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2.jpg" ContentType="image/jpeg"/>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media/image8.jpg" ContentType="image/jpeg"/>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media/image47.jpg" ContentType="image/jpeg"/>
  <Override PartName="/ppt/media/image48.jpg" ContentType="image/jpeg"/>
  <Override PartName="/ppt/media/image49.jpg" ContentType="image/jpeg"/>
  <Override PartName="/ppt/media/image50.jpg" ContentType="image/jpeg"/>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media/image57.jpg" ContentType="image/jpeg"/>
  <Override PartName="/ppt/media/image58.jpg" ContentType="image/jpeg"/>
  <Override PartName="/ppt/media/image59.jpg" ContentType="image/jpeg"/>
  <Override PartName="/ppt/media/image60.jpg" ContentType="image/jpeg"/>
  <Override PartName="/ppt/media/image61.jpg" ContentType="image/jpeg"/>
  <Override PartName="/ppt/media/image62.jpg" ContentType="image/jpeg"/>
  <Override PartName="/ppt/tags/tag33.xml" ContentType="application/vnd.openxmlformats-officedocument.presentationml.tags+xml"/>
  <Override PartName="/ppt/tags/tag34.xml" ContentType="application/vnd.openxmlformats-officedocument.presentationml.tags+xml"/>
  <Override PartName="/ppt/media/image63.jpg" ContentType="image/jpeg"/>
  <Override PartName="/ppt/media/image64.jpg" ContentType="image/jpeg"/>
  <Override PartName="/ppt/media/image65.jpg" ContentType="image/jpeg"/>
  <Override PartName="/ppt/media/image66.jpg" ContentType="image/jpeg"/>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4.xml" ContentType="application/vnd.openxmlformats-officedocument.presentationml.notesSlide+xml"/>
  <Override PartName="/ppt/tags/tag4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66" r:id="rId2"/>
    <p:sldId id="270" r:id="rId3"/>
    <p:sldId id="278" r:id="rId4"/>
    <p:sldId id="299" r:id="rId5"/>
    <p:sldId id="286" r:id="rId6"/>
    <p:sldId id="283" r:id="rId7"/>
    <p:sldId id="263" r:id="rId8"/>
    <p:sldId id="259" r:id="rId9"/>
    <p:sldId id="279" r:id="rId10"/>
    <p:sldId id="280" r:id="rId11"/>
    <p:sldId id="281" r:id="rId12"/>
    <p:sldId id="282" r:id="rId13"/>
    <p:sldId id="284" r:id="rId14"/>
    <p:sldId id="288" r:id="rId15"/>
    <p:sldId id="290" r:id="rId16"/>
    <p:sldId id="291" r:id="rId17"/>
    <p:sldId id="292" r:id="rId18"/>
    <p:sldId id="297" r:id="rId19"/>
    <p:sldId id="294" r:id="rId20"/>
    <p:sldId id="298" r:id="rId21"/>
    <p:sldId id="267" r:id="rId22"/>
    <p:sldId id="268" r:id="rId23"/>
    <p:sldId id="271" r:id="rId24"/>
    <p:sldId id="272" r:id="rId25"/>
    <p:sldId id="277" r:id="rId26"/>
    <p:sldId id="275" r:id="rId27"/>
    <p:sldId id="26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20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592" autoAdjust="0"/>
    <p:restoredTop sz="96208"/>
  </p:normalViewPr>
  <p:slideViewPr>
    <p:cSldViewPr showGuides="1">
      <p:cViewPr varScale="1">
        <p:scale>
          <a:sx n="85" d="100"/>
          <a:sy n="85" d="100"/>
        </p:scale>
        <p:origin x="-824" y="-104"/>
      </p:cViewPr>
      <p:guideLst>
        <p:guide orient="horz" pos="2205"/>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E7DB8F-EEFD-4CEC-B13C-52EC5F5CA16F}" type="datetimeFigureOut">
              <a:rPr lang="en-US" smtClean="0"/>
              <a:t>19/12/20</a:t>
            </a:fld>
            <a:endParaRPr 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87996E-9C57-4ECA-912E-6D0A98FD5A86}" type="slidenum">
              <a:rPr lang="en-US" smtClean="0"/>
              <a:t>‹#›</a:t>
            </a:fld>
            <a:endParaRPr lang="en-US"/>
          </a:p>
        </p:txBody>
      </p:sp>
    </p:spTree>
    <p:extLst>
      <p:ext uri="{BB962C8B-B14F-4D97-AF65-F5344CB8AC3E}">
        <p14:creationId xmlns:p14="http://schemas.microsoft.com/office/powerpoint/2010/main" val="503832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幻灯片编号占位符 3"/>
          <p:cNvSpPr>
            <a:spLocks noGrp="1"/>
          </p:cNvSpPr>
          <p:nvPr>
            <p:ph type="sldNum" sz="quarter" idx="10"/>
          </p:nvPr>
        </p:nvSpPr>
        <p:spPr/>
        <p:txBody>
          <a:bodyPr/>
          <a:lstStyle/>
          <a:p>
            <a:fld id="{3B07B924-05BF-4862-8634-95FDE369343F}" type="slidenum">
              <a:rPr lang="en-US" smtClean="0"/>
              <a:t>3</a:t>
            </a:fld>
            <a:endParaRPr lang="en-US"/>
          </a:p>
        </p:txBody>
      </p:sp>
    </p:spTree>
    <p:extLst>
      <p:ext uri="{BB962C8B-B14F-4D97-AF65-F5344CB8AC3E}">
        <p14:creationId xmlns:p14="http://schemas.microsoft.com/office/powerpoint/2010/main" val="2724154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幻灯片编号占位符 3"/>
          <p:cNvSpPr>
            <a:spLocks noGrp="1"/>
          </p:cNvSpPr>
          <p:nvPr>
            <p:ph type="sldNum" sz="quarter" idx="10"/>
          </p:nvPr>
        </p:nvSpPr>
        <p:spPr/>
        <p:txBody>
          <a:bodyPr/>
          <a:lstStyle/>
          <a:p>
            <a:fld id="{3B07B924-05BF-4862-8634-95FDE369343F}" type="slidenum">
              <a:rPr lang="en-US" smtClean="0"/>
              <a:t>4</a:t>
            </a:fld>
            <a:endParaRPr lang="en-US"/>
          </a:p>
        </p:txBody>
      </p:sp>
    </p:spTree>
    <p:extLst>
      <p:ext uri="{BB962C8B-B14F-4D97-AF65-F5344CB8AC3E}">
        <p14:creationId xmlns:p14="http://schemas.microsoft.com/office/powerpoint/2010/main" val="968065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幻灯片编号占位符 3"/>
          <p:cNvSpPr>
            <a:spLocks noGrp="1"/>
          </p:cNvSpPr>
          <p:nvPr>
            <p:ph type="sldNum" sz="quarter" idx="10"/>
          </p:nvPr>
        </p:nvSpPr>
        <p:spPr/>
        <p:txBody>
          <a:bodyPr/>
          <a:lstStyle/>
          <a:p>
            <a:fld id="{3B07B924-05BF-4862-8634-95FDE369343F}" type="slidenum">
              <a:rPr lang="en-US" smtClean="0"/>
              <a:t>5</a:t>
            </a:fld>
            <a:endParaRPr lang="en-US"/>
          </a:p>
        </p:txBody>
      </p:sp>
    </p:spTree>
    <p:extLst>
      <p:ext uri="{BB962C8B-B14F-4D97-AF65-F5344CB8AC3E}">
        <p14:creationId xmlns:p14="http://schemas.microsoft.com/office/powerpoint/2010/main" val="968065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幻灯片编号占位符 3"/>
          <p:cNvSpPr>
            <a:spLocks noGrp="1"/>
          </p:cNvSpPr>
          <p:nvPr>
            <p:ph type="sldNum" sz="quarter" idx="10"/>
          </p:nvPr>
        </p:nvSpPr>
        <p:spPr/>
        <p:txBody>
          <a:bodyPr/>
          <a:lstStyle/>
          <a:p>
            <a:fld id="{3B07B924-05BF-4862-8634-95FDE369343F}" type="slidenum">
              <a:rPr lang="en-US" smtClean="0"/>
              <a:t>25</a:t>
            </a:fld>
            <a:endParaRPr lang="en-US"/>
          </a:p>
        </p:txBody>
      </p:sp>
    </p:spTree>
    <p:extLst>
      <p:ext uri="{BB962C8B-B14F-4D97-AF65-F5344CB8AC3E}">
        <p14:creationId xmlns:p14="http://schemas.microsoft.com/office/powerpoint/2010/main" val="3609507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a:p>
        </p:txBody>
      </p:sp>
      <p:sp>
        <p:nvSpPr>
          <p:cNvPr id="4" name="日期占位符 3"/>
          <p:cNvSpPr>
            <a:spLocks noGrp="1"/>
          </p:cNvSpPr>
          <p:nvPr>
            <p:ph type="dt" sz="half" idx="10"/>
          </p:nvPr>
        </p:nvSpPr>
        <p:spPr/>
        <p:txBody>
          <a:bodyPr/>
          <a:lstStyle/>
          <a:p>
            <a:fld id="{CBA81606-779A-45DF-9837-783E2FE4E661}" type="datetimeFigureOut">
              <a:rPr lang="en-US" smtClean="0"/>
              <a:t>19/12/20</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6E2C03A3-48E6-44B9-9D18-E2512D839D09}" type="slidenum">
              <a:rPr lang="en-US" smtClean="0"/>
              <a:t>‹#›</a:t>
            </a:fld>
            <a:endParaRPr lang="en-US"/>
          </a:p>
        </p:txBody>
      </p:sp>
    </p:spTree>
    <p:extLst>
      <p:ext uri="{BB962C8B-B14F-4D97-AF65-F5344CB8AC3E}">
        <p14:creationId xmlns:p14="http://schemas.microsoft.com/office/powerpoint/2010/main" val="1056083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10"/>
          </p:nvPr>
        </p:nvSpPr>
        <p:spPr/>
        <p:txBody>
          <a:bodyPr/>
          <a:lstStyle/>
          <a:p>
            <a:fld id="{CBA81606-779A-45DF-9837-783E2FE4E661}" type="datetimeFigureOut">
              <a:rPr lang="en-US" smtClean="0"/>
              <a:t>19/12/20</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6E2C03A3-48E6-44B9-9D18-E2512D839D09}" type="slidenum">
              <a:rPr lang="en-US" smtClean="0"/>
              <a:t>‹#›</a:t>
            </a:fld>
            <a:endParaRPr lang="en-US"/>
          </a:p>
        </p:txBody>
      </p:sp>
    </p:spTree>
    <p:extLst>
      <p:ext uri="{BB962C8B-B14F-4D97-AF65-F5344CB8AC3E}">
        <p14:creationId xmlns:p14="http://schemas.microsoft.com/office/powerpoint/2010/main" val="1415446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10"/>
          </p:nvPr>
        </p:nvSpPr>
        <p:spPr/>
        <p:txBody>
          <a:bodyPr/>
          <a:lstStyle/>
          <a:p>
            <a:fld id="{CBA81606-779A-45DF-9837-783E2FE4E661}" type="datetimeFigureOut">
              <a:rPr lang="en-US" smtClean="0"/>
              <a:t>19/12/20</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6E2C03A3-48E6-44B9-9D18-E2512D839D09}" type="slidenum">
              <a:rPr lang="en-US" smtClean="0"/>
              <a:t>‹#›</a:t>
            </a:fld>
            <a:endParaRPr lang="en-US"/>
          </a:p>
        </p:txBody>
      </p:sp>
    </p:spTree>
    <p:extLst>
      <p:ext uri="{BB962C8B-B14F-4D97-AF65-F5344CB8AC3E}">
        <p14:creationId xmlns:p14="http://schemas.microsoft.com/office/powerpoint/2010/main" val="3405387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10"/>
          </p:nvPr>
        </p:nvSpPr>
        <p:spPr/>
        <p:txBody>
          <a:bodyPr/>
          <a:lstStyle/>
          <a:p>
            <a:fld id="{CBA81606-779A-45DF-9837-783E2FE4E661}" type="datetimeFigureOut">
              <a:rPr lang="en-US" smtClean="0"/>
              <a:t>19/12/20</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6E2C03A3-48E6-44B9-9D18-E2512D839D09}" type="slidenum">
              <a:rPr lang="en-US" smtClean="0"/>
              <a:t>‹#›</a:t>
            </a:fld>
            <a:endParaRPr lang="en-US"/>
          </a:p>
        </p:txBody>
      </p:sp>
    </p:spTree>
    <p:extLst>
      <p:ext uri="{BB962C8B-B14F-4D97-AF65-F5344CB8AC3E}">
        <p14:creationId xmlns:p14="http://schemas.microsoft.com/office/powerpoint/2010/main" val="1423232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CBA81606-779A-45DF-9837-783E2FE4E661}" type="datetimeFigureOut">
              <a:rPr lang="en-US" smtClean="0"/>
              <a:t>19/12/20</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6E2C03A3-48E6-44B9-9D18-E2512D839D09}" type="slidenum">
              <a:rPr lang="en-US" smtClean="0"/>
              <a:t>‹#›</a:t>
            </a:fld>
            <a:endParaRPr lang="en-US"/>
          </a:p>
        </p:txBody>
      </p:sp>
    </p:spTree>
    <p:extLst>
      <p:ext uri="{BB962C8B-B14F-4D97-AF65-F5344CB8AC3E}">
        <p14:creationId xmlns:p14="http://schemas.microsoft.com/office/powerpoint/2010/main" val="400533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日期占位符 4"/>
          <p:cNvSpPr>
            <a:spLocks noGrp="1"/>
          </p:cNvSpPr>
          <p:nvPr>
            <p:ph type="dt" sz="half" idx="10"/>
          </p:nvPr>
        </p:nvSpPr>
        <p:spPr/>
        <p:txBody>
          <a:bodyPr/>
          <a:lstStyle/>
          <a:p>
            <a:fld id="{CBA81606-779A-45DF-9837-783E2FE4E661}" type="datetimeFigureOut">
              <a:rPr lang="en-US" smtClean="0"/>
              <a:t>19/12/20</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6E2C03A3-48E6-44B9-9D18-E2512D839D09}" type="slidenum">
              <a:rPr lang="en-US" smtClean="0"/>
              <a:t>‹#›</a:t>
            </a:fld>
            <a:endParaRPr lang="en-US"/>
          </a:p>
        </p:txBody>
      </p:sp>
    </p:spTree>
    <p:extLst>
      <p:ext uri="{BB962C8B-B14F-4D97-AF65-F5344CB8AC3E}">
        <p14:creationId xmlns:p14="http://schemas.microsoft.com/office/powerpoint/2010/main" val="4068745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6"/>
          <p:cNvSpPr>
            <a:spLocks noGrp="1"/>
          </p:cNvSpPr>
          <p:nvPr>
            <p:ph type="dt" sz="half" idx="10"/>
          </p:nvPr>
        </p:nvSpPr>
        <p:spPr/>
        <p:txBody>
          <a:bodyPr/>
          <a:lstStyle/>
          <a:p>
            <a:fld id="{CBA81606-779A-45DF-9837-783E2FE4E661}" type="datetimeFigureOut">
              <a:rPr lang="en-US" smtClean="0"/>
              <a:t>19/12/20</a:t>
            </a:fld>
            <a:endParaRPr lang="en-US"/>
          </a:p>
        </p:txBody>
      </p:sp>
      <p:sp>
        <p:nvSpPr>
          <p:cNvPr id="8" name="页脚占位符 7"/>
          <p:cNvSpPr>
            <a:spLocks noGrp="1"/>
          </p:cNvSpPr>
          <p:nvPr>
            <p:ph type="ftr" sz="quarter" idx="11"/>
          </p:nvPr>
        </p:nvSpPr>
        <p:spPr/>
        <p:txBody>
          <a:bodyPr/>
          <a:lstStyle/>
          <a:p>
            <a:endParaRPr lang="en-US"/>
          </a:p>
        </p:txBody>
      </p:sp>
      <p:sp>
        <p:nvSpPr>
          <p:cNvPr id="9" name="灯片编号占位符 8"/>
          <p:cNvSpPr>
            <a:spLocks noGrp="1"/>
          </p:cNvSpPr>
          <p:nvPr>
            <p:ph type="sldNum" sz="quarter" idx="12"/>
          </p:nvPr>
        </p:nvSpPr>
        <p:spPr/>
        <p:txBody>
          <a:bodyPr/>
          <a:lstStyle/>
          <a:p>
            <a:fld id="{6E2C03A3-48E6-44B9-9D18-E2512D839D09}" type="slidenum">
              <a:rPr lang="en-US" smtClean="0"/>
              <a:t>‹#›</a:t>
            </a:fld>
            <a:endParaRPr lang="en-US"/>
          </a:p>
        </p:txBody>
      </p:sp>
    </p:spTree>
    <p:extLst>
      <p:ext uri="{BB962C8B-B14F-4D97-AF65-F5344CB8AC3E}">
        <p14:creationId xmlns:p14="http://schemas.microsoft.com/office/powerpoint/2010/main" val="4200753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日期占位符 2"/>
          <p:cNvSpPr>
            <a:spLocks noGrp="1"/>
          </p:cNvSpPr>
          <p:nvPr>
            <p:ph type="dt" sz="half" idx="10"/>
          </p:nvPr>
        </p:nvSpPr>
        <p:spPr/>
        <p:txBody>
          <a:bodyPr/>
          <a:lstStyle/>
          <a:p>
            <a:fld id="{CBA81606-779A-45DF-9837-783E2FE4E661}" type="datetimeFigureOut">
              <a:rPr lang="en-US" smtClean="0"/>
              <a:t>19/12/20</a:t>
            </a:fld>
            <a:endParaRPr lang="en-US"/>
          </a:p>
        </p:txBody>
      </p:sp>
      <p:sp>
        <p:nvSpPr>
          <p:cNvPr id="4" name="页脚占位符 3"/>
          <p:cNvSpPr>
            <a:spLocks noGrp="1"/>
          </p:cNvSpPr>
          <p:nvPr>
            <p:ph type="ftr" sz="quarter" idx="11"/>
          </p:nvPr>
        </p:nvSpPr>
        <p:spPr/>
        <p:txBody>
          <a:bodyPr/>
          <a:lstStyle/>
          <a:p>
            <a:endParaRPr lang="en-US"/>
          </a:p>
        </p:txBody>
      </p:sp>
      <p:sp>
        <p:nvSpPr>
          <p:cNvPr id="5" name="灯片编号占位符 4"/>
          <p:cNvSpPr>
            <a:spLocks noGrp="1"/>
          </p:cNvSpPr>
          <p:nvPr>
            <p:ph type="sldNum" sz="quarter" idx="12"/>
          </p:nvPr>
        </p:nvSpPr>
        <p:spPr/>
        <p:txBody>
          <a:bodyPr/>
          <a:lstStyle/>
          <a:p>
            <a:fld id="{6E2C03A3-48E6-44B9-9D18-E2512D839D09}" type="slidenum">
              <a:rPr lang="en-US" smtClean="0"/>
              <a:t>‹#›</a:t>
            </a:fld>
            <a:endParaRPr lang="en-US"/>
          </a:p>
        </p:txBody>
      </p:sp>
    </p:spTree>
    <p:extLst>
      <p:ext uri="{BB962C8B-B14F-4D97-AF65-F5344CB8AC3E}">
        <p14:creationId xmlns:p14="http://schemas.microsoft.com/office/powerpoint/2010/main" val="2722320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BA81606-779A-45DF-9837-783E2FE4E661}" type="datetimeFigureOut">
              <a:rPr lang="en-US" smtClean="0"/>
              <a:t>19/12/20</a:t>
            </a:fld>
            <a:endParaRPr lang="en-US"/>
          </a:p>
        </p:txBody>
      </p:sp>
      <p:sp>
        <p:nvSpPr>
          <p:cNvPr id="3" name="页脚占位符 2"/>
          <p:cNvSpPr>
            <a:spLocks noGrp="1"/>
          </p:cNvSpPr>
          <p:nvPr>
            <p:ph type="ftr" sz="quarter" idx="11"/>
          </p:nvPr>
        </p:nvSpPr>
        <p:spPr/>
        <p:txBody>
          <a:bodyPr/>
          <a:lstStyle/>
          <a:p>
            <a:endParaRPr lang="en-US"/>
          </a:p>
        </p:txBody>
      </p:sp>
      <p:sp>
        <p:nvSpPr>
          <p:cNvPr id="4" name="灯片编号占位符 3"/>
          <p:cNvSpPr>
            <a:spLocks noGrp="1"/>
          </p:cNvSpPr>
          <p:nvPr>
            <p:ph type="sldNum" sz="quarter" idx="12"/>
          </p:nvPr>
        </p:nvSpPr>
        <p:spPr/>
        <p:txBody>
          <a:bodyPr/>
          <a:lstStyle/>
          <a:p>
            <a:fld id="{6E2C03A3-48E6-44B9-9D18-E2512D839D09}" type="slidenum">
              <a:rPr lang="en-US" smtClean="0"/>
              <a:t>‹#›</a:t>
            </a:fld>
            <a:endParaRPr lang="en-US"/>
          </a:p>
        </p:txBody>
      </p:sp>
    </p:spTree>
    <p:extLst>
      <p:ext uri="{BB962C8B-B14F-4D97-AF65-F5344CB8AC3E}">
        <p14:creationId xmlns:p14="http://schemas.microsoft.com/office/powerpoint/2010/main" val="2920104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BA81606-779A-45DF-9837-783E2FE4E661}" type="datetimeFigureOut">
              <a:rPr lang="en-US" smtClean="0"/>
              <a:t>19/12/20</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6E2C03A3-48E6-44B9-9D18-E2512D839D09}" type="slidenum">
              <a:rPr lang="en-US" smtClean="0"/>
              <a:t>‹#›</a:t>
            </a:fld>
            <a:endParaRPr lang="en-US"/>
          </a:p>
        </p:txBody>
      </p:sp>
    </p:spTree>
    <p:extLst>
      <p:ext uri="{BB962C8B-B14F-4D97-AF65-F5344CB8AC3E}">
        <p14:creationId xmlns:p14="http://schemas.microsoft.com/office/powerpoint/2010/main" val="2398019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BA81606-779A-45DF-9837-783E2FE4E661}" type="datetimeFigureOut">
              <a:rPr lang="en-US" smtClean="0"/>
              <a:t>19/12/20</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6E2C03A3-48E6-44B9-9D18-E2512D839D09}" type="slidenum">
              <a:rPr lang="en-US" smtClean="0"/>
              <a:t>‹#›</a:t>
            </a:fld>
            <a:endParaRPr lang="en-US"/>
          </a:p>
        </p:txBody>
      </p:sp>
    </p:spTree>
    <p:extLst>
      <p:ext uri="{BB962C8B-B14F-4D97-AF65-F5344CB8AC3E}">
        <p14:creationId xmlns:p14="http://schemas.microsoft.com/office/powerpoint/2010/main" val="335656003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A81606-779A-45DF-9837-783E2FE4E661}" type="datetimeFigureOut">
              <a:rPr lang="en-US" smtClean="0"/>
              <a:t>19/12/20</a:t>
            </a:fld>
            <a:endParaRPr 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2C03A3-48E6-44B9-9D18-E2512D839D09}" type="slidenum">
              <a:rPr lang="en-US" smtClean="0"/>
              <a:t>‹#›</a:t>
            </a:fld>
            <a:endParaRPr lang="en-US"/>
          </a:p>
        </p:txBody>
      </p:sp>
    </p:spTree>
    <p:extLst>
      <p:ext uri="{BB962C8B-B14F-4D97-AF65-F5344CB8AC3E}">
        <p14:creationId xmlns:p14="http://schemas.microsoft.com/office/powerpoint/2010/main" val="3673819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2.jpg"/><Relationship Id="rId5" Type="http://schemas.openxmlformats.org/officeDocument/2006/relationships/image" Target="../media/image33.jpg"/><Relationship Id="rId6" Type="http://schemas.openxmlformats.org/officeDocument/2006/relationships/image" Target="../media/image34.jpg"/><Relationship Id="rId7" Type="http://schemas.openxmlformats.org/officeDocument/2006/relationships/image" Target="../media/image1.jpg"/><Relationship Id="rId8" Type="http://schemas.openxmlformats.org/officeDocument/2006/relationships/image" Target="../media/image35.jpg"/><Relationship Id="rId9" Type="http://schemas.openxmlformats.org/officeDocument/2006/relationships/image" Target="../media/image36.jpg"/><Relationship Id="rId1" Type="http://schemas.openxmlformats.org/officeDocument/2006/relationships/tags" Target="../tags/tag15.xml"/><Relationship Id="rId2" Type="http://schemas.openxmlformats.org/officeDocument/2006/relationships/tags" Target="../tags/tag1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7.jpg"/><Relationship Id="rId5" Type="http://schemas.openxmlformats.org/officeDocument/2006/relationships/image" Target="../media/image38.jpg"/><Relationship Id="rId6" Type="http://schemas.openxmlformats.org/officeDocument/2006/relationships/image" Target="../media/image39.jpg"/><Relationship Id="rId7" Type="http://schemas.openxmlformats.org/officeDocument/2006/relationships/image" Target="../media/image40.jpg"/><Relationship Id="rId8" Type="http://schemas.openxmlformats.org/officeDocument/2006/relationships/image" Target="../media/image41.jpg"/><Relationship Id="rId9" Type="http://schemas.openxmlformats.org/officeDocument/2006/relationships/image" Target="../media/image42.jpg"/><Relationship Id="rId1" Type="http://schemas.openxmlformats.org/officeDocument/2006/relationships/tags" Target="../tags/tag17.xml"/><Relationship Id="rId2" Type="http://schemas.openxmlformats.org/officeDocument/2006/relationships/tags" Target="../tags/tag1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3.jpeg"/><Relationship Id="rId5" Type="http://schemas.openxmlformats.org/officeDocument/2006/relationships/image" Target="../media/image44.jpeg"/><Relationship Id="rId1" Type="http://schemas.openxmlformats.org/officeDocument/2006/relationships/tags" Target="../tags/tag19.xml"/><Relationship Id="rId2" Type="http://schemas.openxmlformats.org/officeDocument/2006/relationships/tags" Target="../tags/tag2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5.jpeg"/><Relationship Id="rId5" Type="http://schemas.openxmlformats.org/officeDocument/2006/relationships/image" Target="../media/image46.png"/><Relationship Id="rId1" Type="http://schemas.openxmlformats.org/officeDocument/2006/relationships/tags" Target="../tags/tag21.xml"/><Relationship Id="rId2" Type="http://schemas.openxmlformats.org/officeDocument/2006/relationships/tags" Target="../tags/tag2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7.jpg"/><Relationship Id="rId5" Type="http://schemas.openxmlformats.org/officeDocument/2006/relationships/image" Target="../media/image48.jpg"/><Relationship Id="rId6" Type="http://schemas.openxmlformats.org/officeDocument/2006/relationships/image" Target="../media/image49.jpg"/><Relationship Id="rId7" Type="http://schemas.openxmlformats.org/officeDocument/2006/relationships/image" Target="../media/image50.jpg"/><Relationship Id="rId1" Type="http://schemas.openxmlformats.org/officeDocument/2006/relationships/tags" Target="../tags/tag23.xml"/><Relationship Id="rId2" Type="http://schemas.openxmlformats.org/officeDocument/2006/relationships/tags" Target="../tags/tag2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51.jpeg"/><Relationship Id="rId5" Type="http://schemas.openxmlformats.org/officeDocument/2006/relationships/image" Target="../media/image52.jpeg"/><Relationship Id="rId1" Type="http://schemas.openxmlformats.org/officeDocument/2006/relationships/tags" Target="../tags/tag25.xml"/><Relationship Id="rId2" Type="http://schemas.openxmlformats.org/officeDocument/2006/relationships/tags" Target="../tags/tag2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53.jpeg"/><Relationship Id="rId5" Type="http://schemas.openxmlformats.org/officeDocument/2006/relationships/image" Target="../media/image54.jpeg"/><Relationship Id="rId1" Type="http://schemas.openxmlformats.org/officeDocument/2006/relationships/tags" Target="../tags/tag27.xml"/><Relationship Id="rId2" Type="http://schemas.openxmlformats.org/officeDocument/2006/relationships/tags" Target="../tags/tag2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55.jpeg"/><Relationship Id="rId5" Type="http://schemas.openxmlformats.org/officeDocument/2006/relationships/image" Target="../media/image56.jpeg"/><Relationship Id="rId1" Type="http://schemas.openxmlformats.org/officeDocument/2006/relationships/tags" Target="../tags/tag29.xml"/><Relationship Id="rId2" Type="http://schemas.openxmlformats.org/officeDocument/2006/relationships/tags" Target="../tags/tag3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57.jpg"/><Relationship Id="rId5" Type="http://schemas.openxmlformats.org/officeDocument/2006/relationships/image" Target="../media/image58.jpg"/><Relationship Id="rId6" Type="http://schemas.openxmlformats.org/officeDocument/2006/relationships/image" Target="../media/image59.jpg"/><Relationship Id="rId7" Type="http://schemas.openxmlformats.org/officeDocument/2006/relationships/image" Target="../media/image60.jpg"/><Relationship Id="rId8" Type="http://schemas.openxmlformats.org/officeDocument/2006/relationships/image" Target="../media/image61.jpg"/><Relationship Id="rId9" Type="http://schemas.openxmlformats.org/officeDocument/2006/relationships/image" Target="../media/image62.jpg"/><Relationship Id="rId1" Type="http://schemas.openxmlformats.org/officeDocument/2006/relationships/tags" Target="../tags/tag31.xml"/><Relationship Id="rId2" Type="http://schemas.openxmlformats.org/officeDocument/2006/relationships/tags" Target="../tags/tag3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63.jpg"/><Relationship Id="rId5" Type="http://schemas.openxmlformats.org/officeDocument/2006/relationships/image" Target="../media/image64.jpg"/><Relationship Id="rId6" Type="http://schemas.openxmlformats.org/officeDocument/2006/relationships/image" Target="../media/image65.jpg"/><Relationship Id="rId7" Type="http://schemas.openxmlformats.org/officeDocument/2006/relationships/image" Target="../media/image66.jpg"/><Relationship Id="rId1" Type="http://schemas.openxmlformats.org/officeDocument/2006/relationships/tags" Target="../tags/tag33.xml"/><Relationship Id="rId2" Type="http://schemas.openxmlformats.org/officeDocument/2006/relationships/tags" Target="../tags/tag3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jpeg"/><Relationship Id="rId7" Type="http://schemas.openxmlformats.org/officeDocument/2006/relationships/image" Target="../media/image70.jpeg"/><Relationship Id="rId8" Type="http://schemas.openxmlformats.org/officeDocument/2006/relationships/image" Target="../media/image71.png"/><Relationship Id="rId9" Type="http://schemas.openxmlformats.org/officeDocument/2006/relationships/image" Target="../media/image72.jpeg"/><Relationship Id="rId1" Type="http://schemas.openxmlformats.org/officeDocument/2006/relationships/tags" Target="../tags/tag35.xml"/><Relationship Id="rId2" Type="http://schemas.openxmlformats.org/officeDocument/2006/relationships/tags" Target="../tags/tag3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73.jpeg"/><Relationship Id="rId5" Type="http://schemas.openxmlformats.org/officeDocument/2006/relationships/image" Target="../media/image74.jpeg"/><Relationship Id="rId1" Type="http://schemas.openxmlformats.org/officeDocument/2006/relationships/tags" Target="../tags/tag37.xml"/><Relationship Id="rId2" Type="http://schemas.openxmlformats.org/officeDocument/2006/relationships/tags" Target="../tags/tag38.xml"/></Relationships>
</file>

<file path=ppt/slides/_rels/slide22.xml.rels><?xml version="1.0" encoding="UTF-8" standalone="yes"?>
<Relationships xmlns="http://schemas.openxmlformats.org/package/2006/relationships"><Relationship Id="rId1" Type="http://schemas.openxmlformats.org/officeDocument/2006/relationships/tags" Target="../tags/tag39.xml"/><Relationship Id="rId2" Type="http://schemas.openxmlformats.org/officeDocument/2006/relationships/tags" Target="../tags/tag40.xml"/><Relationship Id="rId3"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78.png"/><Relationship Id="rId1" Type="http://schemas.openxmlformats.org/officeDocument/2006/relationships/tags" Target="../tags/tag41.xml"/><Relationship Id="rId2" Type="http://schemas.openxmlformats.org/officeDocument/2006/relationships/tags" Target="../tags/tag4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79.jpeg"/><Relationship Id="rId5" Type="http://schemas.openxmlformats.org/officeDocument/2006/relationships/image" Target="../media/image80.jpeg"/><Relationship Id="rId6" Type="http://schemas.openxmlformats.org/officeDocument/2006/relationships/image" Target="../media/image81.jpeg"/><Relationship Id="rId1" Type="http://schemas.openxmlformats.org/officeDocument/2006/relationships/tags" Target="../tags/tag43.xml"/><Relationship Id="rId2" Type="http://schemas.openxmlformats.org/officeDocument/2006/relationships/tags" Target="../tags/tag44.xml"/></Relationships>
</file>

<file path=ppt/slides/_rels/slide25.xml.rels><?xml version="1.0" encoding="UTF-8" standalone="yes"?>
<Relationships xmlns="http://schemas.openxmlformats.org/package/2006/relationships"><Relationship Id="rId11" Type="http://schemas.openxmlformats.org/officeDocument/2006/relationships/image" Target="../media/image90.jpeg"/><Relationship Id="rId12" Type="http://schemas.openxmlformats.org/officeDocument/2006/relationships/image" Target="../media/image91.png"/><Relationship Id="rId13" Type="http://schemas.openxmlformats.org/officeDocument/2006/relationships/image" Target="../media/image92.png"/><Relationship Id="rId14" Type="http://schemas.openxmlformats.org/officeDocument/2006/relationships/image" Target="../media/image93.png"/><Relationship Id="rId15"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2.jpeg"/><Relationship Id="rId4" Type="http://schemas.openxmlformats.org/officeDocument/2006/relationships/image" Target="../media/image83.jpeg"/><Relationship Id="rId5" Type="http://schemas.openxmlformats.org/officeDocument/2006/relationships/image" Target="../media/image84.jpeg"/><Relationship Id="rId6" Type="http://schemas.openxmlformats.org/officeDocument/2006/relationships/image" Target="../media/image85.jpeg"/><Relationship Id="rId7" Type="http://schemas.openxmlformats.org/officeDocument/2006/relationships/image" Target="../media/image86.png"/><Relationship Id="rId8" Type="http://schemas.openxmlformats.org/officeDocument/2006/relationships/image" Target="../media/image87.png"/><Relationship Id="rId9" Type="http://schemas.openxmlformats.org/officeDocument/2006/relationships/image" Target="../media/image88.jpeg"/><Relationship Id="rId10" Type="http://schemas.openxmlformats.org/officeDocument/2006/relationships/image" Target="../media/image89.png"/></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jpeg"/><Relationship Id="rId6" Type="http://schemas.openxmlformats.org/officeDocument/2006/relationships/image" Target="../media/image98.jpeg"/><Relationship Id="rId1" Type="http://schemas.openxmlformats.org/officeDocument/2006/relationships/tags" Target="../tags/tag45.xml"/><Relationship Id="rId2"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9.jpeg"/><Relationship Id="rId3" Type="http://schemas.openxmlformats.org/officeDocument/2006/relationships/image" Target="../media/image10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8.jpg"/><Relationship Id="rId1" Type="http://schemas.openxmlformats.org/officeDocument/2006/relationships/tags" Target="../tags/tag1.xml"/><Relationship Id="rId2" Type="http://schemas.openxmlformats.org/officeDocument/2006/relationships/tags" Target="../tags/tag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9.jpeg"/><Relationship Id="rId6" Type="http://schemas.openxmlformats.org/officeDocument/2006/relationships/image" Target="../media/image10.jpeg"/><Relationship Id="rId1" Type="http://schemas.openxmlformats.org/officeDocument/2006/relationships/tags" Target="../tags/tag3.xml"/><Relationship Id="rId2"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11.jpeg"/><Relationship Id="rId6" Type="http://schemas.openxmlformats.org/officeDocument/2006/relationships/image" Target="../media/image12.jpeg"/><Relationship Id="rId1" Type="http://schemas.openxmlformats.org/officeDocument/2006/relationships/tags" Target="../tags/tag5.xml"/><Relationship Id="rId2"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jpeg"/><Relationship Id="rId8" Type="http://schemas.openxmlformats.org/officeDocument/2006/relationships/image" Target="../media/image16.jpg"/><Relationship Id="rId1" Type="http://schemas.openxmlformats.org/officeDocument/2006/relationships/tags" Target="../tags/tag7.xml"/><Relationship Id="rId2" Type="http://schemas.openxmlformats.org/officeDocument/2006/relationships/tags" Target="../tags/tag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jpeg"/><Relationship Id="rId8" Type="http://schemas.openxmlformats.org/officeDocument/2006/relationships/image" Target="../media/image21.jpeg"/><Relationship Id="rId9" Type="http://schemas.openxmlformats.org/officeDocument/2006/relationships/image" Target="../media/image22.jpeg"/><Relationship Id="rId1" Type="http://schemas.openxmlformats.org/officeDocument/2006/relationships/tags" Target="../tags/tag9.xml"/><Relationship Id="rId2" Type="http://schemas.openxmlformats.org/officeDocument/2006/relationships/tags" Target="../tags/tag1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eg"/><Relationship Id="rId7" Type="http://schemas.openxmlformats.org/officeDocument/2006/relationships/image" Target="../media/image26.jpeg"/><Relationship Id="rId8" Type="http://schemas.openxmlformats.org/officeDocument/2006/relationships/image" Target="../media/image27.jpeg"/><Relationship Id="rId1" Type="http://schemas.openxmlformats.org/officeDocument/2006/relationships/tags" Target="../tags/tag11.xml"/><Relationship Id="rId2" Type="http://schemas.openxmlformats.org/officeDocument/2006/relationships/tags" Target="../tags/tag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1.jpeg"/><Relationship Id="rId1" Type="http://schemas.openxmlformats.org/officeDocument/2006/relationships/tags" Target="../tags/tag13.xml"/><Relationship Id="rId2" Type="http://schemas.openxmlformats.org/officeDocument/2006/relationships/tags" Target="../tags/tag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1952625"/>
            <a:ext cx="12192000" cy="2571750"/>
          </a:xfrm>
          <a:prstGeom prst="rect">
            <a:avLst/>
          </a:prstGeom>
          <a:solidFill>
            <a:schemeClr val="bg2">
              <a:lumMod val="90000"/>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3" name="标题 1"/>
          <p:cNvSpPr txBox="1">
            <a:spLocks/>
          </p:cNvSpPr>
          <p:nvPr/>
        </p:nvSpPr>
        <p:spPr>
          <a:xfrm>
            <a:off x="0" y="3437626"/>
            <a:ext cx="9144000" cy="1260734"/>
          </a:xfrm>
          <a:prstGeom prst="rect">
            <a:avLst/>
          </a:prstGeom>
        </p:spPr>
        <p:txBody>
          <a:bodyPr>
            <a:normAutofit fontScale="4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altLang="zh-CN">
                <a:solidFill>
                  <a:schemeClr val="bg1"/>
                </a:solidFill>
                <a:latin typeface="微软雅黑" panose="020B0503020204020204" pitchFamily="34" charset="-122"/>
                <a:ea typeface="微软雅黑" panose="020B0503020204020204" pitchFamily="34" charset="-122"/>
              </a:rPr>
              <a:t/>
            </a:r>
            <a:br>
              <a:rPr lang="en-US" altLang="zh-CN">
                <a:solidFill>
                  <a:schemeClr val="bg1"/>
                </a:solidFill>
                <a:latin typeface="微软雅黑" panose="020B0503020204020204" pitchFamily="34" charset="-122"/>
                <a:ea typeface="微软雅黑" panose="020B0503020204020204" pitchFamily="34" charset="-122"/>
              </a:rPr>
            </a:br>
            <a:r>
              <a:rPr lang="en-US" altLang="zh-CN">
                <a:solidFill>
                  <a:schemeClr val="bg1"/>
                </a:solidFill>
                <a:latin typeface="微软雅黑" panose="020B0503020204020204" pitchFamily="34" charset="-122"/>
                <a:ea typeface="微软雅黑" panose="020B0503020204020204" pitchFamily="34" charset="-122"/>
              </a:rPr>
              <a:t/>
            </a:r>
            <a:br>
              <a:rPr lang="en-US" altLang="zh-CN">
                <a:solidFill>
                  <a:schemeClr val="bg1"/>
                </a:solidFill>
                <a:latin typeface="微软雅黑" panose="020B0503020204020204" pitchFamily="34" charset="-122"/>
                <a:ea typeface="微软雅黑" panose="020B0503020204020204" pitchFamily="34" charset="-122"/>
              </a:rPr>
            </a:br>
            <a:endParaRPr lang="en-US" sz="2700" dirty="0">
              <a:solidFill>
                <a:schemeClr val="bg1"/>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7479" y="5898227"/>
            <a:ext cx="1163641" cy="207651"/>
          </a:xfrm>
          <a:prstGeom prst="rect">
            <a:avLst/>
          </a:prstGeom>
        </p:spPr>
      </p:pic>
      <p:sp>
        <p:nvSpPr>
          <p:cNvPr id="16" name="矩形 15"/>
          <p:cNvSpPr/>
          <p:nvPr/>
        </p:nvSpPr>
        <p:spPr>
          <a:xfrm>
            <a:off x="-3980" y="2581163"/>
            <a:ext cx="12192000" cy="1538883"/>
          </a:xfrm>
          <a:prstGeom prst="rect">
            <a:avLst/>
          </a:prstGeom>
        </p:spPr>
        <p:txBody>
          <a:bodyPr wrap="square">
            <a:spAutoFit/>
          </a:bodyPr>
          <a:lstStyle/>
          <a:p>
            <a:pPr algn="ctr"/>
            <a:r>
              <a:rPr lang="zh-CN" altLang="en-US" sz="3200" b="1" spc="1500" dirty="0">
                <a:solidFill>
                  <a:srgbClr val="FFFFFF"/>
                </a:solidFill>
                <a:latin typeface="微软雅黑" panose="020B0503020204020204" pitchFamily="34" charset="-122"/>
                <a:ea typeface="微软雅黑" panose="020B0503020204020204" pitchFamily="34" charset="-122"/>
              </a:rPr>
              <a:t> 开元周游集团</a:t>
            </a:r>
            <a:endParaRPr lang="en-US" altLang="zh-CN" sz="3200" b="1" spc="1500" dirty="0">
              <a:solidFill>
                <a:srgbClr val="FFFFFF"/>
              </a:solidFill>
              <a:latin typeface="微软雅黑" panose="020B0503020204020204" pitchFamily="34" charset="-122"/>
              <a:ea typeface="微软雅黑" panose="020B0503020204020204" pitchFamily="34" charset="-122"/>
            </a:endParaRPr>
          </a:p>
          <a:p>
            <a:pPr algn="ctr"/>
            <a:r>
              <a:rPr lang="en-US" sz="1400" dirty="0">
                <a:solidFill>
                  <a:schemeClr val="bg1"/>
                </a:solidFill>
                <a:latin typeface="微软雅黑" panose="020B0503020204020204" pitchFamily="34" charset="-122"/>
                <a:ea typeface="微软雅黑" panose="020B0503020204020204" pitchFamily="34" charset="-122"/>
              </a:rPr>
              <a:t>  </a:t>
            </a:r>
            <a:r>
              <a:rPr lang="en-US" sz="1400" dirty="0" err="1">
                <a:solidFill>
                  <a:schemeClr val="bg1"/>
                </a:solidFill>
                <a:latin typeface="微软雅黑" panose="020B0503020204020204" pitchFamily="34" charset="-122"/>
                <a:ea typeface="微软雅黑" panose="020B0503020204020204" pitchFamily="34" charset="-122"/>
              </a:rPr>
              <a:t>KaiYuan</a:t>
            </a:r>
            <a:r>
              <a:rPr lang="en-US" sz="1400" dirty="0">
                <a:solidFill>
                  <a:schemeClr val="bg1"/>
                </a:solidFill>
                <a:latin typeface="微软雅黑" panose="020B0503020204020204" pitchFamily="34" charset="-122"/>
                <a:ea typeface="微软雅黑" panose="020B0503020204020204" pitchFamily="34" charset="-122"/>
              </a:rPr>
              <a:t> Information &amp; Business GmbH</a:t>
            </a:r>
            <a:endParaRPr lang="en-US" altLang="zh-CN" sz="1400" b="1" spc="1500" dirty="0">
              <a:solidFill>
                <a:schemeClr val="bg1"/>
              </a:solidFill>
              <a:latin typeface="微软雅黑" panose="020B0503020204020204" pitchFamily="34" charset="-122"/>
              <a:ea typeface="微软雅黑" panose="020B0503020204020204" pitchFamily="34" charset="-122"/>
            </a:endParaRPr>
          </a:p>
          <a:p>
            <a:pPr algn="ctr"/>
            <a:endParaRPr lang="en-US" altLang="zh-CN" sz="1200" b="1" dirty="0">
              <a:solidFill>
                <a:srgbClr val="FFFFFF"/>
              </a:solidFill>
              <a:latin typeface="微软雅黑" panose="020B0503020204020204" pitchFamily="34" charset="-122"/>
              <a:ea typeface="微软雅黑" panose="020B0503020204020204" pitchFamily="34" charset="-122"/>
            </a:endParaRPr>
          </a:p>
          <a:p>
            <a:pPr algn="ctr">
              <a:lnSpc>
                <a:spcPct val="150000"/>
              </a:lnSpc>
            </a:pPr>
            <a:r>
              <a:rPr lang="en-US" altLang="zh-CN" sz="800" b="1" spc="150" dirty="0">
                <a:solidFill>
                  <a:srgbClr val="FFFFFF"/>
                </a:solidFill>
                <a:latin typeface="微软雅黑" panose="020B0503020204020204" pitchFamily="34" charset="-122"/>
                <a:ea typeface="微软雅黑" panose="020B0503020204020204" pitchFamily="34" charset="-122"/>
              </a:rPr>
              <a:t>BEIJING | SHANGHAI | XIAMEN | SHENYANG | WUHAN | CHENGDU</a:t>
            </a:r>
          </a:p>
          <a:p>
            <a:pPr algn="ctr">
              <a:lnSpc>
                <a:spcPct val="150000"/>
              </a:lnSpc>
            </a:pPr>
            <a:r>
              <a:rPr lang="en-US" sz="800" b="1" dirty="0">
                <a:solidFill>
                  <a:srgbClr val="FFFFFF"/>
                </a:solidFill>
                <a:latin typeface="微软雅黑" panose="020B0503020204020204" pitchFamily="34" charset="-122"/>
                <a:ea typeface="微软雅黑" panose="020B0503020204020204" pitchFamily="34" charset="-122"/>
              </a:rPr>
              <a:t>MUNICH | FRANKFURT | PARIS | LONDON | COPENHAGEN </a:t>
            </a:r>
            <a:r>
              <a:rPr lang="en-US" altLang="zh-CN" sz="800" b="1" dirty="0">
                <a:solidFill>
                  <a:srgbClr val="FFFFFF"/>
                </a:solidFill>
                <a:latin typeface="微软雅黑" panose="020B0503020204020204" pitchFamily="34" charset="-122"/>
                <a:ea typeface="微软雅黑" panose="020B0503020204020204" pitchFamily="34" charset="-122"/>
              </a:rPr>
              <a:t>| MADRID | VIENNA | MEXICO | ROMA | CANNES </a:t>
            </a:r>
            <a:endParaRPr lang="en-US" sz="800" b="1" dirty="0">
              <a:solidFill>
                <a:srgbClr val="FFFFFF"/>
              </a:solidFill>
              <a:latin typeface="微软雅黑" panose="020B0503020204020204" pitchFamily="34" charset="-122"/>
              <a:ea typeface="微软雅黑" panose="020B0503020204020204" pitchFamily="34" charset="-122"/>
            </a:endParaRPr>
          </a:p>
          <a:p>
            <a:pPr algn="ctr">
              <a:lnSpc>
                <a:spcPct val="150000"/>
              </a:lnSpc>
            </a:pPr>
            <a:r>
              <a:rPr lang="en-US" altLang="zh-CN" sz="800" b="1" dirty="0">
                <a:solidFill>
                  <a:srgbClr val="FFFFFF"/>
                </a:solidFill>
                <a:latin typeface="微软雅黑" panose="020B0503020204020204" pitchFamily="34" charset="-122"/>
                <a:ea typeface="微软雅黑" panose="020B0503020204020204" pitchFamily="34" charset="-122"/>
              </a:rPr>
              <a:t> </a:t>
            </a:r>
            <a:endParaRPr lang="en-US" sz="800" b="1" dirty="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1166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147462"/>
            <a:ext cx="12216680" cy="5161858"/>
          </a:xfrm>
          <a:prstGeom prst="rect">
            <a:avLst/>
          </a:pr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sz="1400" dirty="0">
              <a:solidFill>
                <a:schemeClr val="bg2">
                  <a:lumMod val="50000"/>
                </a:schemeClr>
              </a:solidFill>
              <a:latin typeface="微软雅黑 Light" panose="020B0502040204020203" pitchFamily="34" charset="-122"/>
              <a:ea typeface="微软雅黑 Light" panose="020B0502040204020203" pitchFamily="34" charset="-122"/>
            </a:endParaRPr>
          </a:p>
        </p:txBody>
      </p:sp>
      <p:sp>
        <p:nvSpPr>
          <p:cNvPr id="2"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PA_文本框 6"/>
          <p:cNvSpPr txBox="1"/>
          <p:nvPr>
            <p:custDataLst>
              <p:tags r:id="rId2"/>
            </p:custDataLst>
          </p:nvPr>
        </p:nvSpPr>
        <p:spPr>
          <a:xfrm>
            <a:off x="169862" y="422275"/>
            <a:ext cx="7871201" cy="461665"/>
          </a:xfrm>
          <a:prstGeom prst="rect">
            <a:avLst/>
          </a:prstGeom>
          <a:noFill/>
        </p:spPr>
        <p:txBody>
          <a:bodyPr wrap="square">
            <a:spAutoFit/>
          </a:bodyPr>
          <a:lstStyle/>
          <a:p>
            <a:pPr>
              <a:defRPr/>
            </a:pPr>
            <a:r>
              <a:rPr lang="zh-CN" altLang="en-US" sz="2400" dirty="0">
                <a:solidFill>
                  <a:schemeClr val="bg2">
                    <a:lumMod val="50000"/>
                  </a:schemeClr>
                </a:solidFill>
                <a:latin typeface="微软雅黑" panose="020B0503020204020204" pitchFamily="34" charset="-122"/>
                <a:ea typeface="微软雅黑" panose="020B0503020204020204" pitchFamily="34" charset="-122"/>
              </a:rPr>
              <a:t>案例介绍</a:t>
            </a:r>
            <a:r>
              <a:rPr lang="en-US" altLang="zh-CN" sz="2400" dirty="0">
                <a:solidFill>
                  <a:schemeClr val="bg2">
                    <a:lumMod val="50000"/>
                  </a:schemeClr>
                </a:solidFill>
                <a:latin typeface="微软雅黑" panose="020B0503020204020204" pitchFamily="34" charset="-122"/>
                <a:ea typeface="微软雅黑" panose="020B0503020204020204" pitchFamily="34" charset="-122"/>
              </a:rPr>
              <a:t>4-</a:t>
            </a:r>
            <a:r>
              <a:rPr lang="zh-CN" altLang="en-US" sz="2400" dirty="0">
                <a:solidFill>
                  <a:schemeClr val="bg2">
                    <a:lumMod val="50000"/>
                  </a:schemeClr>
                </a:solidFill>
                <a:latin typeface="微软雅黑" panose="020B0503020204020204" pitchFamily="34" charset="-122"/>
                <a:ea typeface="微软雅黑" panose="020B0503020204020204" pitchFamily="34" charset="-122"/>
              </a:rPr>
              <a:t>中国国际进口博览会路演</a:t>
            </a:r>
          </a:p>
        </p:txBody>
      </p:sp>
      <p:sp>
        <p:nvSpPr>
          <p:cNvPr id="14" name="object 5"/>
          <p:cNvSpPr txBox="1"/>
          <p:nvPr/>
        </p:nvSpPr>
        <p:spPr>
          <a:xfrm>
            <a:off x="1586100" y="5589240"/>
            <a:ext cx="9009330" cy="571118"/>
          </a:xfrm>
          <a:prstGeom prst="rect">
            <a:avLst/>
          </a:prstGeom>
        </p:spPr>
        <p:txBody>
          <a:bodyPr vert="horz" wrap="square" lIns="0" tIns="11430" rIns="0" bIns="0" rtlCol="0">
            <a:spAutoFit/>
          </a:bodyPr>
          <a:lstStyle/>
          <a:p>
            <a:pPr marL="12700" marR="5080" algn="just">
              <a:lnSpc>
                <a:spcPct val="113100"/>
              </a:lnSpc>
              <a:spcBef>
                <a:spcPts val="90"/>
              </a:spcBef>
            </a:pPr>
            <a:r>
              <a:rPr sz="1100" spc="50" dirty="0">
                <a:solidFill>
                  <a:srgbClr val="938953"/>
                </a:solidFill>
                <a:latin typeface="微软雅黑" panose="020B0503020204020204" pitchFamily="34" charset="-122"/>
                <a:ea typeface="微软雅黑" panose="020B0503020204020204" pitchFamily="34" charset="-122"/>
                <a:cs typeface="Noto Sans CJK JP Regular"/>
              </a:rPr>
              <a:t>2018</a:t>
            </a:r>
            <a:r>
              <a:rPr sz="1100" spc="20" dirty="0">
                <a:solidFill>
                  <a:srgbClr val="938953"/>
                </a:solidFill>
                <a:latin typeface="微软雅黑" panose="020B0503020204020204" pitchFamily="34" charset="-122"/>
                <a:ea typeface="微软雅黑" panose="020B0503020204020204" pitchFamily="34" charset="-122"/>
                <a:cs typeface="Noto Sans CJK JP Regular"/>
              </a:rPr>
              <a:t>年</a:t>
            </a:r>
            <a:r>
              <a:rPr sz="1100" spc="50" dirty="0">
                <a:solidFill>
                  <a:srgbClr val="938953"/>
                </a:solidFill>
                <a:latin typeface="微软雅黑" panose="020B0503020204020204" pitchFamily="34" charset="-122"/>
                <a:ea typeface="微软雅黑" panose="020B0503020204020204" pitchFamily="34" charset="-122"/>
                <a:cs typeface="Noto Sans CJK JP Regular"/>
              </a:rPr>
              <a:t>01</a:t>
            </a:r>
            <a:r>
              <a:rPr sz="1100" spc="20" dirty="0">
                <a:solidFill>
                  <a:srgbClr val="938953"/>
                </a:solidFill>
                <a:latin typeface="微软雅黑" panose="020B0503020204020204" pitchFamily="34" charset="-122"/>
                <a:ea typeface="微软雅黑" panose="020B0503020204020204" pitchFamily="34" charset="-122"/>
                <a:cs typeface="Noto Sans CJK JP Regular"/>
              </a:rPr>
              <a:t>月</a:t>
            </a:r>
            <a:r>
              <a:rPr sz="1100" spc="50" dirty="0">
                <a:solidFill>
                  <a:srgbClr val="938953"/>
                </a:solidFill>
                <a:latin typeface="微软雅黑" panose="020B0503020204020204" pitchFamily="34" charset="-122"/>
                <a:ea typeface="微软雅黑" panose="020B0503020204020204" pitchFamily="34" charset="-122"/>
                <a:cs typeface="Noto Sans CJK JP Regular"/>
              </a:rPr>
              <a:t>30</a:t>
            </a:r>
            <a:r>
              <a:rPr sz="1100" spc="10" dirty="0">
                <a:solidFill>
                  <a:srgbClr val="938953"/>
                </a:solidFill>
                <a:latin typeface="微软雅黑" panose="020B0503020204020204" pitchFamily="34" charset="-122"/>
                <a:ea typeface="微软雅黑" panose="020B0503020204020204" pitchFamily="34" charset="-122"/>
                <a:cs typeface="Noto Sans CJK JP Regular"/>
              </a:rPr>
              <a:t>日</a:t>
            </a:r>
            <a:r>
              <a:rPr lang="zh-CN" altLang="en-US" sz="1100" spc="20" dirty="0">
                <a:solidFill>
                  <a:srgbClr val="938953"/>
                </a:solidFill>
                <a:latin typeface="微软雅黑" panose="020B0503020204020204" pitchFamily="34" charset="-122"/>
                <a:ea typeface="微软雅黑" panose="020B0503020204020204" pitchFamily="34" charset="-122"/>
                <a:cs typeface="Noto Sans CJK JP Regular"/>
              </a:rPr>
              <a:t>，</a:t>
            </a:r>
            <a:r>
              <a:rPr sz="1100" spc="20" dirty="0" err="1">
                <a:solidFill>
                  <a:srgbClr val="938953"/>
                </a:solidFill>
                <a:latin typeface="微软雅黑" panose="020B0503020204020204" pitchFamily="34" charset="-122"/>
                <a:ea typeface="微软雅黑" panose="020B0503020204020204" pitchFamily="34" charset="-122"/>
                <a:cs typeface="Noto Sans CJK JP Regular"/>
              </a:rPr>
              <a:t>由</a:t>
            </a:r>
            <a:r>
              <a:rPr sz="1100" spc="10" dirty="0" err="1">
                <a:solidFill>
                  <a:srgbClr val="938953"/>
                </a:solidFill>
                <a:latin typeface="微软雅黑" panose="020B0503020204020204" pitchFamily="34" charset="-122"/>
                <a:ea typeface="微软雅黑" panose="020B0503020204020204" pitchFamily="34" charset="-122"/>
                <a:cs typeface="Noto Sans CJK JP Regular"/>
              </a:rPr>
              <a:t>中</a:t>
            </a:r>
            <a:r>
              <a:rPr sz="1100" spc="20" dirty="0" err="1">
                <a:solidFill>
                  <a:srgbClr val="938953"/>
                </a:solidFill>
                <a:latin typeface="微软雅黑" panose="020B0503020204020204" pitchFamily="34" charset="-122"/>
                <a:ea typeface="微软雅黑" panose="020B0503020204020204" pitchFamily="34" charset="-122"/>
                <a:cs typeface="Noto Sans CJK JP Regular"/>
              </a:rPr>
              <a:t>国</a:t>
            </a:r>
            <a:r>
              <a:rPr sz="1100" spc="10" dirty="0" err="1">
                <a:solidFill>
                  <a:srgbClr val="938953"/>
                </a:solidFill>
                <a:latin typeface="微软雅黑" panose="020B0503020204020204" pitchFamily="34" charset="-122"/>
                <a:ea typeface="微软雅黑" panose="020B0503020204020204" pitchFamily="34" charset="-122"/>
                <a:cs typeface="Noto Sans CJK JP Regular"/>
              </a:rPr>
              <a:t>商</a:t>
            </a:r>
            <a:r>
              <a:rPr sz="1100" spc="20" dirty="0" err="1">
                <a:solidFill>
                  <a:srgbClr val="938953"/>
                </a:solidFill>
                <a:latin typeface="微软雅黑" panose="020B0503020204020204" pitchFamily="34" charset="-122"/>
                <a:ea typeface="微软雅黑" panose="020B0503020204020204" pitchFamily="34" charset="-122"/>
                <a:cs typeface="Noto Sans CJK JP Regular"/>
              </a:rPr>
              <a:t>务</a:t>
            </a:r>
            <a:r>
              <a:rPr sz="1100" spc="15" dirty="0" err="1">
                <a:solidFill>
                  <a:srgbClr val="938953"/>
                </a:solidFill>
                <a:latin typeface="微软雅黑" panose="020B0503020204020204" pitchFamily="34" charset="-122"/>
                <a:ea typeface="微软雅黑" panose="020B0503020204020204" pitchFamily="34" charset="-122"/>
                <a:cs typeface="Noto Sans CJK JP Regular"/>
              </a:rPr>
              <a:t>部</a:t>
            </a:r>
            <a:r>
              <a:rPr sz="1100" spc="10" dirty="0" err="1">
                <a:solidFill>
                  <a:srgbClr val="938953"/>
                </a:solidFill>
                <a:latin typeface="微软雅黑" panose="020B0503020204020204" pitchFamily="34" charset="-122"/>
                <a:ea typeface="微软雅黑" panose="020B0503020204020204" pitchFamily="34" charset="-122"/>
                <a:cs typeface="Noto Sans CJK JP Regular"/>
              </a:rPr>
              <a:t>主</a:t>
            </a:r>
            <a:r>
              <a:rPr sz="1100" spc="20" dirty="0" err="1">
                <a:solidFill>
                  <a:srgbClr val="938953"/>
                </a:solidFill>
                <a:latin typeface="微软雅黑" panose="020B0503020204020204" pitchFamily="34" charset="-122"/>
                <a:ea typeface="微软雅黑" panose="020B0503020204020204" pitchFamily="34" charset="-122"/>
                <a:cs typeface="Noto Sans CJK JP Regular"/>
              </a:rPr>
              <a:t>办、</a:t>
            </a:r>
            <a:r>
              <a:rPr sz="1100" spc="10" dirty="0" err="1">
                <a:solidFill>
                  <a:srgbClr val="938953"/>
                </a:solidFill>
                <a:latin typeface="微软雅黑" panose="020B0503020204020204" pitchFamily="34" charset="-122"/>
                <a:ea typeface="微软雅黑" panose="020B0503020204020204" pitchFamily="34" charset="-122"/>
                <a:cs typeface="Noto Sans CJK JP Regular"/>
              </a:rPr>
              <a:t>开</a:t>
            </a:r>
            <a:r>
              <a:rPr sz="1100" spc="20" dirty="0" err="1">
                <a:solidFill>
                  <a:srgbClr val="938953"/>
                </a:solidFill>
                <a:latin typeface="微软雅黑" panose="020B0503020204020204" pitchFamily="34" charset="-122"/>
                <a:ea typeface="微软雅黑" panose="020B0503020204020204" pitchFamily="34" charset="-122"/>
                <a:cs typeface="Noto Sans CJK JP Regular"/>
              </a:rPr>
              <a:t>元</a:t>
            </a:r>
            <a:r>
              <a:rPr sz="1100" spc="10" dirty="0" err="1">
                <a:solidFill>
                  <a:srgbClr val="938953"/>
                </a:solidFill>
                <a:latin typeface="微软雅黑" panose="020B0503020204020204" pitchFamily="34" charset="-122"/>
                <a:ea typeface="微软雅黑" panose="020B0503020204020204" pitchFamily="34" charset="-122"/>
                <a:cs typeface="Noto Sans CJK JP Regular"/>
              </a:rPr>
              <a:t>周</a:t>
            </a:r>
            <a:r>
              <a:rPr sz="1100" spc="20" dirty="0" err="1">
                <a:solidFill>
                  <a:srgbClr val="938953"/>
                </a:solidFill>
                <a:latin typeface="微软雅黑" panose="020B0503020204020204" pitchFamily="34" charset="-122"/>
                <a:ea typeface="微软雅黑" panose="020B0503020204020204" pitchFamily="34" charset="-122"/>
                <a:cs typeface="Noto Sans CJK JP Regular"/>
              </a:rPr>
              <a:t>游</a:t>
            </a:r>
            <a:r>
              <a:rPr sz="1100" spc="10" dirty="0" err="1">
                <a:solidFill>
                  <a:srgbClr val="938953"/>
                </a:solidFill>
                <a:latin typeface="微软雅黑" panose="020B0503020204020204" pitchFamily="34" charset="-122"/>
                <a:ea typeface="微软雅黑" panose="020B0503020204020204" pitchFamily="34" charset="-122"/>
                <a:cs typeface="Noto Sans CJK JP Regular"/>
              </a:rPr>
              <a:t>承办</a:t>
            </a:r>
            <a:r>
              <a:rPr sz="1100" spc="30" dirty="0" err="1">
                <a:solidFill>
                  <a:srgbClr val="938953"/>
                </a:solidFill>
                <a:latin typeface="微软雅黑" panose="020B0503020204020204" pitchFamily="34" charset="-122"/>
                <a:ea typeface="微软雅黑" panose="020B0503020204020204" pitchFamily="34" charset="-122"/>
                <a:cs typeface="Noto Sans CJK JP Regular"/>
              </a:rPr>
              <a:t>的</a:t>
            </a:r>
            <a:r>
              <a:rPr sz="1100" spc="20" dirty="0" err="1">
                <a:solidFill>
                  <a:srgbClr val="938953"/>
                </a:solidFill>
                <a:latin typeface="微软雅黑" panose="020B0503020204020204" pitchFamily="34" charset="-122"/>
                <a:ea typeface="微软雅黑" panose="020B0503020204020204" pitchFamily="34" charset="-122"/>
                <a:cs typeface="Noto Sans CJK JP Regular"/>
              </a:rPr>
              <a:t>首</a:t>
            </a:r>
            <a:r>
              <a:rPr sz="1100" spc="10" dirty="0" err="1">
                <a:solidFill>
                  <a:srgbClr val="938953"/>
                </a:solidFill>
                <a:latin typeface="微软雅黑" panose="020B0503020204020204" pitchFamily="34" charset="-122"/>
                <a:ea typeface="微软雅黑" panose="020B0503020204020204" pitchFamily="34" charset="-122"/>
                <a:cs typeface="Noto Sans CJK JP Regular"/>
              </a:rPr>
              <a:t>届</a:t>
            </a:r>
            <a:r>
              <a:rPr sz="1100" spc="20" dirty="0" err="1">
                <a:solidFill>
                  <a:srgbClr val="938953"/>
                </a:solidFill>
                <a:latin typeface="微软雅黑" panose="020B0503020204020204" pitchFamily="34" charset="-122"/>
                <a:ea typeface="微软雅黑" panose="020B0503020204020204" pitchFamily="34" charset="-122"/>
                <a:cs typeface="Noto Sans CJK JP Regular"/>
              </a:rPr>
              <a:t>中</a:t>
            </a:r>
            <a:r>
              <a:rPr sz="1100" spc="10" dirty="0" err="1">
                <a:solidFill>
                  <a:srgbClr val="938953"/>
                </a:solidFill>
                <a:latin typeface="微软雅黑" panose="020B0503020204020204" pitchFamily="34" charset="-122"/>
                <a:ea typeface="微软雅黑" panose="020B0503020204020204" pitchFamily="34" charset="-122"/>
                <a:cs typeface="Noto Sans CJK JP Regular"/>
              </a:rPr>
              <a:t>国</a:t>
            </a:r>
            <a:r>
              <a:rPr sz="1100" spc="20" dirty="0" err="1">
                <a:solidFill>
                  <a:srgbClr val="938953"/>
                </a:solidFill>
                <a:latin typeface="微软雅黑" panose="020B0503020204020204" pitchFamily="34" charset="-122"/>
                <a:ea typeface="微软雅黑" panose="020B0503020204020204" pitchFamily="34" charset="-122"/>
                <a:cs typeface="Noto Sans CJK JP Regular"/>
              </a:rPr>
              <a:t>国</a:t>
            </a:r>
            <a:r>
              <a:rPr sz="1100" spc="10" dirty="0" err="1">
                <a:solidFill>
                  <a:srgbClr val="938953"/>
                </a:solidFill>
                <a:latin typeface="微软雅黑" panose="020B0503020204020204" pitchFamily="34" charset="-122"/>
                <a:ea typeface="微软雅黑" panose="020B0503020204020204" pitchFamily="34" charset="-122"/>
                <a:cs typeface="Noto Sans CJK JP Regular"/>
              </a:rPr>
              <a:t>际进</a:t>
            </a:r>
            <a:r>
              <a:rPr sz="1100" spc="20" dirty="0" err="1">
                <a:solidFill>
                  <a:srgbClr val="938953"/>
                </a:solidFill>
                <a:latin typeface="微软雅黑" panose="020B0503020204020204" pitchFamily="34" charset="-122"/>
                <a:ea typeface="微软雅黑" panose="020B0503020204020204" pitchFamily="34" charset="-122"/>
                <a:cs typeface="Noto Sans CJK JP Regular"/>
              </a:rPr>
              <a:t>口博</a:t>
            </a:r>
            <a:r>
              <a:rPr sz="1100" spc="10" dirty="0" err="1">
                <a:solidFill>
                  <a:srgbClr val="938953"/>
                </a:solidFill>
                <a:latin typeface="微软雅黑" panose="020B0503020204020204" pitchFamily="34" charset="-122"/>
                <a:ea typeface="微软雅黑" panose="020B0503020204020204" pitchFamily="34" charset="-122"/>
                <a:cs typeface="Noto Sans CJK JP Regular"/>
              </a:rPr>
              <a:t>览</a:t>
            </a:r>
            <a:r>
              <a:rPr sz="1100" spc="20" dirty="0" err="1">
                <a:solidFill>
                  <a:srgbClr val="938953"/>
                </a:solidFill>
                <a:latin typeface="微软雅黑" panose="020B0503020204020204" pitchFamily="34" charset="-122"/>
                <a:ea typeface="微软雅黑" panose="020B0503020204020204" pitchFamily="34" charset="-122"/>
                <a:cs typeface="Noto Sans CJK JP Regular"/>
              </a:rPr>
              <a:t>会</a:t>
            </a:r>
            <a:r>
              <a:rPr sz="1100" spc="10" dirty="0" err="1">
                <a:solidFill>
                  <a:srgbClr val="938953"/>
                </a:solidFill>
                <a:latin typeface="微软雅黑" panose="020B0503020204020204" pitchFamily="34" charset="-122"/>
                <a:ea typeface="微软雅黑" panose="020B0503020204020204" pitchFamily="34" charset="-122"/>
                <a:cs typeface="Noto Sans CJK JP Regular"/>
              </a:rPr>
              <a:t>路</a:t>
            </a:r>
            <a:r>
              <a:rPr sz="1100" spc="35" dirty="0" err="1">
                <a:solidFill>
                  <a:srgbClr val="938953"/>
                </a:solidFill>
                <a:latin typeface="微软雅黑" panose="020B0503020204020204" pitchFamily="34" charset="-122"/>
                <a:ea typeface="微软雅黑" panose="020B0503020204020204" pitchFamily="34" charset="-122"/>
                <a:cs typeface="Noto Sans CJK JP Regular"/>
              </a:rPr>
              <a:t>演</a:t>
            </a:r>
            <a:r>
              <a:rPr lang="zh-CN" altLang="en-US" sz="1100" spc="10" dirty="0">
                <a:solidFill>
                  <a:srgbClr val="938953"/>
                </a:solidFill>
                <a:latin typeface="微软雅黑" panose="020B0503020204020204" pitchFamily="34" charset="-122"/>
                <a:ea typeface="微软雅黑" panose="020B0503020204020204" pitchFamily="34" charset="-122"/>
                <a:cs typeface="Noto Sans CJK JP Regular"/>
              </a:rPr>
              <a:t>，</a:t>
            </a:r>
            <a:r>
              <a:rPr sz="1100" spc="20" dirty="0">
                <a:solidFill>
                  <a:srgbClr val="938953"/>
                </a:solidFill>
                <a:latin typeface="微软雅黑" panose="020B0503020204020204" pitchFamily="34" charset="-122"/>
                <a:ea typeface="微软雅黑" panose="020B0503020204020204" pitchFamily="34" charset="-122"/>
                <a:cs typeface="Noto Sans CJK JP Regular"/>
              </a:rPr>
              <a:t>于</a:t>
            </a:r>
            <a:r>
              <a:rPr sz="1100" spc="50" dirty="0">
                <a:solidFill>
                  <a:srgbClr val="938953"/>
                </a:solidFill>
                <a:latin typeface="微软雅黑" panose="020B0503020204020204" pitchFamily="34" charset="-122"/>
                <a:ea typeface="微软雅黑" panose="020B0503020204020204" pitchFamily="34" charset="-122"/>
                <a:cs typeface="Noto Sans CJK JP Regular"/>
              </a:rPr>
              <a:t>2018</a:t>
            </a:r>
            <a:r>
              <a:rPr sz="1100" spc="10" dirty="0">
                <a:solidFill>
                  <a:srgbClr val="938953"/>
                </a:solidFill>
                <a:latin typeface="微软雅黑" panose="020B0503020204020204" pitchFamily="34" charset="-122"/>
                <a:ea typeface="微软雅黑" panose="020B0503020204020204" pitchFamily="34" charset="-122"/>
                <a:cs typeface="Noto Sans CJK JP Regular"/>
              </a:rPr>
              <a:t>年</a:t>
            </a:r>
            <a:r>
              <a:rPr sz="1100" spc="70" dirty="0">
                <a:solidFill>
                  <a:srgbClr val="938953"/>
                </a:solidFill>
                <a:latin typeface="微软雅黑" panose="020B0503020204020204" pitchFamily="34" charset="-122"/>
                <a:ea typeface="微软雅黑" panose="020B0503020204020204" pitchFamily="34" charset="-122"/>
                <a:cs typeface="Noto Sans CJK JP Regular"/>
              </a:rPr>
              <a:t>1</a:t>
            </a:r>
            <a:r>
              <a:rPr sz="1100" spc="20" dirty="0">
                <a:solidFill>
                  <a:srgbClr val="938953"/>
                </a:solidFill>
                <a:latin typeface="微软雅黑" panose="020B0503020204020204" pitchFamily="34" charset="-122"/>
                <a:ea typeface="微软雅黑" panose="020B0503020204020204" pitchFamily="34" charset="-122"/>
                <a:cs typeface="Noto Sans CJK JP Regular"/>
              </a:rPr>
              <a:t>月</a:t>
            </a:r>
            <a:r>
              <a:rPr sz="1100" spc="55" dirty="0">
                <a:solidFill>
                  <a:srgbClr val="938953"/>
                </a:solidFill>
                <a:latin typeface="微软雅黑" panose="020B0503020204020204" pitchFamily="34" charset="-122"/>
                <a:ea typeface="微软雅黑" panose="020B0503020204020204" pitchFamily="34" charset="-122"/>
                <a:cs typeface="Noto Sans CJK JP Regular"/>
              </a:rPr>
              <a:t>25</a:t>
            </a:r>
            <a:r>
              <a:rPr sz="1100" spc="10" dirty="0">
                <a:solidFill>
                  <a:srgbClr val="938953"/>
                </a:solidFill>
                <a:latin typeface="微软雅黑" panose="020B0503020204020204" pitchFamily="34" charset="-122"/>
                <a:ea typeface="微软雅黑" panose="020B0503020204020204" pitchFamily="34" charset="-122"/>
                <a:cs typeface="Noto Sans CJK JP Regular"/>
              </a:rPr>
              <a:t>日</a:t>
            </a:r>
            <a:r>
              <a:rPr sz="1100" spc="20" dirty="0">
                <a:solidFill>
                  <a:srgbClr val="938953"/>
                </a:solidFill>
                <a:latin typeface="微软雅黑" panose="020B0503020204020204" pitchFamily="34" charset="-122"/>
                <a:ea typeface="微软雅黑" panose="020B0503020204020204" pitchFamily="34" charset="-122"/>
                <a:cs typeface="Noto Sans CJK JP Regular"/>
              </a:rPr>
              <a:t>在</a:t>
            </a:r>
            <a:r>
              <a:rPr sz="1100" spc="10" dirty="0">
                <a:solidFill>
                  <a:srgbClr val="938953"/>
                </a:solidFill>
                <a:latin typeface="微软雅黑" panose="020B0503020204020204" pitchFamily="34" charset="-122"/>
                <a:ea typeface="微软雅黑" panose="020B0503020204020204" pitchFamily="34" charset="-122"/>
                <a:cs typeface="Noto Sans CJK JP Regular"/>
              </a:rPr>
              <a:t>德</a:t>
            </a:r>
            <a:r>
              <a:rPr sz="1100" dirty="0">
                <a:solidFill>
                  <a:srgbClr val="938953"/>
                </a:solidFill>
                <a:latin typeface="微软雅黑" panose="020B0503020204020204" pitchFamily="34" charset="-122"/>
                <a:ea typeface="微软雅黑" panose="020B0503020204020204" pitchFamily="34" charset="-122"/>
                <a:cs typeface="Noto Sans CJK JP Regular"/>
              </a:rPr>
              <a:t>国</a:t>
            </a:r>
            <a:r>
              <a:rPr sz="1100" spc="10" dirty="0">
                <a:solidFill>
                  <a:srgbClr val="938953"/>
                </a:solidFill>
                <a:latin typeface="微软雅黑" panose="020B0503020204020204" pitchFamily="34" charset="-122"/>
                <a:ea typeface="微软雅黑" panose="020B0503020204020204" pitchFamily="34" charset="-122"/>
                <a:cs typeface="Noto Sans CJK JP Regular"/>
              </a:rPr>
              <a:t>慕尼黑四季凯宾</a:t>
            </a:r>
            <a:r>
              <a:rPr sz="1100" spc="25" dirty="0">
                <a:solidFill>
                  <a:srgbClr val="938953"/>
                </a:solidFill>
                <a:latin typeface="微软雅黑" panose="020B0503020204020204" pitchFamily="34" charset="-122"/>
                <a:ea typeface="微软雅黑" panose="020B0503020204020204" pitchFamily="34" charset="-122"/>
                <a:cs typeface="Noto Sans CJK JP Regular"/>
              </a:rPr>
              <a:t>斯</a:t>
            </a:r>
            <a:r>
              <a:rPr sz="1100" spc="10" dirty="0">
                <a:solidFill>
                  <a:srgbClr val="938953"/>
                </a:solidFill>
                <a:latin typeface="微软雅黑" panose="020B0503020204020204" pitchFamily="34" charset="-122"/>
                <a:ea typeface="微软雅黑" panose="020B0503020204020204" pitchFamily="34" charset="-122"/>
                <a:cs typeface="Noto Sans CJK JP Regular"/>
              </a:rPr>
              <a:t>基酒店成功举</a:t>
            </a:r>
            <a:r>
              <a:rPr sz="1100" spc="15" dirty="0">
                <a:solidFill>
                  <a:srgbClr val="938953"/>
                </a:solidFill>
                <a:latin typeface="微软雅黑" panose="020B0503020204020204" pitchFamily="34" charset="-122"/>
                <a:ea typeface="微软雅黑" panose="020B0503020204020204" pitchFamily="34" charset="-122"/>
                <a:cs typeface="Noto Sans CJK JP Regular"/>
              </a:rPr>
              <a:t>办</a:t>
            </a:r>
            <a:r>
              <a:rPr sz="1100" spc="10" dirty="0">
                <a:solidFill>
                  <a:srgbClr val="938953"/>
                </a:solidFill>
                <a:latin typeface="微软雅黑" panose="020B0503020204020204" pitchFamily="34" charset="-122"/>
                <a:ea typeface="微软雅黑" panose="020B0503020204020204" pitchFamily="34" charset="-122"/>
                <a:cs typeface="Noto Sans CJK JP Regular"/>
              </a:rPr>
              <a:t>。驻慕尼黑总领馆及驻德各经商机</a:t>
            </a:r>
            <a:r>
              <a:rPr sz="1100" spc="15" dirty="0">
                <a:solidFill>
                  <a:srgbClr val="938953"/>
                </a:solidFill>
                <a:latin typeface="微软雅黑" panose="020B0503020204020204" pitchFamily="34" charset="-122"/>
                <a:ea typeface="微软雅黑" panose="020B0503020204020204" pitchFamily="34" charset="-122"/>
                <a:cs typeface="Noto Sans CJK JP Regular"/>
              </a:rPr>
              <a:t>构</a:t>
            </a:r>
            <a:r>
              <a:rPr sz="1100" spc="10" dirty="0">
                <a:solidFill>
                  <a:srgbClr val="938953"/>
                </a:solidFill>
                <a:latin typeface="微软雅黑" panose="020B0503020204020204" pitchFamily="34" charset="-122"/>
                <a:ea typeface="微软雅黑" panose="020B0503020204020204" pitchFamily="34" charset="-122"/>
                <a:cs typeface="Noto Sans CJK JP Regular"/>
              </a:rPr>
              <a:t>、</a:t>
            </a:r>
            <a:r>
              <a:rPr sz="1100" spc="15" dirty="0">
                <a:solidFill>
                  <a:srgbClr val="938953"/>
                </a:solidFill>
                <a:latin typeface="微软雅黑" panose="020B0503020204020204" pitchFamily="34" charset="-122"/>
                <a:ea typeface="微软雅黑" panose="020B0503020204020204" pitchFamily="34" charset="-122"/>
                <a:cs typeface="Noto Sans CJK JP Regular"/>
              </a:rPr>
              <a:t>中资机</a:t>
            </a:r>
            <a:r>
              <a:rPr sz="1100" spc="5" dirty="0">
                <a:solidFill>
                  <a:srgbClr val="938953"/>
                </a:solidFill>
                <a:latin typeface="微软雅黑" panose="020B0503020204020204" pitchFamily="34" charset="-122"/>
                <a:ea typeface="微软雅黑" panose="020B0503020204020204" pitchFamily="34" charset="-122"/>
                <a:cs typeface="Noto Sans CJK JP Regular"/>
              </a:rPr>
              <a:t>构</a:t>
            </a:r>
            <a:r>
              <a:rPr sz="1100" spc="10" dirty="0">
                <a:solidFill>
                  <a:srgbClr val="938953"/>
                </a:solidFill>
                <a:latin typeface="微软雅黑" panose="020B0503020204020204" pitchFamily="34" charset="-122"/>
                <a:ea typeface="微软雅黑" panose="020B0503020204020204" pitchFamily="34" charset="-122"/>
                <a:cs typeface="Noto Sans CJK JP Regular"/>
              </a:rPr>
              <a:t>、德方政府部门、商协</a:t>
            </a:r>
            <a:r>
              <a:rPr sz="1100" spc="15" dirty="0">
                <a:solidFill>
                  <a:srgbClr val="938953"/>
                </a:solidFill>
                <a:latin typeface="微软雅黑" panose="020B0503020204020204" pitchFamily="34" charset="-122"/>
                <a:ea typeface="微软雅黑" panose="020B0503020204020204" pitchFamily="34" charset="-122"/>
                <a:cs typeface="Noto Sans CJK JP Regular"/>
              </a:rPr>
              <a:t>会</a:t>
            </a:r>
            <a:r>
              <a:rPr lang="zh-CN" altLang="en-US" sz="1100" spc="-150" dirty="0">
                <a:solidFill>
                  <a:srgbClr val="938953"/>
                </a:solidFill>
                <a:latin typeface="微软雅黑" panose="020B0503020204020204" pitchFamily="34" charset="-122"/>
                <a:ea typeface="微软雅黑" panose="020B0503020204020204" pitchFamily="34" charset="-122"/>
                <a:cs typeface="Noto Sans CJK JP Regular"/>
              </a:rPr>
              <a:t>、</a:t>
            </a:r>
            <a:r>
              <a:rPr lang="zh-CN" altLang="en-US" sz="1100" dirty="0">
                <a:solidFill>
                  <a:srgbClr val="938953"/>
                </a:solidFill>
                <a:latin typeface="微软雅黑" panose="020B0503020204020204" pitchFamily="34" charset="-122"/>
                <a:ea typeface="微软雅黑" panose="020B0503020204020204" pitchFamily="34" charset="-122"/>
                <a:cs typeface="Noto Sans CJK JP Regular"/>
              </a:rPr>
              <a:t>企业</a:t>
            </a:r>
            <a:r>
              <a:rPr sz="1100" dirty="0">
                <a:solidFill>
                  <a:srgbClr val="938953"/>
                </a:solidFill>
                <a:latin typeface="微软雅黑" panose="020B0503020204020204" pitchFamily="34" charset="-122"/>
                <a:ea typeface="微软雅黑" panose="020B0503020204020204" pitchFamily="34" charset="-122"/>
                <a:cs typeface="Noto Sans CJK JP Regular"/>
              </a:rPr>
              <a:t>及媒体等共150人参加了此次路演</a:t>
            </a:r>
            <a:r>
              <a:rPr sz="1100" spc="10" dirty="0">
                <a:solidFill>
                  <a:srgbClr val="938953"/>
                </a:solidFill>
                <a:latin typeface="微软雅黑" panose="020B0503020204020204" pitchFamily="34" charset="-122"/>
                <a:ea typeface="微软雅黑" panose="020B0503020204020204" pitchFamily="34" charset="-122"/>
                <a:cs typeface="Noto Sans CJK JP Regular"/>
              </a:rPr>
              <a:t>。</a:t>
            </a:r>
            <a:r>
              <a:rPr sz="1100" spc="20" dirty="0">
                <a:solidFill>
                  <a:srgbClr val="938953"/>
                </a:solidFill>
                <a:latin typeface="微软雅黑" panose="020B0503020204020204" pitchFamily="34" charset="-122"/>
                <a:ea typeface="微软雅黑" panose="020B0503020204020204" pitchFamily="34" charset="-122"/>
                <a:cs typeface="Noto Sans CJK JP Regular"/>
              </a:rPr>
              <a:t>来自中</a:t>
            </a:r>
            <a:r>
              <a:rPr sz="1100" spc="10" dirty="0">
                <a:solidFill>
                  <a:srgbClr val="938953"/>
                </a:solidFill>
                <a:latin typeface="微软雅黑" panose="020B0503020204020204" pitchFamily="34" charset="-122"/>
                <a:ea typeface="微软雅黑" panose="020B0503020204020204" pitchFamily="34" charset="-122"/>
                <a:cs typeface="Noto Sans CJK JP Regular"/>
              </a:rPr>
              <a:t>国</a:t>
            </a:r>
            <a:r>
              <a:rPr sz="1100" spc="20" dirty="0">
                <a:solidFill>
                  <a:srgbClr val="938953"/>
                </a:solidFill>
                <a:latin typeface="微软雅黑" panose="020B0503020204020204" pitchFamily="34" charset="-122"/>
                <a:ea typeface="微软雅黑" panose="020B0503020204020204" pitchFamily="34" charset="-122"/>
                <a:cs typeface="Noto Sans CJK JP Regular"/>
              </a:rPr>
              <a:t>商务</a:t>
            </a:r>
            <a:r>
              <a:rPr sz="1100" spc="10" dirty="0">
                <a:solidFill>
                  <a:srgbClr val="938953"/>
                </a:solidFill>
                <a:latin typeface="微软雅黑" panose="020B0503020204020204" pitchFamily="34" charset="-122"/>
                <a:ea typeface="微软雅黑" panose="020B0503020204020204" pitchFamily="34" charset="-122"/>
                <a:cs typeface="Noto Sans CJK JP Regular"/>
              </a:rPr>
              <a:t>部欧</a:t>
            </a:r>
            <a:r>
              <a:rPr sz="1100" spc="20" dirty="0">
                <a:solidFill>
                  <a:srgbClr val="938953"/>
                </a:solidFill>
                <a:latin typeface="微软雅黑" panose="020B0503020204020204" pitchFamily="34" charset="-122"/>
                <a:ea typeface="微软雅黑" panose="020B0503020204020204" pitchFamily="34" charset="-122"/>
                <a:cs typeface="Noto Sans CJK JP Regular"/>
              </a:rPr>
              <a:t>洲司</a:t>
            </a:r>
            <a:r>
              <a:rPr sz="1100" spc="10" dirty="0">
                <a:solidFill>
                  <a:srgbClr val="938953"/>
                </a:solidFill>
                <a:latin typeface="微软雅黑" panose="020B0503020204020204" pitchFamily="34" charset="-122"/>
                <a:ea typeface="微软雅黑" panose="020B0503020204020204" pitchFamily="34" charset="-122"/>
                <a:cs typeface="Noto Sans CJK JP Regular"/>
              </a:rPr>
              <a:t>以</a:t>
            </a:r>
            <a:r>
              <a:rPr sz="1100" spc="20" dirty="0">
                <a:solidFill>
                  <a:srgbClr val="938953"/>
                </a:solidFill>
                <a:latin typeface="微软雅黑" panose="020B0503020204020204" pitchFamily="34" charset="-122"/>
                <a:ea typeface="微软雅黑" panose="020B0503020204020204" pitchFamily="34" charset="-122"/>
                <a:cs typeface="Noto Sans CJK JP Regular"/>
              </a:rPr>
              <a:t>及进</a:t>
            </a:r>
            <a:r>
              <a:rPr sz="1100" spc="10" dirty="0">
                <a:solidFill>
                  <a:srgbClr val="938953"/>
                </a:solidFill>
                <a:latin typeface="微软雅黑" panose="020B0503020204020204" pitchFamily="34" charset="-122"/>
                <a:ea typeface="微软雅黑" panose="020B0503020204020204" pitchFamily="34" charset="-122"/>
                <a:cs typeface="Noto Sans CJK JP Regular"/>
              </a:rPr>
              <a:t>口</a:t>
            </a:r>
            <a:r>
              <a:rPr sz="1100" spc="20" dirty="0">
                <a:solidFill>
                  <a:srgbClr val="938953"/>
                </a:solidFill>
                <a:latin typeface="微软雅黑" panose="020B0503020204020204" pitchFamily="34" charset="-122"/>
                <a:ea typeface="微软雅黑" panose="020B0503020204020204" pitchFamily="34" charset="-122"/>
                <a:cs typeface="Noto Sans CJK JP Regular"/>
              </a:rPr>
              <a:t>博</a:t>
            </a:r>
            <a:r>
              <a:rPr sz="1100" spc="10" dirty="0">
                <a:solidFill>
                  <a:srgbClr val="938953"/>
                </a:solidFill>
                <a:latin typeface="微软雅黑" panose="020B0503020204020204" pitchFamily="34" charset="-122"/>
                <a:ea typeface="微软雅黑" panose="020B0503020204020204" pitchFamily="34" charset="-122"/>
                <a:cs typeface="Noto Sans CJK JP Regular"/>
              </a:rPr>
              <a:t>览</a:t>
            </a:r>
            <a:r>
              <a:rPr sz="1100" spc="20" dirty="0">
                <a:solidFill>
                  <a:srgbClr val="938953"/>
                </a:solidFill>
                <a:latin typeface="微软雅黑" panose="020B0503020204020204" pitchFamily="34" charset="-122"/>
                <a:ea typeface="微软雅黑" panose="020B0503020204020204" pitchFamily="34" charset="-122"/>
                <a:cs typeface="Noto Sans CJK JP Regular"/>
              </a:rPr>
              <a:t>局的</a:t>
            </a:r>
            <a:r>
              <a:rPr sz="1100" spc="10" dirty="0">
                <a:solidFill>
                  <a:srgbClr val="938953"/>
                </a:solidFill>
                <a:latin typeface="微软雅黑" panose="020B0503020204020204" pitchFamily="34" charset="-122"/>
                <a:ea typeface="微软雅黑" panose="020B0503020204020204" pitchFamily="34" charset="-122"/>
                <a:cs typeface="Noto Sans CJK JP Regular"/>
              </a:rPr>
              <a:t>领</a:t>
            </a:r>
            <a:r>
              <a:rPr sz="1100" spc="20" dirty="0">
                <a:solidFill>
                  <a:srgbClr val="938953"/>
                </a:solidFill>
                <a:latin typeface="微软雅黑" panose="020B0503020204020204" pitchFamily="34" charset="-122"/>
                <a:ea typeface="微软雅黑" panose="020B0503020204020204" pitchFamily="34" charset="-122"/>
                <a:cs typeface="Noto Sans CJK JP Regular"/>
              </a:rPr>
              <a:t>导详</a:t>
            </a:r>
            <a:r>
              <a:rPr sz="1100" spc="10" dirty="0">
                <a:solidFill>
                  <a:srgbClr val="938953"/>
                </a:solidFill>
                <a:latin typeface="微软雅黑" panose="020B0503020204020204" pitchFamily="34" charset="-122"/>
                <a:ea typeface="微软雅黑" panose="020B0503020204020204" pitchFamily="34" charset="-122"/>
                <a:cs typeface="Noto Sans CJK JP Regular"/>
              </a:rPr>
              <a:t>细</a:t>
            </a:r>
            <a:r>
              <a:rPr sz="1100" spc="20" dirty="0">
                <a:solidFill>
                  <a:srgbClr val="938953"/>
                </a:solidFill>
                <a:latin typeface="微软雅黑" panose="020B0503020204020204" pitchFamily="34" charset="-122"/>
                <a:ea typeface="微软雅黑" panose="020B0503020204020204" pitchFamily="34" charset="-122"/>
                <a:cs typeface="Noto Sans CJK JP Regular"/>
              </a:rPr>
              <a:t>介</a:t>
            </a:r>
            <a:r>
              <a:rPr sz="1100" spc="10" dirty="0">
                <a:solidFill>
                  <a:srgbClr val="938953"/>
                </a:solidFill>
                <a:latin typeface="微软雅黑" panose="020B0503020204020204" pitchFamily="34" charset="-122"/>
                <a:ea typeface="微软雅黑" panose="020B0503020204020204" pitchFamily="34" charset="-122"/>
                <a:cs typeface="Noto Sans CJK JP Regular"/>
              </a:rPr>
              <a:t>绍</a:t>
            </a:r>
            <a:r>
              <a:rPr sz="1100" spc="20" dirty="0">
                <a:solidFill>
                  <a:srgbClr val="938953"/>
                </a:solidFill>
                <a:latin typeface="微软雅黑" panose="020B0503020204020204" pitchFamily="34" charset="-122"/>
                <a:ea typeface="微软雅黑" panose="020B0503020204020204" pitchFamily="34" charset="-122"/>
                <a:cs typeface="Noto Sans CJK JP Regular"/>
              </a:rPr>
              <a:t>了将</a:t>
            </a:r>
            <a:r>
              <a:rPr sz="1100" spc="10" dirty="0">
                <a:solidFill>
                  <a:srgbClr val="938953"/>
                </a:solidFill>
                <a:latin typeface="微软雅黑" panose="020B0503020204020204" pitchFamily="34" charset="-122"/>
                <a:ea typeface="微软雅黑" panose="020B0503020204020204" pitchFamily="34" charset="-122"/>
                <a:cs typeface="Noto Sans CJK JP Regular"/>
              </a:rPr>
              <a:t>于</a:t>
            </a:r>
            <a:r>
              <a:rPr sz="1100" spc="20" dirty="0">
                <a:solidFill>
                  <a:srgbClr val="938953"/>
                </a:solidFill>
                <a:latin typeface="微软雅黑" panose="020B0503020204020204" pitchFamily="34" charset="-122"/>
                <a:ea typeface="微软雅黑" panose="020B0503020204020204" pitchFamily="34" charset="-122"/>
                <a:cs typeface="Noto Sans CJK JP Regular"/>
              </a:rPr>
              <a:t>上海</a:t>
            </a:r>
            <a:r>
              <a:rPr sz="1100" spc="10" dirty="0">
                <a:solidFill>
                  <a:srgbClr val="938953"/>
                </a:solidFill>
                <a:latin typeface="微软雅黑" panose="020B0503020204020204" pitchFamily="34" charset="-122"/>
                <a:ea typeface="微软雅黑" panose="020B0503020204020204" pitchFamily="34" charset="-122"/>
                <a:cs typeface="Noto Sans CJK JP Regular"/>
              </a:rPr>
              <a:t>举</a:t>
            </a:r>
            <a:r>
              <a:rPr sz="1100" spc="20" dirty="0">
                <a:solidFill>
                  <a:srgbClr val="938953"/>
                </a:solidFill>
                <a:latin typeface="微软雅黑" panose="020B0503020204020204" pitchFamily="34" charset="-122"/>
                <a:ea typeface="微软雅黑" panose="020B0503020204020204" pitchFamily="34" charset="-122"/>
                <a:cs typeface="Noto Sans CJK JP Regular"/>
              </a:rPr>
              <a:t>办</a:t>
            </a:r>
            <a:r>
              <a:rPr sz="1100" spc="10" dirty="0">
                <a:solidFill>
                  <a:srgbClr val="938953"/>
                </a:solidFill>
                <a:latin typeface="微软雅黑" panose="020B0503020204020204" pitchFamily="34" charset="-122"/>
                <a:ea typeface="微软雅黑" panose="020B0503020204020204" pitchFamily="34" charset="-122"/>
                <a:cs typeface="Noto Sans CJK JP Regular"/>
              </a:rPr>
              <a:t>的</a:t>
            </a:r>
            <a:r>
              <a:rPr sz="1100" spc="20" dirty="0">
                <a:solidFill>
                  <a:srgbClr val="938953"/>
                </a:solidFill>
                <a:latin typeface="微软雅黑" panose="020B0503020204020204" pitchFamily="34" charset="-122"/>
                <a:ea typeface="微软雅黑" panose="020B0503020204020204" pitchFamily="34" charset="-122"/>
                <a:cs typeface="Noto Sans CJK JP Regular"/>
              </a:rPr>
              <a:t>首</a:t>
            </a:r>
            <a:r>
              <a:rPr sz="1100" dirty="0">
                <a:solidFill>
                  <a:srgbClr val="938953"/>
                </a:solidFill>
                <a:latin typeface="微软雅黑" panose="020B0503020204020204" pitchFamily="34" charset="-122"/>
                <a:ea typeface="微软雅黑" panose="020B0503020204020204" pitchFamily="34" charset="-122"/>
                <a:cs typeface="Noto Sans CJK JP Regular"/>
              </a:rPr>
              <a:t>届中国国际进口博览会的</a:t>
            </a:r>
            <a:r>
              <a:rPr sz="1100" spc="-15" dirty="0">
                <a:solidFill>
                  <a:srgbClr val="938953"/>
                </a:solidFill>
                <a:latin typeface="微软雅黑" panose="020B0503020204020204" pitchFamily="34" charset="-122"/>
                <a:ea typeface="微软雅黑" panose="020B0503020204020204" pitchFamily="34" charset="-122"/>
                <a:cs typeface="Noto Sans CJK JP Regular"/>
              </a:rPr>
              <a:t>筹</a:t>
            </a:r>
            <a:r>
              <a:rPr sz="1100" dirty="0">
                <a:solidFill>
                  <a:srgbClr val="938953"/>
                </a:solidFill>
                <a:latin typeface="微软雅黑" panose="020B0503020204020204" pitchFamily="34" charset="-122"/>
                <a:ea typeface="微软雅黑" panose="020B0503020204020204" pitchFamily="34" charset="-122"/>
                <a:cs typeface="Noto Sans CJK JP Regular"/>
              </a:rPr>
              <a:t>备情</a:t>
            </a:r>
            <a:r>
              <a:rPr sz="1100" spc="-10" dirty="0">
                <a:solidFill>
                  <a:srgbClr val="938953"/>
                </a:solidFill>
                <a:latin typeface="微软雅黑" panose="020B0503020204020204" pitchFamily="34" charset="-122"/>
                <a:ea typeface="微软雅黑" panose="020B0503020204020204" pitchFamily="34" charset="-122"/>
                <a:cs typeface="Noto Sans CJK JP Regular"/>
              </a:rPr>
              <a:t>况</a:t>
            </a:r>
            <a:r>
              <a:rPr sz="1100" dirty="0">
                <a:solidFill>
                  <a:srgbClr val="938953"/>
                </a:solidFill>
                <a:latin typeface="微软雅黑" panose="020B0503020204020204" pitchFamily="34" charset="-122"/>
                <a:ea typeface="微软雅黑" panose="020B0503020204020204" pitchFamily="34" charset="-122"/>
                <a:cs typeface="Noto Sans CJK JP Regular"/>
              </a:rPr>
              <a:t>，并</a:t>
            </a:r>
            <a:r>
              <a:rPr sz="1100" spc="-15" dirty="0">
                <a:solidFill>
                  <a:srgbClr val="938953"/>
                </a:solidFill>
                <a:latin typeface="微软雅黑" panose="020B0503020204020204" pitchFamily="34" charset="-122"/>
                <a:ea typeface="微软雅黑" panose="020B0503020204020204" pitchFamily="34" charset="-122"/>
                <a:cs typeface="Noto Sans CJK JP Regular"/>
              </a:rPr>
              <a:t>回</a:t>
            </a:r>
            <a:r>
              <a:rPr sz="1100" dirty="0">
                <a:solidFill>
                  <a:srgbClr val="938953"/>
                </a:solidFill>
                <a:latin typeface="微软雅黑" panose="020B0503020204020204" pitchFamily="34" charset="-122"/>
                <a:ea typeface="微软雅黑" panose="020B0503020204020204" pitchFamily="34" charset="-122"/>
                <a:cs typeface="Noto Sans CJK JP Regular"/>
              </a:rPr>
              <a:t>答了</a:t>
            </a:r>
            <a:r>
              <a:rPr sz="1100" spc="-15" dirty="0">
                <a:solidFill>
                  <a:srgbClr val="938953"/>
                </a:solidFill>
                <a:latin typeface="微软雅黑" panose="020B0503020204020204" pitchFamily="34" charset="-122"/>
                <a:ea typeface="微软雅黑" panose="020B0503020204020204" pitchFamily="34" charset="-122"/>
                <a:cs typeface="Noto Sans CJK JP Regular"/>
              </a:rPr>
              <a:t>德</a:t>
            </a:r>
            <a:r>
              <a:rPr sz="1100" dirty="0">
                <a:solidFill>
                  <a:srgbClr val="938953"/>
                </a:solidFill>
                <a:latin typeface="微软雅黑" panose="020B0503020204020204" pitchFamily="34" charset="-122"/>
                <a:ea typeface="微软雅黑" panose="020B0503020204020204" pitchFamily="34" charset="-122"/>
                <a:cs typeface="Noto Sans CJK JP Regular"/>
              </a:rPr>
              <a:t>国企</a:t>
            </a:r>
            <a:r>
              <a:rPr sz="1100" spc="-15" dirty="0">
                <a:solidFill>
                  <a:srgbClr val="938953"/>
                </a:solidFill>
                <a:latin typeface="微软雅黑" panose="020B0503020204020204" pitchFamily="34" charset="-122"/>
                <a:ea typeface="微软雅黑" panose="020B0503020204020204" pitchFamily="34" charset="-122"/>
                <a:cs typeface="Noto Sans CJK JP Regular"/>
              </a:rPr>
              <a:t>业</a:t>
            </a:r>
            <a:r>
              <a:rPr sz="1100" dirty="0">
                <a:solidFill>
                  <a:srgbClr val="938953"/>
                </a:solidFill>
                <a:latin typeface="微软雅黑" panose="020B0503020204020204" pitchFamily="34" charset="-122"/>
                <a:ea typeface="微软雅黑" panose="020B0503020204020204" pitchFamily="34" charset="-122"/>
                <a:cs typeface="Noto Sans CJK JP Regular"/>
              </a:rPr>
              <a:t>关心</a:t>
            </a:r>
            <a:r>
              <a:rPr sz="1100" spc="-15" dirty="0">
                <a:solidFill>
                  <a:srgbClr val="938953"/>
                </a:solidFill>
                <a:latin typeface="微软雅黑" panose="020B0503020204020204" pitchFamily="34" charset="-122"/>
                <a:ea typeface="微软雅黑" panose="020B0503020204020204" pitchFamily="34" charset="-122"/>
                <a:cs typeface="Noto Sans CJK JP Regular"/>
              </a:rPr>
              <a:t>的</a:t>
            </a:r>
            <a:r>
              <a:rPr sz="1100" dirty="0">
                <a:solidFill>
                  <a:srgbClr val="938953"/>
                </a:solidFill>
                <a:latin typeface="微软雅黑" panose="020B0503020204020204" pitchFamily="34" charset="-122"/>
                <a:ea typeface="微软雅黑" panose="020B0503020204020204" pitchFamily="34" charset="-122"/>
                <a:cs typeface="Noto Sans CJK JP Regular"/>
              </a:rPr>
              <a:t>问</a:t>
            </a:r>
            <a:r>
              <a:rPr sz="1100" spc="5" dirty="0">
                <a:solidFill>
                  <a:srgbClr val="938953"/>
                </a:solidFill>
                <a:latin typeface="微软雅黑" panose="020B0503020204020204" pitchFamily="34" charset="-122"/>
                <a:ea typeface="微软雅黑" panose="020B0503020204020204" pitchFamily="34" charset="-122"/>
                <a:cs typeface="Noto Sans CJK JP Regular"/>
              </a:rPr>
              <a:t>题</a:t>
            </a:r>
            <a:r>
              <a:rPr sz="1100" dirty="0">
                <a:solidFill>
                  <a:srgbClr val="938953"/>
                </a:solidFill>
                <a:latin typeface="微软雅黑" panose="020B0503020204020204" pitchFamily="34" charset="-122"/>
                <a:ea typeface="微软雅黑" panose="020B0503020204020204" pitchFamily="34" charset="-122"/>
                <a:cs typeface="Noto Sans CJK JP Regular"/>
              </a:rPr>
              <a:t>。</a:t>
            </a:r>
            <a:endParaRPr sz="1100" dirty="0">
              <a:latin typeface="微软雅黑" panose="020B0503020204020204" pitchFamily="34" charset="-122"/>
              <a:ea typeface="微软雅黑" panose="020B0503020204020204" pitchFamily="34" charset="-122"/>
              <a:cs typeface="Noto Sans CJK JP Regular"/>
            </a:endParaRPr>
          </a:p>
        </p:txBody>
      </p:sp>
      <p:sp>
        <p:nvSpPr>
          <p:cNvPr id="15" name="object 6"/>
          <p:cNvSpPr/>
          <p:nvPr/>
        </p:nvSpPr>
        <p:spPr>
          <a:xfrm>
            <a:off x="1586100" y="1264668"/>
            <a:ext cx="2947252" cy="2030296"/>
          </a:xfrm>
          <a:prstGeom prst="rect">
            <a:avLst/>
          </a:prstGeom>
          <a:blipFill>
            <a:blip r:embed="rId4" cstate="print"/>
            <a:stretch>
              <a:fillRect/>
            </a:stretch>
          </a:blipFill>
        </p:spPr>
        <p:txBody>
          <a:bodyPr wrap="square" lIns="0" tIns="0" rIns="0" bIns="0" rtlCol="0"/>
          <a:lstStyle/>
          <a:p>
            <a:endParaRPr dirty="0"/>
          </a:p>
        </p:txBody>
      </p:sp>
      <p:sp>
        <p:nvSpPr>
          <p:cNvPr id="16" name="object 7"/>
          <p:cNvSpPr/>
          <p:nvPr/>
        </p:nvSpPr>
        <p:spPr>
          <a:xfrm>
            <a:off x="4667020" y="1260295"/>
            <a:ext cx="2849600" cy="2055873"/>
          </a:xfrm>
          <a:prstGeom prst="rect">
            <a:avLst/>
          </a:prstGeom>
          <a:blipFill>
            <a:blip r:embed="rId5" cstate="print"/>
            <a:stretch>
              <a:fillRect/>
            </a:stretch>
          </a:blipFill>
        </p:spPr>
        <p:txBody>
          <a:bodyPr wrap="square" lIns="0" tIns="0" rIns="0" bIns="0" rtlCol="0"/>
          <a:lstStyle/>
          <a:p>
            <a:endParaRPr/>
          </a:p>
        </p:txBody>
      </p:sp>
      <p:sp>
        <p:nvSpPr>
          <p:cNvPr id="17" name="object 8"/>
          <p:cNvSpPr/>
          <p:nvPr/>
        </p:nvSpPr>
        <p:spPr>
          <a:xfrm>
            <a:off x="7650288" y="1254842"/>
            <a:ext cx="2947250" cy="2030296"/>
          </a:xfrm>
          <a:prstGeom prst="rect">
            <a:avLst/>
          </a:prstGeom>
          <a:blipFill>
            <a:blip r:embed="rId6" cstate="print"/>
            <a:stretch>
              <a:fillRect l="-4031" t="-1029" r="-4201" b="-14858"/>
            </a:stretch>
          </a:blipFill>
        </p:spPr>
        <p:txBody>
          <a:bodyPr wrap="square" lIns="0" tIns="0" rIns="0" bIns="0" rtlCol="0"/>
          <a:lstStyle/>
          <a:p>
            <a:endParaRPr dirty="0"/>
          </a:p>
        </p:txBody>
      </p:sp>
      <p:sp>
        <p:nvSpPr>
          <p:cNvPr id="18" name="object 9"/>
          <p:cNvSpPr/>
          <p:nvPr/>
        </p:nvSpPr>
        <p:spPr>
          <a:xfrm>
            <a:off x="1586100" y="3425056"/>
            <a:ext cx="2947252" cy="2077112"/>
          </a:xfrm>
          <a:prstGeom prst="rect">
            <a:avLst/>
          </a:prstGeom>
          <a:blipFill>
            <a:blip r:embed="rId7" cstate="print"/>
            <a:stretch>
              <a:fillRect t="-1218" r="-3867" b="1"/>
            </a:stretch>
          </a:blipFill>
        </p:spPr>
        <p:txBody>
          <a:bodyPr wrap="square" lIns="0" tIns="0" rIns="0" bIns="0" rtlCol="0"/>
          <a:lstStyle/>
          <a:p>
            <a:endParaRPr dirty="0"/>
          </a:p>
        </p:txBody>
      </p:sp>
      <p:sp>
        <p:nvSpPr>
          <p:cNvPr id="19" name="object 10"/>
          <p:cNvSpPr/>
          <p:nvPr/>
        </p:nvSpPr>
        <p:spPr>
          <a:xfrm>
            <a:off x="4667019" y="3446979"/>
            <a:ext cx="2849601" cy="2077112"/>
          </a:xfrm>
          <a:prstGeom prst="rect">
            <a:avLst/>
          </a:prstGeom>
          <a:blipFill>
            <a:blip r:embed="rId8" cstate="print"/>
            <a:stretch>
              <a:fillRect/>
            </a:stretch>
          </a:blipFill>
        </p:spPr>
        <p:txBody>
          <a:bodyPr wrap="square" lIns="0" tIns="0" rIns="0" bIns="0" rtlCol="0"/>
          <a:lstStyle/>
          <a:p>
            <a:endParaRPr/>
          </a:p>
        </p:txBody>
      </p:sp>
      <p:sp>
        <p:nvSpPr>
          <p:cNvPr id="20" name="object 11"/>
          <p:cNvSpPr/>
          <p:nvPr/>
        </p:nvSpPr>
        <p:spPr>
          <a:xfrm>
            <a:off x="7650287" y="3425056"/>
            <a:ext cx="2945143" cy="2071472"/>
          </a:xfrm>
          <a:prstGeom prst="rect">
            <a:avLst/>
          </a:prstGeom>
          <a:blipFill>
            <a:blip r:embed="rId9" cstate="print"/>
            <a:stretch>
              <a:fillRect l="-4142" t="-8172" r="-7096" b="-3"/>
            </a:stretch>
          </a:blipFill>
        </p:spPr>
        <p:txBody>
          <a:bodyPr wrap="square" lIns="0" tIns="0" rIns="0" bIns="0" rtlCol="0"/>
          <a:lstStyle/>
          <a:p>
            <a:endParaRPr dirty="0"/>
          </a:p>
        </p:txBody>
      </p:sp>
    </p:spTree>
    <p:extLst>
      <p:ext uri="{BB962C8B-B14F-4D97-AF65-F5344CB8AC3E}">
        <p14:creationId xmlns:p14="http://schemas.microsoft.com/office/powerpoint/2010/main" val="2247553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124744"/>
            <a:ext cx="12192000" cy="5616624"/>
          </a:xfrm>
          <a:prstGeom prst="rect">
            <a:avLst/>
          </a:pr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sz="1400" dirty="0">
              <a:solidFill>
                <a:schemeClr val="bg2">
                  <a:lumMod val="50000"/>
                </a:schemeClr>
              </a:solidFill>
              <a:latin typeface="微软雅黑 Light" panose="020B0502040204020203" pitchFamily="34" charset="-122"/>
              <a:ea typeface="微软雅黑 Light" panose="020B0502040204020203" pitchFamily="34" charset="-122"/>
            </a:endParaRPr>
          </a:p>
        </p:txBody>
      </p:sp>
      <p:sp>
        <p:nvSpPr>
          <p:cNvPr id="2"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PA_文本框 6"/>
          <p:cNvSpPr txBox="1"/>
          <p:nvPr>
            <p:custDataLst>
              <p:tags r:id="rId2"/>
            </p:custDataLst>
          </p:nvPr>
        </p:nvSpPr>
        <p:spPr>
          <a:xfrm>
            <a:off x="169862" y="422275"/>
            <a:ext cx="7871201" cy="461665"/>
          </a:xfrm>
          <a:prstGeom prst="rect">
            <a:avLst/>
          </a:prstGeom>
          <a:noFill/>
        </p:spPr>
        <p:txBody>
          <a:bodyPr wrap="square">
            <a:spAutoFit/>
          </a:bodyPr>
          <a:lstStyle/>
          <a:p>
            <a:pPr>
              <a:defRPr/>
            </a:pPr>
            <a:r>
              <a:rPr lang="zh-CN" altLang="en-US" sz="2400" dirty="0">
                <a:solidFill>
                  <a:schemeClr val="bg2">
                    <a:lumMod val="50000"/>
                  </a:schemeClr>
                </a:solidFill>
                <a:latin typeface="微软雅黑" panose="020B0503020204020204" pitchFamily="34" charset="-122"/>
                <a:ea typeface="微软雅黑" panose="020B0503020204020204" pitchFamily="34" charset="-122"/>
              </a:rPr>
              <a:t>案例介绍</a:t>
            </a:r>
            <a:r>
              <a:rPr lang="en-US" altLang="zh-CN" sz="2400" dirty="0">
                <a:solidFill>
                  <a:schemeClr val="bg2">
                    <a:lumMod val="50000"/>
                  </a:schemeClr>
                </a:solidFill>
                <a:latin typeface="微软雅黑" panose="020B0503020204020204" pitchFamily="34" charset="-122"/>
                <a:ea typeface="微软雅黑" panose="020B0503020204020204" pitchFamily="34" charset="-122"/>
              </a:rPr>
              <a:t>5-2018</a:t>
            </a:r>
            <a:r>
              <a:rPr lang="zh-CN" altLang="en-US" sz="2400" dirty="0">
                <a:solidFill>
                  <a:schemeClr val="bg2">
                    <a:lumMod val="50000"/>
                  </a:schemeClr>
                </a:solidFill>
                <a:latin typeface="微软雅黑" panose="020B0503020204020204" pitchFamily="34" charset="-122"/>
                <a:ea typeface="微软雅黑" panose="020B0503020204020204" pitchFamily="34" charset="-122"/>
              </a:rPr>
              <a:t>欧洲旅游及品牌会议</a:t>
            </a:r>
          </a:p>
        </p:txBody>
      </p:sp>
      <p:sp>
        <p:nvSpPr>
          <p:cNvPr id="12" name="object 5"/>
          <p:cNvSpPr txBox="1"/>
          <p:nvPr/>
        </p:nvSpPr>
        <p:spPr>
          <a:xfrm>
            <a:off x="743712" y="3661186"/>
            <a:ext cx="3837276" cy="1306127"/>
          </a:xfrm>
          <a:prstGeom prst="rect">
            <a:avLst/>
          </a:prstGeom>
        </p:spPr>
        <p:txBody>
          <a:bodyPr vert="horz" wrap="square" lIns="0" tIns="13335" rIns="0" bIns="0" rtlCol="0">
            <a:spAutoFit/>
          </a:bodyPr>
          <a:lstStyle/>
          <a:p>
            <a:pPr marL="12700" marR="5080">
              <a:lnSpc>
                <a:spcPct val="100000"/>
              </a:lnSpc>
              <a:spcBef>
                <a:spcPts val="105"/>
              </a:spcBef>
            </a:pPr>
            <a:r>
              <a:rPr sz="1050" spc="30" dirty="0">
                <a:solidFill>
                  <a:srgbClr val="938953"/>
                </a:solidFill>
                <a:latin typeface="微软雅黑" panose="020B0503020204020204" pitchFamily="34" charset="-122"/>
                <a:ea typeface="微软雅黑" panose="020B0503020204020204" pitchFamily="34" charset="-122"/>
                <a:cs typeface="Noto Sans CJK JP Regular"/>
              </a:rPr>
              <a:t>2018</a:t>
            </a:r>
            <a:r>
              <a:rPr sz="1050" spc="5" dirty="0">
                <a:solidFill>
                  <a:srgbClr val="938953"/>
                </a:solidFill>
                <a:latin typeface="微软雅黑" panose="020B0503020204020204" pitchFamily="34" charset="-122"/>
                <a:ea typeface="微软雅黑" panose="020B0503020204020204" pitchFamily="34" charset="-122"/>
                <a:cs typeface="Noto Sans CJK JP Regular"/>
              </a:rPr>
              <a:t>年</a:t>
            </a:r>
            <a:r>
              <a:rPr sz="1050" spc="35" dirty="0">
                <a:solidFill>
                  <a:srgbClr val="938953"/>
                </a:solidFill>
                <a:latin typeface="微软雅黑" panose="020B0503020204020204" pitchFamily="34" charset="-122"/>
                <a:ea typeface="微软雅黑" panose="020B0503020204020204" pitchFamily="34" charset="-122"/>
                <a:cs typeface="Noto Sans CJK JP Regular"/>
              </a:rPr>
              <a:t>3</a:t>
            </a:r>
            <a:r>
              <a:rPr sz="1050" spc="-10" dirty="0">
                <a:solidFill>
                  <a:srgbClr val="938953"/>
                </a:solidFill>
                <a:latin typeface="微软雅黑" panose="020B0503020204020204" pitchFamily="34" charset="-122"/>
                <a:ea typeface="微软雅黑" panose="020B0503020204020204" pitchFamily="34" charset="-122"/>
                <a:cs typeface="Noto Sans CJK JP Regular"/>
              </a:rPr>
              <a:t>月</a:t>
            </a:r>
            <a:r>
              <a:rPr sz="1050" spc="35" dirty="0">
                <a:solidFill>
                  <a:srgbClr val="938953"/>
                </a:solidFill>
                <a:latin typeface="微软雅黑" panose="020B0503020204020204" pitchFamily="34" charset="-122"/>
                <a:ea typeface="微软雅黑" panose="020B0503020204020204" pitchFamily="34" charset="-122"/>
                <a:cs typeface="Noto Sans CJK JP Regular"/>
              </a:rPr>
              <a:t>9</a:t>
            </a:r>
            <a:r>
              <a:rPr sz="1050" spc="5" dirty="0">
                <a:solidFill>
                  <a:srgbClr val="938953"/>
                </a:solidFill>
                <a:latin typeface="微软雅黑" panose="020B0503020204020204" pitchFamily="34" charset="-122"/>
                <a:ea typeface="微软雅黑" panose="020B0503020204020204" pitchFamily="34" charset="-122"/>
                <a:cs typeface="Noto Sans CJK JP Regular"/>
              </a:rPr>
              <a:t>日</a:t>
            </a:r>
            <a:r>
              <a:rPr sz="1050" spc="130" dirty="0">
                <a:solidFill>
                  <a:srgbClr val="938953"/>
                </a:solidFill>
                <a:latin typeface="微软雅黑" panose="020B0503020204020204" pitchFamily="34" charset="-122"/>
                <a:ea typeface="微软雅黑" panose="020B0503020204020204" pitchFamily="34" charset="-122"/>
                <a:cs typeface="Noto Sans CJK JP Regular"/>
              </a:rPr>
              <a:t>“2018</a:t>
            </a:r>
            <a:r>
              <a:rPr sz="1050" spc="270" dirty="0">
                <a:solidFill>
                  <a:srgbClr val="938953"/>
                </a:solidFill>
                <a:latin typeface="微软雅黑" panose="020B0503020204020204" pitchFamily="34" charset="-122"/>
                <a:ea typeface="微软雅黑" panose="020B0503020204020204" pitchFamily="34" charset="-122"/>
                <a:cs typeface="Noto Sans CJK JP Regular"/>
              </a:rPr>
              <a:t> </a:t>
            </a:r>
            <a:r>
              <a:rPr sz="1050" spc="-10" dirty="0">
                <a:solidFill>
                  <a:srgbClr val="938953"/>
                </a:solidFill>
                <a:latin typeface="微软雅黑" panose="020B0503020204020204" pitchFamily="34" charset="-122"/>
                <a:ea typeface="微软雅黑" panose="020B0503020204020204" pitchFamily="34" charset="-122"/>
                <a:cs typeface="Noto Sans CJK JP Regular"/>
              </a:rPr>
              <a:t>欧</a:t>
            </a:r>
            <a:r>
              <a:rPr sz="1050" spc="5" dirty="0">
                <a:solidFill>
                  <a:srgbClr val="938953"/>
                </a:solidFill>
                <a:latin typeface="微软雅黑" panose="020B0503020204020204" pitchFamily="34" charset="-122"/>
                <a:ea typeface="微软雅黑" panose="020B0503020204020204" pitchFamily="34" charset="-122"/>
                <a:cs typeface="Noto Sans CJK JP Regular"/>
              </a:rPr>
              <a:t>洲旅游及品牌</a:t>
            </a:r>
            <a:r>
              <a:rPr sz="1050" spc="-10" dirty="0">
                <a:solidFill>
                  <a:srgbClr val="938953"/>
                </a:solidFill>
                <a:latin typeface="微软雅黑" panose="020B0503020204020204" pitchFamily="34" charset="-122"/>
                <a:ea typeface="微软雅黑" panose="020B0503020204020204" pitchFamily="34" charset="-122"/>
                <a:cs typeface="Noto Sans CJK JP Regular"/>
              </a:rPr>
              <a:t>会</a:t>
            </a:r>
            <a:r>
              <a:rPr sz="1050" spc="5" dirty="0">
                <a:solidFill>
                  <a:srgbClr val="938953"/>
                </a:solidFill>
                <a:latin typeface="微软雅黑" panose="020B0503020204020204" pitchFamily="34" charset="-122"/>
                <a:ea typeface="微软雅黑" panose="020B0503020204020204" pitchFamily="34" charset="-122"/>
                <a:cs typeface="Noto Sans CJK JP Regular"/>
              </a:rPr>
              <a:t>议</a:t>
            </a:r>
            <a:r>
              <a:rPr sz="1050" spc="85" dirty="0">
                <a:solidFill>
                  <a:srgbClr val="938953"/>
                </a:solidFill>
                <a:latin typeface="微软雅黑" panose="020B0503020204020204" pitchFamily="34" charset="-122"/>
                <a:ea typeface="微软雅黑" panose="020B0503020204020204" pitchFamily="34" charset="-122"/>
                <a:cs typeface="Noto Sans CJK JP Regular"/>
              </a:rPr>
              <a:t>-</a:t>
            </a:r>
            <a:r>
              <a:rPr sz="1050" spc="5" dirty="0">
                <a:solidFill>
                  <a:srgbClr val="938953"/>
                </a:solidFill>
                <a:latin typeface="微软雅黑" panose="020B0503020204020204" pitchFamily="34" charset="-122"/>
                <a:ea typeface="微软雅黑" panose="020B0503020204020204" pitchFamily="34" charset="-122"/>
                <a:cs typeface="Noto Sans CJK JP Regular"/>
              </a:rPr>
              <a:t>慕</a:t>
            </a:r>
            <a:r>
              <a:rPr sz="1050" spc="-10" dirty="0">
                <a:solidFill>
                  <a:srgbClr val="938953"/>
                </a:solidFill>
                <a:latin typeface="微软雅黑" panose="020B0503020204020204" pitchFamily="34" charset="-122"/>
                <a:ea typeface="微软雅黑" panose="020B0503020204020204" pitchFamily="34" charset="-122"/>
                <a:cs typeface="Noto Sans CJK JP Regular"/>
              </a:rPr>
              <a:t>尼黑</a:t>
            </a:r>
            <a:r>
              <a:rPr sz="1050" spc="5" dirty="0">
                <a:solidFill>
                  <a:srgbClr val="938953"/>
                </a:solidFill>
                <a:latin typeface="微软雅黑" panose="020B0503020204020204" pitchFamily="34" charset="-122"/>
                <a:ea typeface="微软雅黑" panose="020B0503020204020204" pitchFamily="34" charset="-122"/>
                <a:cs typeface="Noto Sans CJK JP Regular"/>
              </a:rPr>
              <a:t>论</a:t>
            </a:r>
            <a:r>
              <a:rPr sz="1050" dirty="0">
                <a:solidFill>
                  <a:srgbClr val="938953"/>
                </a:solidFill>
                <a:latin typeface="微软雅黑" panose="020B0503020204020204" pitchFamily="34" charset="-122"/>
                <a:ea typeface="微软雅黑" panose="020B0503020204020204" pitchFamily="34" charset="-122"/>
                <a:cs typeface="Noto Sans CJK JP Regular"/>
              </a:rPr>
              <a:t>坛</a:t>
            </a:r>
            <a:r>
              <a:rPr sz="1050" spc="555" dirty="0">
                <a:solidFill>
                  <a:srgbClr val="938953"/>
                </a:solidFill>
                <a:latin typeface="微软雅黑" panose="020B0503020204020204" pitchFamily="34" charset="-122"/>
                <a:ea typeface="微软雅黑" panose="020B0503020204020204" pitchFamily="34" charset="-122"/>
                <a:cs typeface="Noto Sans CJK JP Regular"/>
              </a:rPr>
              <a:t>”</a:t>
            </a:r>
            <a:r>
              <a:rPr sz="1050" spc="5" dirty="0">
                <a:solidFill>
                  <a:srgbClr val="938953"/>
                </a:solidFill>
                <a:latin typeface="微软雅黑" panose="020B0503020204020204" pitchFamily="34" charset="-122"/>
                <a:ea typeface="微软雅黑" panose="020B0503020204020204" pitchFamily="34" charset="-122"/>
                <a:cs typeface="Noto Sans CJK JP Regular"/>
              </a:rPr>
              <a:t>及 </a:t>
            </a:r>
            <a:r>
              <a:rPr sz="1050" spc="35" dirty="0">
                <a:solidFill>
                  <a:srgbClr val="938953"/>
                </a:solidFill>
                <a:latin typeface="微软雅黑" panose="020B0503020204020204" pitchFamily="34" charset="-122"/>
                <a:ea typeface="微软雅黑" panose="020B0503020204020204" pitchFamily="34" charset="-122"/>
                <a:cs typeface="Noto Sans CJK JP Regular"/>
              </a:rPr>
              <a:t>开</a:t>
            </a:r>
            <a:r>
              <a:rPr sz="1050" spc="25" dirty="0">
                <a:solidFill>
                  <a:srgbClr val="938953"/>
                </a:solidFill>
                <a:latin typeface="微软雅黑" panose="020B0503020204020204" pitchFamily="34" charset="-122"/>
                <a:ea typeface="微软雅黑" panose="020B0503020204020204" pitchFamily="34" charset="-122"/>
                <a:cs typeface="Noto Sans CJK JP Regular"/>
              </a:rPr>
              <a:t>元</a:t>
            </a:r>
            <a:r>
              <a:rPr sz="1050" spc="35" dirty="0">
                <a:solidFill>
                  <a:srgbClr val="938953"/>
                </a:solidFill>
                <a:latin typeface="微软雅黑" panose="020B0503020204020204" pitchFamily="34" charset="-122"/>
                <a:ea typeface="微软雅黑" panose="020B0503020204020204" pitchFamily="34" charset="-122"/>
                <a:cs typeface="Noto Sans CJK JP Regular"/>
              </a:rPr>
              <a:t>周</a:t>
            </a:r>
            <a:r>
              <a:rPr sz="1050" spc="25" dirty="0">
                <a:solidFill>
                  <a:srgbClr val="938953"/>
                </a:solidFill>
                <a:latin typeface="微软雅黑" panose="020B0503020204020204" pitchFamily="34" charset="-122"/>
                <a:ea typeface="微软雅黑" panose="020B0503020204020204" pitchFamily="34" charset="-122"/>
                <a:cs typeface="Noto Sans CJK JP Regular"/>
              </a:rPr>
              <a:t>游</a:t>
            </a:r>
            <a:r>
              <a:rPr sz="1050" spc="35" dirty="0">
                <a:solidFill>
                  <a:srgbClr val="938953"/>
                </a:solidFill>
                <a:latin typeface="微软雅黑" panose="020B0503020204020204" pitchFamily="34" charset="-122"/>
                <a:ea typeface="微软雅黑" panose="020B0503020204020204" pitchFamily="34" charset="-122"/>
                <a:cs typeface="Noto Sans CJK JP Regular"/>
              </a:rPr>
              <a:t>招</a:t>
            </a:r>
            <a:r>
              <a:rPr sz="1050" spc="25" dirty="0">
                <a:solidFill>
                  <a:srgbClr val="938953"/>
                </a:solidFill>
                <a:latin typeface="微软雅黑" panose="020B0503020204020204" pitchFamily="34" charset="-122"/>
                <a:ea typeface="微软雅黑" panose="020B0503020204020204" pitchFamily="34" charset="-122"/>
                <a:cs typeface="Noto Sans CJK JP Regular"/>
              </a:rPr>
              <a:t>待</a:t>
            </a:r>
            <a:r>
              <a:rPr sz="1050" spc="35" dirty="0">
                <a:solidFill>
                  <a:srgbClr val="938953"/>
                </a:solidFill>
                <a:latin typeface="微软雅黑" panose="020B0503020204020204" pitchFamily="34" charset="-122"/>
                <a:ea typeface="微软雅黑" panose="020B0503020204020204" pitchFamily="34" charset="-122"/>
                <a:cs typeface="Noto Sans CJK JP Regular"/>
              </a:rPr>
              <a:t>晚</a:t>
            </a:r>
            <a:r>
              <a:rPr sz="1050" spc="25" dirty="0">
                <a:solidFill>
                  <a:srgbClr val="938953"/>
                </a:solidFill>
                <a:latin typeface="微软雅黑" panose="020B0503020204020204" pitchFamily="34" charset="-122"/>
                <a:ea typeface="微软雅黑" panose="020B0503020204020204" pitchFamily="34" charset="-122"/>
                <a:cs typeface="Noto Sans CJK JP Regular"/>
              </a:rPr>
              <a:t>宴</a:t>
            </a:r>
            <a:r>
              <a:rPr sz="1050" spc="35" dirty="0">
                <a:solidFill>
                  <a:srgbClr val="938953"/>
                </a:solidFill>
                <a:latin typeface="微软雅黑" panose="020B0503020204020204" pitchFamily="34" charset="-122"/>
                <a:ea typeface="微软雅黑" panose="020B0503020204020204" pitchFamily="34" charset="-122"/>
                <a:cs typeface="Noto Sans CJK JP Regular"/>
              </a:rPr>
              <a:t>在</a:t>
            </a:r>
            <a:r>
              <a:rPr sz="1050" spc="25" dirty="0">
                <a:solidFill>
                  <a:srgbClr val="938953"/>
                </a:solidFill>
                <a:latin typeface="微软雅黑" panose="020B0503020204020204" pitchFamily="34" charset="-122"/>
                <a:ea typeface="微软雅黑" panose="020B0503020204020204" pitchFamily="34" charset="-122"/>
                <a:cs typeface="Noto Sans CJK JP Regular"/>
              </a:rPr>
              <a:t>慕尼</a:t>
            </a:r>
            <a:r>
              <a:rPr sz="1050" spc="35" dirty="0">
                <a:solidFill>
                  <a:srgbClr val="938953"/>
                </a:solidFill>
                <a:latin typeface="微软雅黑" panose="020B0503020204020204" pitchFamily="34" charset="-122"/>
                <a:ea typeface="微软雅黑" panose="020B0503020204020204" pitchFamily="34" charset="-122"/>
                <a:cs typeface="Noto Sans CJK JP Regular"/>
              </a:rPr>
              <a:t>黑</a:t>
            </a:r>
            <a:r>
              <a:rPr sz="1050" spc="25" dirty="0">
                <a:solidFill>
                  <a:srgbClr val="938953"/>
                </a:solidFill>
                <a:latin typeface="微软雅黑" panose="020B0503020204020204" pitchFamily="34" charset="-122"/>
                <a:ea typeface="微软雅黑" panose="020B0503020204020204" pitchFamily="34" charset="-122"/>
                <a:cs typeface="Noto Sans CJK JP Regular"/>
              </a:rPr>
              <a:t>威</a:t>
            </a:r>
            <a:r>
              <a:rPr sz="1050" spc="35" dirty="0">
                <a:solidFill>
                  <a:srgbClr val="938953"/>
                </a:solidFill>
                <a:latin typeface="微软雅黑" panose="020B0503020204020204" pitchFamily="34" charset="-122"/>
                <a:ea typeface="微软雅黑" panose="020B0503020204020204" pitchFamily="34" charset="-122"/>
                <a:cs typeface="Noto Sans CJK JP Regular"/>
              </a:rPr>
              <a:t>斯</a:t>
            </a:r>
            <a:r>
              <a:rPr sz="1050" spc="25" dirty="0">
                <a:solidFill>
                  <a:srgbClr val="938953"/>
                </a:solidFill>
                <a:latin typeface="微软雅黑" panose="020B0503020204020204" pitchFamily="34" charset="-122"/>
                <a:ea typeface="微软雅黑" panose="020B0503020204020204" pitchFamily="34" charset="-122"/>
                <a:cs typeface="Noto Sans CJK JP Regular"/>
              </a:rPr>
              <a:t>汀</a:t>
            </a:r>
            <a:r>
              <a:rPr sz="1050" spc="35" dirty="0">
                <a:solidFill>
                  <a:srgbClr val="938953"/>
                </a:solidFill>
                <a:latin typeface="微软雅黑" panose="020B0503020204020204" pitchFamily="34" charset="-122"/>
                <a:ea typeface="微软雅黑" panose="020B0503020204020204" pitchFamily="34" charset="-122"/>
                <a:cs typeface="Noto Sans CJK JP Regular"/>
              </a:rPr>
              <a:t>大</a:t>
            </a:r>
            <a:r>
              <a:rPr sz="1050" spc="25" dirty="0">
                <a:solidFill>
                  <a:srgbClr val="938953"/>
                </a:solidFill>
                <a:latin typeface="微软雅黑" panose="020B0503020204020204" pitchFamily="34" charset="-122"/>
                <a:ea typeface="微软雅黑" panose="020B0503020204020204" pitchFamily="34" charset="-122"/>
                <a:cs typeface="Noto Sans CJK JP Regular"/>
              </a:rPr>
              <a:t>酒</a:t>
            </a:r>
            <a:r>
              <a:rPr sz="1050" spc="35" dirty="0">
                <a:solidFill>
                  <a:srgbClr val="938953"/>
                </a:solidFill>
                <a:latin typeface="微软雅黑" panose="020B0503020204020204" pitchFamily="34" charset="-122"/>
                <a:ea typeface="微软雅黑" panose="020B0503020204020204" pitchFamily="34" charset="-122"/>
                <a:cs typeface="Noto Sans CJK JP Regular"/>
              </a:rPr>
              <a:t>店</a:t>
            </a:r>
            <a:r>
              <a:rPr sz="1050" spc="25" dirty="0">
                <a:solidFill>
                  <a:srgbClr val="938953"/>
                </a:solidFill>
                <a:latin typeface="微软雅黑" panose="020B0503020204020204" pitchFamily="34" charset="-122"/>
                <a:ea typeface="微软雅黑" panose="020B0503020204020204" pitchFamily="34" charset="-122"/>
                <a:cs typeface="Noto Sans CJK JP Regular"/>
              </a:rPr>
              <a:t>隆</a:t>
            </a:r>
            <a:r>
              <a:rPr sz="1050" spc="35" dirty="0">
                <a:solidFill>
                  <a:srgbClr val="938953"/>
                </a:solidFill>
                <a:latin typeface="微软雅黑" panose="020B0503020204020204" pitchFamily="34" charset="-122"/>
                <a:ea typeface="微软雅黑" panose="020B0503020204020204" pitchFamily="34" charset="-122"/>
                <a:cs typeface="Noto Sans CJK JP Regular"/>
              </a:rPr>
              <a:t>重</a:t>
            </a:r>
            <a:r>
              <a:rPr sz="1050" spc="25" dirty="0">
                <a:solidFill>
                  <a:srgbClr val="938953"/>
                </a:solidFill>
                <a:latin typeface="微软雅黑" panose="020B0503020204020204" pitchFamily="34" charset="-122"/>
                <a:ea typeface="微软雅黑" panose="020B0503020204020204" pitchFamily="34" charset="-122"/>
                <a:cs typeface="Noto Sans CJK JP Regular"/>
              </a:rPr>
              <a:t>举</a:t>
            </a:r>
            <a:r>
              <a:rPr sz="1050" spc="55" dirty="0">
                <a:solidFill>
                  <a:srgbClr val="938953"/>
                </a:solidFill>
                <a:latin typeface="微软雅黑" panose="020B0503020204020204" pitchFamily="34" charset="-122"/>
                <a:ea typeface="微软雅黑" panose="020B0503020204020204" pitchFamily="34" charset="-122"/>
                <a:cs typeface="Noto Sans CJK JP Regular"/>
              </a:rPr>
              <a:t>行</a:t>
            </a:r>
            <a:r>
              <a:rPr sz="1050" spc="35" dirty="0">
                <a:solidFill>
                  <a:srgbClr val="938953"/>
                </a:solidFill>
                <a:latin typeface="微软雅黑" panose="020B0503020204020204" pitchFamily="34" charset="-122"/>
                <a:ea typeface="微软雅黑" panose="020B0503020204020204" pitchFamily="34" charset="-122"/>
                <a:cs typeface="Noto Sans CJK JP Regular"/>
              </a:rPr>
              <a:t>，</a:t>
            </a:r>
            <a:r>
              <a:rPr sz="1050" spc="25" dirty="0">
                <a:solidFill>
                  <a:srgbClr val="938953"/>
                </a:solidFill>
                <a:latin typeface="微软雅黑" panose="020B0503020204020204" pitchFamily="34" charset="-122"/>
                <a:ea typeface="微软雅黑" panose="020B0503020204020204" pitchFamily="34" charset="-122"/>
                <a:cs typeface="Noto Sans CJK JP Regular"/>
              </a:rPr>
              <a:t>中</a:t>
            </a:r>
            <a:r>
              <a:rPr sz="1050" spc="35" dirty="0">
                <a:solidFill>
                  <a:srgbClr val="938953"/>
                </a:solidFill>
                <a:latin typeface="微软雅黑" panose="020B0503020204020204" pitchFamily="34" charset="-122"/>
                <a:ea typeface="微软雅黑" panose="020B0503020204020204" pitchFamily="34" charset="-122"/>
                <a:cs typeface="Noto Sans CJK JP Regular"/>
              </a:rPr>
              <a:t>国</a:t>
            </a:r>
            <a:r>
              <a:rPr sz="1050" spc="5" dirty="0">
                <a:solidFill>
                  <a:srgbClr val="938953"/>
                </a:solidFill>
                <a:latin typeface="微软雅黑" panose="020B0503020204020204" pitchFamily="34" charset="-122"/>
                <a:ea typeface="微软雅黑" panose="020B0503020204020204" pitchFamily="34" charset="-122"/>
                <a:cs typeface="Noto Sans CJK JP Regular"/>
              </a:rPr>
              <a:t>驻 </a:t>
            </a:r>
            <a:r>
              <a:rPr sz="1050" spc="35" dirty="0">
                <a:solidFill>
                  <a:srgbClr val="938953"/>
                </a:solidFill>
                <a:latin typeface="微软雅黑" panose="020B0503020204020204" pitchFamily="34" charset="-122"/>
                <a:ea typeface="微软雅黑" panose="020B0503020204020204" pitchFamily="34" charset="-122"/>
                <a:cs typeface="Noto Sans CJK JP Regular"/>
              </a:rPr>
              <a:t>慕</a:t>
            </a:r>
            <a:r>
              <a:rPr sz="1050" spc="25" dirty="0">
                <a:solidFill>
                  <a:srgbClr val="938953"/>
                </a:solidFill>
                <a:latin typeface="微软雅黑" panose="020B0503020204020204" pitchFamily="34" charset="-122"/>
                <a:ea typeface="微软雅黑" panose="020B0503020204020204" pitchFamily="34" charset="-122"/>
                <a:cs typeface="Noto Sans CJK JP Regular"/>
              </a:rPr>
              <a:t>尼</a:t>
            </a:r>
            <a:r>
              <a:rPr sz="1050" spc="35" dirty="0">
                <a:solidFill>
                  <a:srgbClr val="938953"/>
                </a:solidFill>
                <a:latin typeface="微软雅黑" panose="020B0503020204020204" pitchFamily="34" charset="-122"/>
                <a:ea typeface="微软雅黑" panose="020B0503020204020204" pitchFamily="34" charset="-122"/>
                <a:cs typeface="Noto Sans CJK JP Regular"/>
              </a:rPr>
              <a:t>黑</a:t>
            </a:r>
            <a:r>
              <a:rPr sz="1050" spc="25" dirty="0">
                <a:solidFill>
                  <a:srgbClr val="938953"/>
                </a:solidFill>
                <a:latin typeface="微软雅黑" panose="020B0503020204020204" pitchFamily="34" charset="-122"/>
                <a:ea typeface="微软雅黑" panose="020B0503020204020204" pitchFamily="34" charset="-122"/>
                <a:cs typeface="Noto Sans CJK JP Regular"/>
              </a:rPr>
              <a:t>总</a:t>
            </a:r>
            <a:r>
              <a:rPr sz="1050" spc="35" dirty="0">
                <a:solidFill>
                  <a:srgbClr val="938953"/>
                </a:solidFill>
                <a:latin typeface="微软雅黑" panose="020B0503020204020204" pitchFamily="34" charset="-122"/>
                <a:ea typeface="微软雅黑" panose="020B0503020204020204" pitchFamily="34" charset="-122"/>
                <a:cs typeface="Noto Sans CJK JP Regular"/>
              </a:rPr>
              <a:t>领</a:t>
            </a:r>
            <a:r>
              <a:rPr sz="1050" spc="25" dirty="0">
                <a:solidFill>
                  <a:srgbClr val="938953"/>
                </a:solidFill>
                <a:latin typeface="微软雅黑" panose="020B0503020204020204" pitchFamily="34" charset="-122"/>
                <a:ea typeface="微软雅黑" panose="020B0503020204020204" pitchFamily="34" charset="-122"/>
                <a:cs typeface="Noto Sans CJK JP Regular"/>
              </a:rPr>
              <a:t>馆</a:t>
            </a:r>
            <a:r>
              <a:rPr sz="1050" spc="35" dirty="0">
                <a:solidFill>
                  <a:srgbClr val="938953"/>
                </a:solidFill>
                <a:latin typeface="微软雅黑" panose="020B0503020204020204" pitchFamily="34" charset="-122"/>
                <a:ea typeface="微软雅黑" panose="020B0503020204020204" pitchFamily="34" charset="-122"/>
                <a:cs typeface="Noto Sans CJK JP Regular"/>
              </a:rPr>
              <a:t>总</a:t>
            </a:r>
            <a:r>
              <a:rPr sz="1050" spc="25" dirty="0">
                <a:solidFill>
                  <a:srgbClr val="938953"/>
                </a:solidFill>
                <a:latin typeface="微软雅黑" panose="020B0503020204020204" pitchFamily="34" charset="-122"/>
                <a:ea typeface="微软雅黑" panose="020B0503020204020204" pitchFamily="34" charset="-122"/>
                <a:cs typeface="Noto Sans CJK JP Regular"/>
              </a:rPr>
              <a:t>领</a:t>
            </a:r>
            <a:r>
              <a:rPr sz="1050" spc="35" dirty="0">
                <a:solidFill>
                  <a:srgbClr val="938953"/>
                </a:solidFill>
                <a:latin typeface="微软雅黑" panose="020B0503020204020204" pitchFamily="34" charset="-122"/>
                <a:ea typeface="微软雅黑" panose="020B0503020204020204" pitchFamily="34" charset="-122"/>
                <a:cs typeface="Noto Sans CJK JP Regular"/>
              </a:rPr>
              <a:t>事</a:t>
            </a:r>
            <a:r>
              <a:rPr sz="1050" spc="25" dirty="0">
                <a:solidFill>
                  <a:srgbClr val="938953"/>
                </a:solidFill>
                <a:latin typeface="微软雅黑" panose="020B0503020204020204" pitchFamily="34" charset="-122"/>
                <a:ea typeface="微软雅黑" panose="020B0503020204020204" pitchFamily="34" charset="-122"/>
                <a:cs typeface="Noto Sans CJK JP Regular"/>
              </a:rPr>
              <a:t>毛静</a:t>
            </a:r>
            <a:r>
              <a:rPr sz="1050" spc="50" dirty="0">
                <a:solidFill>
                  <a:srgbClr val="938953"/>
                </a:solidFill>
                <a:latin typeface="微软雅黑" panose="020B0503020204020204" pitchFamily="34" charset="-122"/>
                <a:ea typeface="微软雅黑" panose="020B0503020204020204" pitchFamily="34" charset="-122"/>
                <a:cs typeface="Noto Sans CJK JP Regular"/>
              </a:rPr>
              <a:t>秋</a:t>
            </a:r>
            <a:r>
              <a:rPr sz="1050" spc="25" dirty="0">
                <a:solidFill>
                  <a:srgbClr val="938953"/>
                </a:solidFill>
                <a:latin typeface="微软雅黑" panose="020B0503020204020204" pitchFamily="34" charset="-122"/>
                <a:ea typeface="微软雅黑" panose="020B0503020204020204" pitchFamily="34" charset="-122"/>
                <a:cs typeface="Noto Sans CJK JP Regular"/>
              </a:rPr>
              <a:t>、</a:t>
            </a:r>
            <a:r>
              <a:rPr sz="1050" spc="35" dirty="0">
                <a:solidFill>
                  <a:srgbClr val="938953"/>
                </a:solidFill>
                <a:latin typeface="微软雅黑" panose="020B0503020204020204" pitchFamily="34" charset="-122"/>
                <a:ea typeface="微软雅黑" panose="020B0503020204020204" pitchFamily="34" charset="-122"/>
                <a:cs typeface="Noto Sans CJK JP Regular"/>
              </a:rPr>
              <a:t>中</a:t>
            </a:r>
            <a:r>
              <a:rPr sz="1050" spc="25" dirty="0">
                <a:solidFill>
                  <a:srgbClr val="938953"/>
                </a:solidFill>
                <a:latin typeface="微软雅黑" panose="020B0503020204020204" pitchFamily="34" charset="-122"/>
                <a:ea typeface="微软雅黑" panose="020B0503020204020204" pitchFamily="34" charset="-122"/>
                <a:cs typeface="Noto Sans CJK JP Regular"/>
              </a:rPr>
              <a:t>国</a:t>
            </a:r>
            <a:r>
              <a:rPr sz="1050" spc="35" dirty="0">
                <a:solidFill>
                  <a:srgbClr val="938953"/>
                </a:solidFill>
                <a:latin typeface="微软雅黑" panose="020B0503020204020204" pitchFamily="34" charset="-122"/>
                <a:ea typeface="微软雅黑" panose="020B0503020204020204" pitchFamily="34" charset="-122"/>
                <a:cs typeface="Noto Sans CJK JP Regular"/>
              </a:rPr>
              <a:t>驻</a:t>
            </a:r>
            <a:r>
              <a:rPr sz="1050" spc="25" dirty="0">
                <a:solidFill>
                  <a:srgbClr val="938953"/>
                </a:solidFill>
                <a:latin typeface="微软雅黑" panose="020B0503020204020204" pitchFamily="34" charset="-122"/>
                <a:ea typeface="微软雅黑" panose="020B0503020204020204" pitchFamily="34" charset="-122"/>
                <a:cs typeface="Noto Sans CJK JP Regular"/>
              </a:rPr>
              <a:t>德</a:t>
            </a:r>
            <a:r>
              <a:rPr sz="1050" spc="35" dirty="0">
                <a:solidFill>
                  <a:srgbClr val="938953"/>
                </a:solidFill>
                <a:latin typeface="微软雅黑" panose="020B0503020204020204" pitchFamily="34" charset="-122"/>
                <a:ea typeface="微软雅黑" panose="020B0503020204020204" pitchFamily="34" charset="-122"/>
                <a:cs typeface="Noto Sans CJK JP Regular"/>
              </a:rPr>
              <a:t>大</a:t>
            </a:r>
            <a:r>
              <a:rPr sz="1050" spc="25" dirty="0">
                <a:solidFill>
                  <a:srgbClr val="938953"/>
                </a:solidFill>
                <a:latin typeface="微软雅黑" panose="020B0503020204020204" pitchFamily="34" charset="-122"/>
                <a:ea typeface="微软雅黑" panose="020B0503020204020204" pitchFamily="34" charset="-122"/>
                <a:cs typeface="Noto Sans CJK JP Regular"/>
              </a:rPr>
              <a:t>使</a:t>
            </a:r>
            <a:r>
              <a:rPr sz="1050" spc="35" dirty="0">
                <a:solidFill>
                  <a:srgbClr val="938953"/>
                </a:solidFill>
                <a:latin typeface="微软雅黑" panose="020B0503020204020204" pitchFamily="34" charset="-122"/>
                <a:ea typeface="微软雅黑" panose="020B0503020204020204" pitchFamily="34" charset="-122"/>
                <a:cs typeface="Noto Sans CJK JP Regular"/>
              </a:rPr>
              <a:t>馆</a:t>
            </a:r>
            <a:r>
              <a:rPr sz="1050" spc="25" dirty="0">
                <a:solidFill>
                  <a:srgbClr val="938953"/>
                </a:solidFill>
                <a:latin typeface="微软雅黑" panose="020B0503020204020204" pitchFamily="34" charset="-122"/>
                <a:ea typeface="微软雅黑" panose="020B0503020204020204" pitchFamily="34" charset="-122"/>
                <a:cs typeface="Noto Sans CJK JP Regular"/>
              </a:rPr>
              <a:t>经济</a:t>
            </a:r>
            <a:r>
              <a:rPr sz="1050" spc="35" dirty="0">
                <a:solidFill>
                  <a:srgbClr val="938953"/>
                </a:solidFill>
                <a:latin typeface="微软雅黑" panose="020B0503020204020204" pitchFamily="34" charset="-122"/>
                <a:ea typeface="微软雅黑" panose="020B0503020204020204" pitchFamily="34" charset="-122"/>
                <a:cs typeface="Noto Sans CJK JP Regular"/>
              </a:rPr>
              <a:t>商</a:t>
            </a:r>
            <a:r>
              <a:rPr sz="1050" spc="25" dirty="0">
                <a:solidFill>
                  <a:srgbClr val="938953"/>
                </a:solidFill>
                <a:latin typeface="微软雅黑" panose="020B0503020204020204" pitchFamily="34" charset="-122"/>
                <a:ea typeface="微软雅黑" panose="020B0503020204020204" pitchFamily="34" charset="-122"/>
                <a:cs typeface="Noto Sans CJK JP Regular"/>
              </a:rPr>
              <a:t>务</a:t>
            </a:r>
            <a:r>
              <a:rPr sz="1050" spc="35" dirty="0">
                <a:solidFill>
                  <a:srgbClr val="938953"/>
                </a:solidFill>
                <a:latin typeface="微软雅黑" panose="020B0503020204020204" pitchFamily="34" charset="-122"/>
                <a:ea typeface="微软雅黑" panose="020B0503020204020204" pitchFamily="34" charset="-122"/>
                <a:cs typeface="Noto Sans CJK JP Regular"/>
              </a:rPr>
              <a:t>公</a:t>
            </a:r>
            <a:r>
              <a:rPr sz="1050" spc="5" dirty="0">
                <a:solidFill>
                  <a:srgbClr val="938953"/>
                </a:solidFill>
                <a:latin typeface="微软雅黑" panose="020B0503020204020204" pitchFamily="34" charset="-122"/>
                <a:ea typeface="微软雅黑" panose="020B0503020204020204" pitchFamily="34" charset="-122"/>
                <a:cs typeface="Noto Sans CJK JP Regular"/>
              </a:rPr>
              <a:t>使 </a:t>
            </a:r>
            <a:r>
              <a:rPr sz="1050" spc="35" dirty="0">
                <a:solidFill>
                  <a:srgbClr val="938953"/>
                </a:solidFill>
                <a:latin typeface="微软雅黑" panose="020B0503020204020204" pitchFamily="34" charset="-122"/>
                <a:ea typeface="微软雅黑" panose="020B0503020204020204" pitchFamily="34" charset="-122"/>
                <a:cs typeface="Noto Sans CJK JP Regular"/>
              </a:rPr>
              <a:t>衔</a:t>
            </a:r>
            <a:r>
              <a:rPr sz="1050" spc="25" dirty="0">
                <a:solidFill>
                  <a:srgbClr val="938953"/>
                </a:solidFill>
                <a:latin typeface="微软雅黑" panose="020B0503020204020204" pitchFamily="34" charset="-122"/>
                <a:ea typeface="微软雅黑" panose="020B0503020204020204" pitchFamily="34" charset="-122"/>
                <a:cs typeface="Noto Sans CJK JP Regular"/>
              </a:rPr>
              <a:t>参赞</a:t>
            </a:r>
            <a:r>
              <a:rPr sz="1050" spc="35" dirty="0">
                <a:solidFill>
                  <a:srgbClr val="938953"/>
                </a:solidFill>
                <a:latin typeface="微软雅黑" panose="020B0503020204020204" pitchFamily="34" charset="-122"/>
                <a:ea typeface="微软雅黑" panose="020B0503020204020204" pitchFamily="34" charset="-122"/>
                <a:cs typeface="Noto Sans CJK JP Regular"/>
              </a:rPr>
              <a:t>王</a:t>
            </a:r>
            <a:r>
              <a:rPr sz="1050" spc="25" dirty="0">
                <a:solidFill>
                  <a:srgbClr val="938953"/>
                </a:solidFill>
                <a:latin typeface="微软雅黑" panose="020B0503020204020204" pitchFamily="34" charset="-122"/>
                <a:ea typeface="微软雅黑" panose="020B0503020204020204" pitchFamily="34" charset="-122"/>
                <a:cs typeface="Noto Sans CJK JP Regular"/>
              </a:rPr>
              <a:t>卫</a:t>
            </a:r>
            <a:r>
              <a:rPr sz="1050" spc="45" dirty="0">
                <a:solidFill>
                  <a:srgbClr val="938953"/>
                </a:solidFill>
                <a:latin typeface="微软雅黑" panose="020B0503020204020204" pitchFamily="34" charset="-122"/>
                <a:ea typeface="微软雅黑" panose="020B0503020204020204" pitchFamily="34" charset="-122"/>
                <a:cs typeface="Noto Sans CJK JP Regular"/>
              </a:rPr>
              <a:t>东</a:t>
            </a:r>
            <a:r>
              <a:rPr sz="1050" spc="25" dirty="0">
                <a:solidFill>
                  <a:srgbClr val="938953"/>
                </a:solidFill>
                <a:latin typeface="微软雅黑" panose="020B0503020204020204" pitchFamily="34" charset="-122"/>
                <a:ea typeface="微软雅黑" panose="020B0503020204020204" pitchFamily="34" charset="-122"/>
                <a:cs typeface="Noto Sans CJK JP Regular"/>
              </a:rPr>
              <a:t>、中</a:t>
            </a:r>
            <a:r>
              <a:rPr sz="1050" spc="35" dirty="0">
                <a:solidFill>
                  <a:srgbClr val="938953"/>
                </a:solidFill>
                <a:latin typeface="微软雅黑" panose="020B0503020204020204" pitchFamily="34" charset="-122"/>
                <a:ea typeface="微软雅黑" panose="020B0503020204020204" pitchFamily="34" charset="-122"/>
                <a:cs typeface="Noto Sans CJK JP Regular"/>
              </a:rPr>
              <a:t>国</a:t>
            </a:r>
            <a:r>
              <a:rPr sz="1050" spc="25" dirty="0">
                <a:solidFill>
                  <a:srgbClr val="938953"/>
                </a:solidFill>
                <a:latin typeface="微软雅黑" panose="020B0503020204020204" pitchFamily="34" charset="-122"/>
                <a:ea typeface="微软雅黑" panose="020B0503020204020204" pitchFamily="34" charset="-122"/>
                <a:cs typeface="Noto Sans CJK JP Regular"/>
              </a:rPr>
              <a:t>驻慕</a:t>
            </a:r>
            <a:r>
              <a:rPr sz="1050" spc="35" dirty="0">
                <a:solidFill>
                  <a:srgbClr val="938953"/>
                </a:solidFill>
                <a:latin typeface="微软雅黑" panose="020B0503020204020204" pitchFamily="34" charset="-122"/>
                <a:ea typeface="微软雅黑" panose="020B0503020204020204" pitchFamily="34" charset="-122"/>
                <a:cs typeface="Noto Sans CJK JP Regular"/>
              </a:rPr>
              <a:t>尼</a:t>
            </a:r>
            <a:r>
              <a:rPr sz="1050" spc="25" dirty="0">
                <a:solidFill>
                  <a:srgbClr val="938953"/>
                </a:solidFill>
                <a:latin typeface="微软雅黑" panose="020B0503020204020204" pitchFamily="34" charset="-122"/>
                <a:ea typeface="微软雅黑" panose="020B0503020204020204" pitchFamily="34" charset="-122"/>
                <a:cs typeface="Noto Sans CJK JP Regular"/>
              </a:rPr>
              <a:t>黑总</a:t>
            </a:r>
            <a:r>
              <a:rPr sz="1050" spc="35" dirty="0">
                <a:solidFill>
                  <a:srgbClr val="938953"/>
                </a:solidFill>
                <a:latin typeface="微软雅黑" panose="020B0503020204020204" pitchFamily="34" charset="-122"/>
                <a:ea typeface="微软雅黑" panose="020B0503020204020204" pitchFamily="34" charset="-122"/>
                <a:cs typeface="Noto Sans CJK JP Regular"/>
              </a:rPr>
              <a:t>领</a:t>
            </a:r>
            <a:r>
              <a:rPr sz="1050" spc="25" dirty="0">
                <a:solidFill>
                  <a:srgbClr val="938953"/>
                </a:solidFill>
                <a:latin typeface="微软雅黑" panose="020B0503020204020204" pitchFamily="34" charset="-122"/>
                <a:ea typeface="微软雅黑" panose="020B0503020204020204" pitchFamily="34" charset="-122"/>
                <a:cs typeface="Noto Sans CJK JP Regular"/>
              </a:rPr>
              <a:t>馆经</a:t>
            </a:r>
            <a:r>
              <a:rPr sz="1050" spc="35" dirty="0">
                <a:solidFill>
                  <a:srgbClr val="938953"/>
                </a:solidFill>
                <a:latin typeface="微软雅黑" panose="020B0503020204020204" pitchFamily="34" charset="-122"/>
                <a:ea typeface="微软雅黑" panose="020B0503020204020204" pitchFamily="34" charset="-122"/>
                <a:cs typeface="Noto Sans CJK JP Regular"/>
              </a:rPr>
              <a:t>济</a:t>
            </a:r>
            <a:r>
              <a:rPr sz="1050" spc="25" dirty="0">
                <a:solidFill>
                  <a:srgbClr val="938953"/>
                </a:solidFill>
                <a:latin typeface="微软雅黑" panose="020B0503020204020204" pitchFamily="34" charset="-122"/>
                <a:ea typeface="微软雅黑" panose="020B0503020204020204" pitchFamily="34" charset="-122"/>
                <a:cs typeface="Noto Sans CJK JP Regular"/>
              </a:rPr>
              <a:t>商务</a:t>
            </a:r>
            <a:r>
              <a:rPr sz="1050" spc="35" dirty="0">
                <a:solidFill>
                  <a:srgbClr val="938953"/>
                </a:solidFill>
                <a:latin typeface="微软雅黑" panose="020B0503020204020204" pitchFamily="34" charset="-122"/>
                <a:ea typeface="微软雅黑" panose="020B0503020204020204" pitchFamily="34" charset="-122"/>
                <a:cs typeface="Noto Sans CJK JP Regular"/>
              </a:rPr>
              <a:t>室</a:t>
            </a:r>
            <a:r>
              <a:rPr sz="1050" spc="25" dirty="0">
                <a:solidFill>
                  <a:srgbClr val="938953"/>
                </a:solidFill>
                <a:latin typeface="微软雅黑" panose="020B0503020204020204" pitchFamily="34" charset="-122"/>
                <a:ea typeface="微软雅黑" panose="020B0503020204020204" pitchFamily="34" charset="-122"/>
                <a:cs typeface="Noto Sans CJK JP Regular"/>
              </a:rPr>
              <a:t>参</a:t>
            </a:r>
            <a:r>
              <a:rPr sz="1050" spc="35" dirty="0">
                <a:solidFill>
                  <a:srgbClr val="938953"/>
                </a:solidFill>
                <a:latin typeface="微软雅黑" panose="020B0503020204020204" pitchFamily="34" charset="-122"/>
                <a:ea typeface="微软雅黑" panose="020B0503020204020204" pitchFamily="34" charset="-122"/>
                <a:cs typeface="Noto Sans CJK JP Regular"/>
              </a:rPr>
              <a:t>赞</a:t>
            </a:r>
            <a:r>
              <a:rPr sz="1050" spc="25" dirty="0">
                <a:solidFill>
                  <a:srgbClr val="938953"/>
                </a:solidFill>
                <a:latin typeface="微软雅黑" panose="020B0503020204020204" pitchFamily="34" charset="-122"/>
                <a:ea typeface="微软雅黑" panose="020B0503020204020204" pitchFamily="34" charset="-122"/>
                <a:cs typeface="Noto Sans CJK JP Regular"/>
              </a:rPr>
              <a:t>裴永</a:t>
            </a:r>
            <a:r>
              <a:rPr sz="1050" spc="55" dirty="0">
                <a:solidFill>
                  <a:srgbClr val="938953"/>
                </a:solidFill>
                <a:latin typeface="微软雅黑" panose="020B0503020204020204" pitchFamily="34" charset="-122"/>
                <a:ea typeface="微软雅黑" panose="020B0503020204020204" pitchFamily="34" charset="-122"/>
                <a:cs typeface="Noto Sans CJK JP Regular"/>
              </a:rPr>
              <a:t>贵</a:t>
            </a:r>
            <a:r>
              <a:rPr sz="1050" spc="5" dirty="0">
                <a:solidFill>
                  <a:srgbClr val="938953"/>
                </a:solidFill>
                <a:latin typeface="微软雅黑" panose="020B0503020204020204" pitchFamily="34" charset="-122"/>
                <a:ea typeface="微软雅黑" panose="020B0503020204020204" pitchFamily="34" charset="-122"/>
                <a:cs typeface="Noto Sans CJK JP Regular"/>
              </a:rPr>
              <a:t>，  </a:t>
            </a:r>
            <a:r>
              <a:rPr sz="1050" spc="35" dirty="0">
                <a:solidFill>
                  <a:srgbClr val="938953"/>
                </a:solidFill>
                <a:latin typeface="微软雅黑" panose="020B0503020204020204" pitchFamily="34" charset="-122"/>
                <a:ea typeface="微软雅黑" panose="020B0503020204020204" pitchFamily="34" charset="-122"/>
                <a:cs typeface="Noto Sans CJK JP Regular"/>
              </a:rPr>
              <a:t>以</a:t>
            </a:r>
            <a:r>
              <a:rPr sz="1050" spc="25" dirty="0">
                <a:solidFill>
                  <a:srgbClr val="938953"/>
                </a:solidFill>
                <a:latin typeface="微软雅黑" panose="020B0503020204020204" pitchFamily="34" charset="-122"/>
                <a:ea typeface="微软雅黑" panose="020B0503020204020204" pitchFamily="34" charset="-122"/>
                <a:cs typeface="Noto Sans CJK JP Regular"/>
              </a:rPr>
              <a:t>及</a:t>
            </a:r>
            <a:r>
              <a:rPr sz="1050" spc="35" dirty="0">
                <a:solidFill>
                  <a:srgbClr val="938953"/>
                </a:solidFill>
                <a:latin typeface="微软雅黑" panose="020B0503020204020204" pitchFamily="34" charset="-122"/>
                <a:ea typeface="微软雅黑" panose="020B0503020204020204" pitchFamily="34" charset="-122"/>
                <a:cs typeface="Noto Sans CJK JP Regular"/>
              </a:rPr>
              <a:t>中</a:t>
            </a:r>
            <a:r>
              <a:rPr sz="1050" spc="25" dirty="0">
                <a:solidFill>
                  <a:srgbClr val="938953"/>
                </a:solidFill>
                <a:latin typeface="微软雅黑" panose="020B0503020204020204" pitchFamily="34" charset="-122"/>
                <a:ea typeface="微软雅黑" panose="020B0503020204020204" pitchFamily="34" charset="-122"/>
                <a:cs typeface="Noto Sans CJK JP Regular"/>
              </a:rPr>
              <a:t>德</a:t>
            </a:r>
            <a:r>
              <a:rPr sz="1050" spc="35" dirty="0">
                <a:solidFill>
                  <a:srgbClr val="938953"/>
                </a:solidFill>
                <a:latin typeface="微软雅黑" panose="020B0503020204020204" pitchFamily="34" charset="-122"/>
                <a:ea typeface="微软雅黑" panose="020B0503020204020204" pitchFamily="34" charset="-122"/>
                <a:cs typeface="Noto Sans CJK JP Regular"/>
              </a:rPr>
              <a:t>官</a:t>
            </a:r>
            <a:r>
              <a:rPr sz="1050" spc="25" dirty="0">
                <a:solidFill>
                  <a:srgbClr val="938953"/>
                </a:solidFill>
                <a:latin typeface="微软雅黑" panose="020B0503020204020204" pitchFamily="34" charset="-122"/>
                <a:ea typeface="微软雅黑" panose="020B0503020204020204" pitchFamily="34" charset="-122"/>
                <a:cs typeface="Noto Sans CJK JP Regular"/>
              </a:rPr>
              <a:t>方</a:t>
            </a:r>
            <a:r>
              <a:rPr sz="1050" spc="35" dirty="0">
                <a:solidFill>
                  <a:srgbClr val="938953"/>
                </a:solidFill>
                <a:latin typeface="微软雅黑" panose="020B0503020204020204" pitchFamily="34" charset="-122"/>
                <a:ea typeface="微软雅黑" panose="020B0503020204020204" pitchFamily="34" charset="-122"/>
                <a:cs typeface="Noto Sans CJK JP Regular"/>
              </a:rPr>
              <a:t>旅</a:t>
            </a:r>
            <a:r>
              <a:rPr sz="1050" spc="25" dirty="0">
                <a:solidFill>
                  <a:srgbClr val="938953"/>
                </a:solidFill>
                <a:latin typeface="微软雅黑" panose="020B0503020204020204" pitchFamily="34" charset="-122"/>
                <a:ea typeface="微软雅黑" panose="020B0503020204020204" pitchFamily="34" charset="-122"/>
                <a:cs typeface="Noto Sans CJK JP Regular"/>
              </a:rPr>
              <a:t>游</a:t>
            </a:r>
            <a:r>
              <a:rPr sz="1050" spc="35" dirty="0">
                <a:solidFill>
                  <a:srgbClr val="938953"/>
                </a:solidFill>
                <a:latin typeface="微软雅黑" panose="020B0503020204020204" pitchFamily="34" charset="-122"/>
                <a:ea typeface="微软雅黑" panose="020B0503020204020204" pitchFamily="34" charset="-122"/>
                <a:cs typeface="Noto Sans CJK JP Regular"/>
              </a:rPr>
              <a:t>机</a:t>
            </a:r>
            <a:r>
              <a:rPr sz="1050" spc="40" dirty="0">
                <a:solidFill>
                  <a:srgbClr val="938953"/>
                </a:solidFill>
                <a:latin typeface="微软雅黑" panose="020B0503020204020204" pitchFamily="34" charset="-122"/>
                <a:ea typeface="微软雅黑" panose="020B0503020204020204" pitchFamily="34" charset="-122"/>
                <a:cs typeface="Noto Sans CJK JP Regular"/>
              </a:rPr>
              <a:t>构</a:t>
            </a:r>
            <a:r>
              <a:rPr sz="1050" spc="25" dirty="0">
                <a:solidFill>
                  <a:srgbClr val="938953"/>
                </a:solidFill>
                <a:latin typeface="微软雅黑" panose="020B0503020204020204" pitchFamily="34" charset="-122"/>
                <a:ea typeface="微软雅黑" panose="020B0503020204020204" pitchFamily="34" charset="-122"/>
                <a:cs typeface="Noto Sans CJK JP Regular"/>
              </a:rPr>
              <a:t>、</a:t>
            </a:r>
            <a:r>
              <a:rPr sz="1050" spc="35" dirty="0">
                <a:solidFill>
                  <a:srgbClr val="938953"/>
                </a:solidFill>
                <a:latin typeface="微软雅黑" panose="020B0503020204020204" pitchFamily="34" charset="-122"/>
                <a:ea typeface="微软雅黑" panose="020B0503020204020204" pitchFamily="34" charset="-122"/>
                <a:cs typeface="Noto Sans CJK JP Regular"/>
              </a:rPr>
              <a:t>欧</a:t>
            </a:r>
            <a:r>
              <a:rPr sz="1050" spc="25" dirty="0">
                <a:solidFill>
                  <a:srgbClr val="938953"/>
                </a:solidFill>
                <a:latin typeface="微软雅黑" panose="020B0503020204020204" pitchFamily="34" charset="-122"/>
                <a:ea typeface="微软雅黑" panose="020B0503020204020204" pitchFamily="34" charset="-122"/>
                <a:cs typeface="Noto Sans CJK JP Regular"/>
              </a:rPr>
              <a:t>洲</a:t>
            </a:r>
            <a:r>
              <a:rPr sz="1050" spc="35" dirty="0">
                <a:solidFill>
                  <a:srgbClr val="938953"/>
                </a:solidFill>
                <a:latin typeface="微软雅黑" panose="020B0503020204020204" pitchFamily="34" charset="-122"/>
                <a:ea typeface="微软雅黑" panose="020B0503020204020204" pitchFamily="34" charset="-122"/>
                <a:cs typeface="Noto Sans CJK JP Regular"/>
              </a:rPr>
              <a:t>知</a:t>
            </a:r>
            <a:r>
              <a:rPr sz="1050" spc="25" dirty="0">
                <a:solidFill>
                  <a:srgbClr val="938953"/>
                </a:solidFill>
                <a:latin typeface="微软雅黑" panose="020B0503020204020204" pitchFamily="34" charset="-122"/>
                <a:ea typeface="微软雅黑" panose="020B0503020204020204" pitchFamily="34" charset="-122"/>
                <a:cs typeface="Noto Sans CJK JP Regular"/>
              </a:rPr>
              <a:t>名</a:t>
            </a:r>
            <a:r>
              <a:rPr sz="1050" spc="35" dirty="0">
                <a:solidFill>
                  <a:srgbClr val="938953"/>
                </a:solidFill>
                <a:latin typeface="微软雅黑" panose="020B0503020204020204" pitchFamily="34" charset="-122"/>
                <a:ea typeface="微软雅黑" panose="020B0503020204020204" pitchFamily="34" charset="-122"/>
                <a:cs typeface="Noto Sans CJK JP Regular"/>
              </a:rPr>
              <a:t>品</a:t>
            </a:r>
            <a:r>
              <a:rPr sz="1050" spc="30" dirty="0">
                <a:solidFill>
                  <a:srgbClr val="938953"/>
                </a:solidFill>
                <a:latin typeface="微软雅黑" panose="020B0503020204020204" pitchFamily="34" charset="-122"/>
                <a:ea typeface="微软雅黑" panose="020B0503020204020204" pitchFamily="34" charset="-122"/>
                <a:cs typeface="Noto Sans CJK JP Regular"/>
              </a:rPr>
              <a:t>牌</a:t>
            </a:r>
            <a:r>
              <a:rPr sz="1050" spc="40" dirty="0">
                <a:solidFill>
                  <a:srgbClr val="938953"/>
                </a:solidFill>
                <a:latin typeface="微软雅黑" panose="020B0503020204020204" pitchFamily="34" charset="-122"/>
                <a:ea typeface="微软雅黑" panose="020B0503020204020204" pitchFamily="34" charset="-122"/>
                <a:cs typeface="Noto Sans CJK JP Regular"/>
              </a:rPr>
              <a:t>、</a:t>
            </a:r>
            <a:r>
              <a:rPr sz="1050" spc="25" dirty="0">
                <a:solidFill>
                  <a:srgbClr val="938953"/>
                </a:solidFill>
                <a:latin typeface="微软雅黑" panose="020B0503020204020204" pitchFamily="34" charset="-122"/>
                <a:ea typeface="微软雅黑" panose="020B0503020204020204" pitchFamily="34" charset="-122"/>
                <a:cs typeface="Noto Sans CJK JP Regular"/>
              </a:rPr>
              <a:t>旅</a:t>
            </a:r>
            <a:r>
              <a:rPr sz="1050" spc="35" dirty="0">
                <a:solidFill>
                  <a:srgbClr val="938953"/>
                </a:solidFill>
                <a:latin typeface="微软雅黑" panose="020B0503020204020204" pitchFamily="34" charset="-122"/>
                <a:ea typeface="微软雅黑" panose="020B0503020204020204" pitchFamily="34" charset="-122"/>
                <a:cs typeface="Noto Sans CJK JP Regular"/>
              </a:rPr>
              <a:t>游</a:t>
            </a:r>
            <a:r>
              <a:rPr sz="1050" spc="25" dirty="0">
                <a:solidFill>
                  <a:srgbClr val="938953"/>
                </a:solidFill>
                <a:latin typeface="微软雅黑" panose="020B0503020204020204" pitchFamily="34" charset="-122"/>
                <a:ea typeface="微软雅黑" panose="020B0503020204020204" pitchFamily="34" charset="-122"/>
                <a:cs typeface="Noto Sans CJK JP Regular"/>
              </a:rPr>
              <a:t>企</a:t>
            </a:r>
            <a:r>
              <a:rPr sz="1050" spc="30" dirty="0">
                <a:solidFill>
                  <a:srgbClr val="938953"/>
                </a:solidFill>
                <a:latin typeface="微软雅黑" panose="020B0503020204020204" pitchFamily="34" charset="-122"/>
                <a:ea typeface="微软雅黑" panose="020B0503020204020204" pitchFamily="34" charset="-122"/>
                <a:cs typeface="Noto Sans CJK JP Regular"/>
              </a:rPr>
              <a:t>业</a:t>
            </a:r>
            <a:r>
              <a:rPr sz="1050" spc="40" dirty="0">
                <a:solidFill>
                  <a:srgbClr val="938953"/>
                </a:solidFill>
                <a:latin typeface="微软雅黑" panose="020B0503020204020204" pitchFamily="34" charset="-122"/>
                <a:ea typeface="微软雅黑" panose="020B0503020204020204" pitchFamily="34" charset="-122"/>
                <a:cs typeface="Noto Sans CJK JP Regular"/>
              </a:rPr>
              <a:t>、</a:t>
            </a:r>
            <a:r>
              <a:rPr sz="1050" spc="25" dirty="0">
                <a:solidFill>
                  <a:srgbClr val="938953"/>
                </a:solidFill>
                <a:latin typeface="微软雅黑" panose="020B0503020204020204" pitchFamily="34" charset="-122"/>
                <a:ea typeface="微软雅黑" panose="020B0503020204020204" pitchFamily="34" charset="-122"/>
                <a:cs typeface="Noto Sans CJK JP Regular"/>
              </a:rPr>
              <a:t>行</a:t>
            </a:r>
            <a:r>
              <a:rPr sz="1050" spc="35" dirty="0">
                <a:solidFill>
                  <a:srgbClr val="938953"/>
                </a:solidFill>
                <a:latin typeface="微软雅黑" panose="020B0503020204020204" pitchFamily="34" charset="-122"/>
                <a:ea typeface="微软雅黑" panose="020B0503020204020204" pitchFamily="34" charset="-122"/>
                <a:cs typeface="Noto Sans CJK JP Regular"/>
              </a:rPr>
              <a:t>业</a:t>
            </a:r>
            <a:r>
              <a:rPr sz="1050" spc="5" dirty="0">
                <a:solidFill>
                  <a:srgbClr val="938953"/>
                </a:solidFill>
                <a:latin typeface="微软雅黑" panose="020B0503020204020204" pitchFamily="34" charset="-122"/>
                <a:ea typeface="微软雅黑" panose="020B0503020204020204" pitchFamily="34" charset="-122"/>
                <a:cs typeface="Noto Sans CJK JP Regular"/>
              </a:rPr>
              <a:t>协 会和主流华文媒</a:t>
            </a:r>
            <a:r>
              <a:rPr sz="1050" spc="-10" dirty="0">
                <a:solidFill>
                  <a:srgbClr val="938953"/>
                </a:solidFill>
                <a:latin typeface="微软雅黑" panose="020B0503020204020204" pitchFamily="34" charset="-122"/>
                <a:ea typeface="微软雅黑" panose="020B0503020204020204" pitchFamily="34" charset="-122"/>
                <a:cs typeface="Noto Sans CJK JP Regular"/>
              </a:rPr>
              <a:t>体</a:t>
            </a:r>
            <a:r>
              <a:rPr sz="1050" spc="5" dirty="0">
                <a:solidFill>
                  <a:srgbClr val="938953"/>
                </a:solidFill>
                <a:latin typeface="微软雅黑" panose="020B0503020204020204" pitchFamily="34" charset="-122"/>
                <a:ea typeface="微软雅黑" panose="020B0503020204020204" pitchFamily="34" charset="-122"/>
                <a:cs typeface="Noto Sans CJK JP Regular"/>
              </a:rPr>
              <a:t>代表</a:t>
            </a:r>
            <a:r>
              <a:rPr sz="1050" spc="-5" dirty="0">
                <a:solidFill>
                  <a:srgbClr val="938953"/>
                </a:solidFill>
                <a:latin typeface="微软雅黑" panose="020B0503020204020204" pitchFamily="34" charset="-122"/>
                <a:ea typeface="微软雅黑" panose="020B0503020204020204" pitchFamily="34" charset="-122"/>
                <a:cs typeface="Noto Sans CJK JP Regular"/>
              </a:rPr>
              <a:t>等</a:t>
            </a:r>
            <a:r>
              <a:rPr sz="1050" spc="25" dirty="0">
                <a:solidFill>
                  <a:srgbClr val="938953"/>
                </a:solidFill>
                <a:latin typeface="微软雅黑" panose="020B0503020204020204" pitchFamily="34" charset="-122"/>
                <a:ea typeface="微软雅黑" panose="020B0503020204020204" pitchFamily="34" charset="-122"/>
                <a:cs typeface="Noto Sans CJK JP Regular"/>
              </a:rPr>
              <a:t>400</a:t>
            </a:r>
            <a:r>
              <a:rPr sz="1050" spc="5" dirty="0">
                <a:solidFill>
                  <a:srgbClr val="938953"/>
                </a:solidFill>
                <a:latin typeface="微软雅黑" panose="020B0503020204020204" pitchFamily="34" charset="-122"/>
                <a:ea typeface="微软雅黑" panose="020B0503020204020204" pitchFamily="34" charset="-122"/>
                <a:cs typeface="Noto Sans CJK JP Regular"/>
              </a:rPr>
              <a:t>余位嘉宾</a:t>
            </a:r>
            <a:r>
              <a:rPr sz="1050" spc="-10" dirty="0">
                <a:solidFill>
                  <a:srgbClr val="938953"/>
                </a:solidFill>
                <a:latin typeface="微软雅黑" panose="020B0503020204020204" pitchFamily="34" charset="-122"/>
                <a:ea typeface="微软雅黑" panose="020B0503020204020204" pitchFamily="34" charset="-122"/>
                <a:cs typeface="Noto Sans CJK JP Regular"/>
              </a:rPr>
              <a:t>欢</a:t>
            </a:r>
            <a:r>
              <a:rPr sz="1050" spc="5" dirty="0">
                <a:solidFill>
                  <a:srgbClr val="938953"/>
                </a:solidFill>
                <a:latin typeface="微软雅黑" panose="020B0503020204020204" pitchFamily="34" charset="-122"/>
                <a:ea typeface="微软雅黑" panose="020B0503020204020204" pitchFamily="34" charset="-122"/>
                <a:cs typeface="Noto Sans CJK JP Regular"/>
              </a:rPr>
              <a:t>聚一堂，</a:t>
            </a:r>
            <a:r>
              <a:rPr sz="1050" spc="-10" dirty="0">
                <a:solidFill>
                  <a:srgbClr val="938953"/>
                </a:solidFill>
                <a:latin typeface="微软雅黑" panose="020B0503020204020204" pitchFamily="34" charset="-122"/>
                <a:ea typeface="微软雅黑" panose="020B0503020204020204" pitchFamily="34" charset="-122"/>
                <a:cs typeface="Noto Sans CJK JP Regular"/>
              </a:rPr>
              <a:t>共</a:t>
            </a:r>
            <a:r>
              <a:rPr sz="1050" spc="5" dirty="0">
                <a:solidFill>
                  <a:srgbClr val="938953"/>
                </a:solidFill>
                <a:latin typeface="微软雅黑" panose="020B0503020204020204" pitchFamily="34" charset="-122"/>
                <a:ea typeface="微软雅黑" panose="020B0503020204020204" pitchFamily="34" charset="-122"/>
                <a:cs typeface="Noto Sans CJK JP Regular"/>
              </a:rPr>
              <a:t>议中欧旅 </a:t>
            </a:r>
            <a:r>
              <a:rPr sz="1050" spc="35" dirty="0">
                <a:solidFill>
                  <a:srgbClr val="938953"/>
                </a:solidFill>
                <a:latin typeface="微软雅黑" panose="020B0503020204020204" pitchFamily="34" charset="-122"/>
                <a:ea typeface="微软雅黑" panose="020B0503020204020204" pitchFamily="34" charset="-122"/>
                <a:cs typeface="Noto Sans CJK JP Regular"/>
              </a:rPr>
              <a:t>游</a:t>
            </a:r>
            <a:r>
              <a:rPr sz="1050" spc="25" dirty="0">
                <a:solidFill>
                  <a:srgbClr val="938953"/>
                </a:solidFill>
                <a:latin typeface="微软雅黑" panose="020B0503020204020204" pitchFamily="34" charset="-122"/>
                <a:ea typeface="微软雅黑" panose="020B0503020204020204" pitchFamily="34" charset="-122"/>
                <a:cs typeface="Noto Sans CJK JP Regular"/>
              </a:rPr>
              <a:t>以</a:t>
            </a:r>
            <a:r>
              <a:rPr sz="1050" spc="35" dirty="0">
                <a:solidFill>
                  <a:srgbClr val="938953"/>
                </a:solidFill>
                <a:latin typeface="微软雅黑" panose="020B0503020204020204" pitchFamily="34" charset="-122"/>
                <a:ea typeface="微软雅黑" panose="020B0503020204020204" pitchFamily="34" charset="-122"/>
                <a:cs typeface="Noto Sans CJK JP Regular"/>
              </a:rPr>
              <a:t>及</a:t>
            </a:r>
            <a:r>
              <a:rPr sz="1050" spc="25" dirty="0">
                <a:solidFill>
                  <a:srgbClr val="938953"/>
                </a:solidFill>
                <a:latin typeface="微软雅黑" panose="020B0503020204020204" pitchFamily="34" charset="-122"/>
                <a:ea typeface="微软雅黑" panose="020B0503020204020204" pitchFamily="34" charset="-122"/>
                <a:cs typeface="Noto Sans CJK JP Regular"/>
              </a:rPr>
              <a:t>相</a:t>
            </a:r>
            <a:r>
              <a:rPr sz="1050" spc="35" dirty="0">
                <a:solidFill>
                  <a:srgbClr val="938953"/>
                </a:solidFill>
                <a:latin typeface="微软雅黑" panose="020B0503020204020204" pitchFamily="34" charset="-122"/>
                <a:ea typeface="微软雅黑" panose="020B0503020204020204" pitchFamily="34" charset="-122"/>
                <a:cs typeface="Noto Sans CJK JP Regular"/>
              </a:rPr>
              <a:t>关</a:t>
            </a:r>
            <a:r>
              <a:rPr sz="1050" spc="25" dirty="0">
                <a:solidFill>
                  <a:srgbClr val="938953"/>
                </a:solidFill>
                <a:latin typeface="微软雅黑" panose="020B0503020204020204" pitchFamily="34" charset="-122"/>
                <a:ea typeface="微软雅黑" panose="020B0503020204020204" pitchFamily="34" charset="-122"/>
                <a:cs typeface="Noto Sans CJK JP Regular"/>
              </a:rPr>
              <a:t>行</a:t>
            </a:r>
            <a:r>
              <a:rPr sz="1050" spc="35" dirty="0">
                <a:solidFill>
                  <a:srgbClr val="938953"/>
                </a:solidFill>
                <a:latin typeface="微软雅黑" panose="020B0503020204020204" pitchFamily="34" charset="-122"/>
                <a:ea typeface="微软雅黑" panose="020B0503020204020204" pitchFamily="34" charset="-122"/>
                <a:cs typeface="Noto Sans CJK JP Regular"/>
              </a:rPr>
              <a:t>业</a:t>
            </a:r>
            <a:r>
              <a:rPr sz="1050" spc="25" dirty="0">
                <a:solidFill>
                  <a:srgbClr val="938953"/>
                </a:solidFill>
                <a:latin typeface="微软雅黑" panose="020B0503020204020204" pitchFamily="34" charset="-122"/>
                <a:ea typeface="微软雅黑" panose="020B0503020204020204" pitchFamily="34" charset="-122"/>
                <a:cs typeface="Noto Sans CJK JP Regular"/>
              </a:rPr>
              <a:t>良</a:t>
            </a:r>
            <a:r>
              <a:rPr sz="1050" spc="35" dirty="0">
                <a:solidFill>
                  <a:srgbClr val="938953"/>
                </a:solidFill>
                <a:latin typeface="微软雅黑" panose="020B0503020204020204" pitchFamily="34" charset="-122"/>
                <a:ea typeface="微软雅黑" panose="020B0503020204020204" pitchFamily="34" charset="-122"/>
                <a:cs typeface="Noto Sans CJK JP Regular"/>
              </a:rPr>
              <a:t>性</a:t>
            </a:r>
            <a:r>
              <a:rPr sz="1050" spc="25" dirty="0">
                <a:solidFill>
                  <a:srgbClr val="938953"/>
                </a:solidFill>
                <a:latin typeface="微软雅黑" panose="020B0503020204020204" pitchFamily="34" charset="-122"/>
                <a:ea typeface="微软雅黑" panose="020B0503020204020204" pitchFamily="34" charset="-122"/>
                <a:cs typeface="Noto Sans CJK JP Regular"/>
              </a:rPr>
              <a:t>发</a:t>
            </a:r>
            <a:r>
              <a:rPr sz="1050" spc="40" dirty="0">
                <a:solidFill>
                  <a:srgbClr val="938953"/>
                </a:solidFill>
                <a:latin typeface="微软雅黑" panose="020B0503020204020204" pitchFamily="34" charset="-122"/>
                <a:ea typeface="微软雅黑" panose="020B0503020204020204" pitchFamily="34" charset="-122"/>
                <a:cs typeface="Noto Sans CJK JP Regular"/>
              </a:rPr>
              <a:t>展，</a:t>
            </a:r>
            <a:r>
              <a:rPr sz="1050" spc="25" dirty="0">
                <a:solidFill>
                  <a:srgbClr val="938953"/>
                </a:solidFill>
                <a:latin typeface="微软雅黑" panose="020B0503020204020204" pitchFamily="34" charset="-122"/>
                <a:ea typeface="微软雅黑" panose="020B0503020204020204" pitchFamily="34" charset="-122"/>
                <a:cs typeface="Noto Sans CJK JP Regular"/>
              </a:rPr>
              <a:t>庆</a:t>
            </a:r>
            <a:r>
              <a:rPr sz="1050" spc="35" dirty="0">
                <a:solidFill>
                  <a:srgbClr val="938953"/>
                </a:solidFill>
                <a:latin typeface="微软雅黑" panose="020B0503020204020204" pitchFamily="34" charset="-122"/>
                <a:ea typeface="微软雅黑" panose="020B0503020204020204" pitchFamily="34" charset="-122"/>
                <a:cs typeface="Noto Sans CJK JP Regular"/>
              </a:rPr>
              <a:t>祝</a:t>
            </a:r>
            <a:r>
              <a:rPr sz="1050" spc="25" dirty="0">
                <a:solidFill>
                  <a:srgbClr val="938953"/>
                </a:solidFill>
                <a:latin typeface="微软雅黑" panose="020B0503020204020204" pitchFamily="34" charset="-122"/>
                <a:ea typeface="微软雅黑" panose="020B0503020204020204" pitchFamily="34" charset="-122"/>
                <a:cs typeface="Noto Sans CJK JP Regular"/>
              </a:rPr>
              <a:t>开</a:t>
            </a:r>
            <a:r>
              <a:rPr sz="1050" spc="35" dirty="0">
                <a:solidFill>
                  <a:srgbClr val="938953"/>
                </a:solidFill>
                <a:latin typeface="微软雅黑" panose="020B0503020204020204" pitchFamily="34" charset="-122"/>
                <a:ea typeface="微软雅黑" panose="020B0503020204020204" pitchFamily="34" charset="-122"/>
                <a:cs typeface="Noto Sans CJK JP Regular"/>
              </a:rPr>
              <a:t>元</a:t>
            </a:r>
            <a:r>
              <a:rPr sz="1050" spc="25" dirty="0">
                <a:solidFill>
                  <a:srgbClr val="938953"/>
                </a:solidFill>
                <a:latin typeface="微软雅黑" panose="020B0503020204020204" pitchFamily="34" charset="-122"/>
                <a:ea typeface="微软雅黑" panose="020B0503020204020204" pitchFamily="34" charset="-122"/>
                <a:cs typeface="Noto Sans CJK JP Regular"/>
              </a:rPr>
              <a:t>周</a:t>
            </a:r>
            <a:r>
              <a:rPr sz="1050" spc="35" dirty="0">
                <a:solidFill>
                  <a:srgbClr val="938953"/>
                </a:solidFill>
                <a:latin typeface="微软雅黑" panose="020B0503020204020204" pitchFamily="34" charset="-122"/>
                <a:ea typeface="微软雅黑" panose="020B0503020204020204" pitchFamily="34" charset="-122"/>
                <a:cs typeface="Noto Sans CJK JP Regular"/>
              </a:rPr>
              <a:t>游</a:t>
            </a:r>
            <a:r>
              <a:rPr sz="1050" spc="25" dirty="0">
                <a:solidFill>
                  <a:srgbClr val="938953"/>
                </a:solidFill>
                <a:latin typeface="微软雅黑" panose="020B0503020204020204" pitchFamily="34" charset="-122"/>
                <a:ea typeface="微软雅黑" panose="020B0503020204020204" pitchFamily="34" charset="-122"/>
                <a:cs typeface="Noto Sans CJK JP Regular"/>
              </a:rPr>
              <a:t>集</a:t>
            </a:r>
            <a:r>
              <a:rPr sz="1050" spc="35" dirty="0">
                <a:solidFill>
                  <a:srgbClr val="938953"/>
                </a:solidFill>
                <a:latin typeface="微软雅黑" panose="020B0503020204020204" pitchFamily="34" charset="-122"/>
                <a:ea typeface="微软雅黑" panose="020B0503020204020204" pitchFamily="34" charset="-122"/>
                <a:cs typeface="Noto Sans CJK JP Regular"/>
              </a:rPr>
              <a:t>团</a:t>
            </a:r>
            <a:r>
              <a:rPr sz="1050" spc="25" dirty="0">
                <a:solidFill>
                  <a:srgbClr val="938953"/>
                </a:solidFill>
                <a:latin typeface="微软雅黑" panose="020B0503020204020204" pitchFamily="34" charset="-122"/>
                <a:ea typeface="微软雅黑" panose="020B0503020204020204" pitchFamily="34" charset="-122"/>
                <a:cs typeface="Noto Sans CJK JP Regular"/>
              </a:rPr>
              <a:t>十五</a:t>
            </a:r>
            <a:r>
              <a:rPr sz="1050" spc="35" dirty="0">
                <a:solidFill>
                  <a:srgbClr val="938953"/>
                </a:solidFill>
                <a:latin typeface="微软雅黑" panose="020B0503020204020204" pitchFamily="34" charset="-122"/>
                <a:ea typeface="微软雅黑" panose="020B0503020204020204" pitchFamily="34" charset="-122"/>
                <a:cs typeface="Noto Sans CJK JP Regular"/>
              </a:rPr>
              <a:t>年</a:t>
            </a:r>
            <a:r>
              <a:rPr sz="1050" spc="25" dirty="0">
                <a:solidFill>
                  <a:srgbClr val="938953"/>
                </a:solidFill>
                <a:latin typeface="微软雅黑" panose="020B0503020204020204" pitchFamily="34" charset="-122"/>
                <a:ea typeface="微软雅黑" panose="020B0503020204020204" pitchFamily="34" charset="-122"/>
                <a:cs typeface="Noto Sans CJK JP Regular"/>
              </a:rPr>
              <a:t>成</a:t>
            </a:r>
            <a:r>
              <a:rPr sz="1050" spc="50" dirty="0">
                <a:solidFill>
                  <a:srgbClr val="938953"/>
                </a:solidFill>
                <a:latin typeface="微软雅黑" panose="020B0503020204020204" pitchFamily="34" charset="-122"/>
                <a:ea typeface="微软雅黑" panose="020B0503020204020204" pitchFamily="34" charset="-122"/>
                <a:cs typeface="Noto Sans CJK JP Regular"/>
              </a:rPr>
              <a:t>就</a:t>
            </a:r>
            <a:r>
              <a:rPr sz="1050" spc="5" dirty="0">
                <a:solidFill>
                  <a:srgbClr val="938953"/>
                </a:solidFill>
                <a:latin typeface="微软雅黑" panose="020B0503020204020204" pitchFamily="34" charset="-122"/>
                <a:ea typeface="微软雅黑" panose="020B0503020204020204" pitchFamily="34" charset="-122"/>
                <a:cs typeface="Noto Sans CJK JP Regular"/>
              </a:rPr>
              <a:t>，  </a:t>
            </a:r>
            <a:r>
              <a:rPr sz="1050" spc="25" dirty="0">
                <a:solidFill>
                  <a:srgbClr val="938953"/>
                </a:solidFill>
                <a:latin typeface="微软雅黑" panose="020B0503020204020204" pitchFamily="34" charset="-122"/>
                <a:ea typeface="微软雅黑" panose="020B0503020204020204" pitchFamily="34" charset="-122"/>
                <a:cs typeface="Noto Sans CJK JP Regular"/>
              </a:rPr>
              <a:t>并</a:t>
            </a:r>
            <a:r>
              <a:rPr sz="1050" spc="15" dirty="0">
                <a:solidFill>
                  <a:srgbClr val="938953"/>
                </a:solidFill>
                <a:latin typeface="微软雅黑" panose="020B0503020204020204" pitchFamily="34" charset="-122"/>
                <a:ea typeface="微软雅黑" panose="020B0503020204020204" pitchFamily="34" charset="-122"/>
                <a:cs typeface="Noto Sans CJK JP Regular"/>
              </a:rPr>
              <a:t>见</a:t>
            </a:r>
            <a:r>
              <a:rPr sz="1050" spc="25" dirty="0">
                <a:solidFill>
                  <a:srgbClr val="938953"/>
                </a:solidFill>
                <a:latin typeface="微软雅黑" panose="020B0503020204020204" pitchFamily="34" charset="-122"/>
                <a:ea typeface="微软雅黑" panose="020B0503020204020204" pitchFamily="34" charset="-122"/>
                <a:cs typeface="Noto Sans CJK JP Regular"/>
              </a:rPr>
              <a:t>证</a:t>
            </a:r>
            <a:r>
              <a:rPr sz="1050" spc="15" dirty="0">
                <a:solidFill>
                  <a:srgbClr val="938953"/>
                </a:solidFill>
                <a:latin typeface="微软雅黑" panose="020B0503020204020204" pitchFamily="34" charset="-122"/>
                <a:ea typeface="微软雅黑" panose="020B0503020204020204" pitchFamily="34" charset="-122"/>
                <a:cs typeface="Noto Sans CJK JP Regular"/>
              </a:rPr>
              <a:t>开</a:t>
            </a:r>
            <a:r>
              <a:rPr sz="1050" spc="25" dirty="0">
                <a:solidFill>
                  <a:srgbClr val="938953"/>
                </a:solidFill>
                <a:latin typeface="微软雅黑" panose="020B0503020204020204" pitchFamily="34" charset="-122"/>
                <a:ea typeface="微软雅黑" panose="020B0503020204020204" pitchFamily="34" charset="-122"/>
                <a:cs typeface="Noto Sans CJK JP Regular"/>
              </a:rPr>
              <a:t>元</a:t>
            </a:r>
            <a:r>
              <a:rPr sz="1050" spc="15" dirty="0">
                <a:solidFill>
                  <a:srgbClr val="938953"/>
                </a:solidFill>
                <a:latin typeface="微软雅黑" panose="020B0503020204020204" pitchFamily="34" charset="-122"/>
                <a:ea typeface="微软雅黑" panose="020B0503020204020204" pitchFamily="34" charset="-122"/>
                <a:cs typeface="Noto Sans CJK JP Regular"/>
              </a:rPr>
              <a:t>慈</a:t>
            </a:r>
            <a:r>
              <a:rPr sz="1050" spc="25" dirty="0">
                <a:solidFill>
                  <a:srgbClr val="938953"/>
                </a:solidFill>
                <a:latin typeface="微软雅黑" panose="020B0503020204020204" pitchFamily="34" charset="-122"/>
                <a:ea typeface="微软雅黑" panose="020B0503020204020204" pitchFamily="34" charset="-122"/>
                <a:cs typeface="Noto Sans CJK JP Regular"/>
              </a:rPr>
              <a:t>善</a:t>
            </a:r>
            <a:r>
              <a:rPr sz="1050" spc="15" dirty="0">
                <a:solidFill>
                  <a:srgbClr val="938953"/>
                </a:solidFill>
                <a:latin typeface="微软雅黑" panose="020B0503020204020204" pitchFamily="34" charset="-122"/>
                <a:ea typeface="微软雅黑" panose="020B0503020204020204" pitchFamily="34" charset="-122"/>
                <a:cs typeface="Noto Sans CJK JP Regular"/>
              </a:rPr>
              <a:t>基</a:t>
            </a:r>
            <a:r>
              <a:rPr sz="1050" spc="40" dirty="0">
                <a:solidFill>
                  <a:srgbClr val="938953"/>
                </a:solidFill>
                <a:latin typeface="微软雅黑" panose="020B0503020204020204" pitchFamily="34" charset="-122"/>
                <a:ea typeface="微软雅黑" panose="020B0503020204020204" pitchFamily="34" charset="-122"/>
                <a:cs typeface="Noto Sans CJK JP Regular"/>
              </a:rPr>
              <a:t>金</a:t>
            </a:r>
            <a:r>
              <a:rPr sz="1050" spc="-315" dirty="0">
                <a:solidFill>
                  <a:srgbClr val="938953"/>
                </a:solidFill>
                <a:latin typeface="微软雅黑" panose="020B0503020204020204" pitchFamily="34" charset="-122"/>
                <a:ea typeface="微软雅黑" panose="020B0503020204020204" pitchFamily="34" charset="-122"/>
                <a:cs typeface="Noto Sans CJK JP Regular"/>
              </a:rPr>
              <a:t>·</a:t>
            </a:r>
            <a:r>
              <a:rPr sz="1050" spc="15" dirty="0">
                <a:solidFill>
                  <a:srgbClr val="938953"/>
                </a:solidFill>
                <a:latin typeface="微软雅黑" panose="020B0503020204020204" pitchFamily="34" charset="-122"/>
                <a:ea typeface="微软雅黑" panose="020B0503020204020204" pitchFamily="34" charset="-122"/>
                <a:cs typeface="Noto Sans CJK JP Regular"/>
              </a:rPr>
              <a:t>华裔</a:t>
            </a:r>
            <a:r>
              <a:rPr sz="1050" spc="25" dirty="0">
                <a:solidFill>
                  <a:srgbClr val="938953"/>
                </a:solidFill>
                <a:latin typeface="微软雅黑" panose="020B0503020204020204" pitchFamily="34" charset="-122"/>
                <a:ea typeface="微软雅黑" panose="020B0503020204020204" pitchFamily="34" charset="-122"/>
                <a:cs typeface="Noto Sans CJK JP Regular"/>
              </a:rPr>
              <a:t>青</a:t>
            </a:r>
            <a:r>
              <a:rPr sz="1050" spc="15" dirty="0">
                <a:solidFill>
                  <a:srgbClr val="938953"/>
                </a:solidFill>
                <a:latin typeface="微软雅黑" panose="020B0503020204020204" pitchFamily="34" charset="-122"/>
                <a:ea typeface="微软雅黑" panose="020B0503020204020204" pitchFamily="34" charset="-122"/>
                <a:cs typeface="Noto Sans CJK JP Regular"/>
              </a:rPr>
              <a:t>少</a:t>
            </a:r>
            <a:r>
              <a:rPr sz="1050" spc="25" dirty="0">
                <a:solidFill>
                  <a:srgbClr val="938953"/>
                </a:solidFill>
                <a:latin typeface="微软雅黑" panose="020B0503020204020204" pitchFamily="34" charset="-122"/>
                <a:ea typeface="微软雅黑" panose="020B0503020204020204" pitchFamily="34" charset="-122"/>
                <a:cs typeface="Noto Sans CJK JP Regular"/>
              </a:rPr>
              <a:t>年</a:t>
            </a:r>
            <a:r>
              <a:rPr sz="1050" spc="15" dirty="0">
                <a:solidFill>
                  <a:srgbClr val="938953"/>
                </a:solidFill>
                <a:latin typeface="微软雅黑" panose="020B0503020204020204" pitchFamily="34" charset="-122"/>
                <a:ea typeface="微软雅黑" panose="020B0503020204020204" pitchFamily="34" charset="-122"/>
                <a:cs typeface="Noto Sans CJK JP Regular"/>
              </a:rPr>
              <a:t>教</a:t>
            </a:r>
            <a:r>
              <a:rPr sz="1050" spc="25" dirty="0">
                <a:solidFill>
                  <a:srgbClr val="938953"/>
                </a:solidFill>
                <a:latin typeface="微软雅黑" panose="020B0503020204020204" pitchFamily="34" charset="-122"/>
                <a:ea typeface="微软雅黑" panose="020B0503020204020204" pitchFamily="34" charset="-122"/>
                <a:cs typeface="Noto Sans CJK JP Regular"/>
              </a:rPr>
              <a:t>育</a:t>
            </a:r>
            <a:r>
              <a:rPr sz="1050" spc="15" dirty="0">
                <a:solidFill>
                  <a:srgbClr val="938953"/>
                </a:solidFill>
                <a:latin typeface="微软雅黑" panose="020B0503020204020204" pitchFamily="34" charset="-122"/>
                <a:ea typeface="微软雅黑" panose="020B0503020204020204" pitchFamily="34" charset="-122"/>
                <a:cs typeface="Noto Sans CJK JP Regular"/>
              </a:rPr>
              <a:t>发</a:t>
            </a:r>
            <a:r>
              <a:rPr sz="1050" spc="25" dirty="0">
                <a:solidFill>
                  <a:srgbClr val="938953"/>
                </a:solidFill>
                <a:latin typeface="微软雅黑" panose="020B0503020204020204" pitchFamily="34" charset="-122"/>
                <a:ea typeface="微软雅黑" panose="020B0503020204020204" pitchFamily="34" charset="-122"/>
                <a:cs typeface="Noto Sans CJK JP Regular"/>
              </a:rPr>
              <a:t>展</a:t>
            </a:r>
            <a:r>
              <a:rPr sz="1050" spc="15" dirty="0">
                <a:solidFill>
                  <a:srgbClr val="938953"/>
                </a:solidFill>
                <a:latin typeface="微软雅黑" panose="020B0503020204020204" pitchFamily="34" charset="-122"/>
                <a:ea typeface="微软雅黑" panose="020B0503020204020204" pitchFamily="34" charset="-122"/>
                <a:cs typeface="Noto Sans CJK JP Regular"/>
              </a:rPr>
              <a:t>项</a:t>
            </a:r>
            <a:r>
              <a:rPr sz="1050" spc="25" dirty="0">
                <a:solidFill>
                  <a:srgbClr val="938953"/>
                </a:solidFill>
                <a:latin typeface="微软雅黑" panose="020B0503020204020204" pitchFamily="34" charset="-122"/>
                <a:ea typeface="微软雅黑" panose="020B0503020204020204" pitchFamily="34" charset="-122"/>
                <a:cs typeface="Noto Sans CJK JP Regular"/>
              </a:rPr>
              <a:t>目</a:t>
            </a:r>
            <a:r>
              <a:rPr sz="1050" spc="15" dirty="0">
                <a:solidFill>
                  <a:srgbClr val="938953"/>
                </a:solidFill>
                <a:latin typeface="微软雅黑" panose="020B0503020204020204" pitchFamily="34" charset="-122"/>
                <a:ea typeface="微软雅黑" panose="020B0503020204020204" pitchFamily="34" charset="-122"/>
                <a:cs typeface="Noto Sans CJK JP Regular"/>
              </a:rPr>
              <a:t>合作</a:t>
            </a:r>
            <a:r>
              <a:rPr sz="1050" spc="25" dirty="0">
                <a:solidFill>
                  <a:srgbClr val="938953"/>
                </a:solidFill>
                <a:latin typeface="微软雅黑" panose="020B0503020204020204" pitchFamily="34" charset="-122"/>
                <a:ea typeface="微软雅黑" panose="020B0503020204020204" pitchFamily="34" charset="-122"/>
                <a:cs typeface="Noto Sans CJK JP Regular"/>
              </a:rPr>
              <a:t>意</a:t>
            </a:r>
            <a:r>
              <a:rPr sz="1050" spc="15" dirty="0">
                <a:solidFill>
                  <a:srgbClr val="938953"/>
                </a:solidFill>
                <a:latin typeface="微软雅黑" panose="020B0503020204020204" pitchFamily="34" charset="-122"/>
                <a:ea typeface="微软雅黑" panose="020B0503020204020204" pitchFamily="34" charset="-122"/>
                <a:cs typeface="Noto Sans CJK JP Regular"/>
              </a:rPr>
              <a:t>向</a:t>
            </a:r>
            <a:r>
              <a:rPr sz="1050" spc="25" dirty="0">
                <a:solidFill>
                  <a:srgbClr val="938953"/>
                </a:solidFill>
                <a:latin typeface="微软雅黑" panose="020B0503020204020204" pitchFamily="34" charset="-122"/>
                <a:ea typeface="微软雅黑" panose="020B0503020204020204" pitchFamily="34" charset="-122"/>
                <a:cs typeface="Noto Sans CJK JP Regular"/>
              </a:rPr>
              <a:t>签</a:t>
            </a:r>
            <a:r>
              <a:rPr sz="1050" spc="35" dirty="0">
                <a:solidFill>
                  <a:srgbClr val="938953"/>
                </a:solidFill>
                <a:latin typeface="微软雅黑" panose="020B0503020204020204" pitchFamily="34" charset="-122"/>
                <a:ea typeface="微软雅黑" panose="020B0503020204020204" pitchFamily="34" charset="-122"/>
                <a:cs typeface="Noto Sans CJK JP Regular"/>
              </a:rPr>
              <a:t>约</a:t>
            </a:r>
            <a:r>
              <a:rPr sz="1050" spc="5" dirty="0">
                <a:solidFill>
                  <a:srgbClr val="938953"/>
                </a:solidFill>
                <a:latin typeface="微软雅黑" panose="020B0503020204020204" pitchFamily="34" charset="-122"/>
                <a:ea typeface="微软雅黑" panose="020B0503020204020204" pitchFamily="34" charset="-122"/>
                <a:cs typeface="Noto Sans CJK JP Regular"/>
              </a:rPr>
              <a:t>。</a:t>
            </a:r>
            <a:endParaRPr sz="1050" dirty="0">
              <a:latin typeface="微软雅黑" panose="020B0503020204020204" pitchFamily="34" charset="-122"/>
              <a:ea typeface="微软雅黑" panose="020B0503020204020204" pitchFamily="34" charset="-122"/>
              <a:cs typeface="Noto Sans CJK JP Regular"/>
            </a:endParaRPr>
          </a:p>
        </p:txBody>
      </p:sp>
      <p:sp>
        <p:nvSpPr>
          <p:cNvPr id="13" name="object 6"/>
          <p:cNvSpPr/>
          <p:nvPr/>
        </p:nvSpPr>
        <p:spPr>
          <a:xfrm>
            <a:off x="746556" y="1247408"/>
            <a:ext cx="3376800" cy="2253600"/>
          </a:xfrm>
          <a:prstGeom prst="rect">
            <a:avLst/>
          </a:prstGeom>
          <a:blipFill>
            <a:blip r:embed="rId4" cstate="print"/>
            <a:stretch>
              <a:fillRect/>
            </a:stretch>
          </a:blipFill>
        </p:spPr>
        <p:txBody>
          <a:bodyPr wrap="square" lIns="0" tIns="0" rIns="0" bIns="0" rtlCol="0"/>
          <a:lstStyle/>
          <a:p>
            <a:endParaRPr dirty="0"/>
          </a:p>
        </p:txBody>
      </p:sp>
      <p:sp>
        <p:nvSpPr>
          <p:cNvPr id="21" name="object 7"/>
          <p:cNvSpPr/>
          <p:nvPr/>
        </p:nvSpPr>
        <p:spPr>
          <a:xfrm>
            <a:off x="4439816" y="1263777"/>
            <a:ext cx="3355848" cy="2237231"/>
          </a:xfrm>
          <a:prstGeom prst="rect">
            <a:avLst/>
          </a:prstGeom>
          <a:blipFill>
            <a:blip r:embed="rId5" cstate="print"/>
            <a:stretch>
              <a:fillRect/>
            </a:stretch>
          </a:blipFill>
        </p:spPr>
        <p:txBody>
          <a:bodyPr wrap="square" lIns="0" tIns="0" rIns="0" bIns="0" rtlCol="0"/>
          <a:lstStyle/>
          <a:p>
            <a:endParaRPr/>
          </a:p>
        </p:txBody>
      </p:sp>
      <p:sp>
        <p:nvSpPr>
          <p:cNvPr id="22" name="object 8"/>
          <p:cNvSpPr/>
          <p:nvPr/>
        </p:nvSpPr>
        <p:spPr>
          <a:xfrm>
            <a:off x="8144794" y="1263777"/>
            <a:ext cx="3375660" cy="2252472"/>
          </a:xfrm>
          <a:prstGeom prst="rect">
            <a:avLst/>
          </a:prstGeom>
          <a:blipFill>
            <a:blip r:embed="rId6" cstate="print"/>
            <a:stretch>
              <a:fillRect/>
            </a:stretch>
          </a:blipFill>
        </p:spPr>
        <p:txBody>
          <a:bodyPr wrap="square" lIns="0" tIns="0" rIns="0" bIns="0" rtlCol="0"/>
          <a:lstStyle/>
          <a:p>
            <a:endParaRPr/>
          </a:p>
        </p:txBody>
      </p:sp>
      <p:sp>
        <p:nvSpPr>
          <p:cNvPr id="23" name="object 9"/>
          <p:cNvSpPr/>
          <p:nvPr/>
        </p:nvSpPr>
        <p:spPr>
          <a:xfrm>
            <a:off x="7048275" y="3607752"/>
            <a:ext cx="4472179" cy="2993059"/>
          </a:xfrm>
          <a:prstGeom prst="rect">
            <a:avLst/>
          </a:prstGeom>
          <a:blipFill>
            <a:blip r:embed="rId7" cstate="print"/>
            <a:stretch>
              <a:fillRect/>
            </a:stretch>
          </a:blipFill>
        </p:spPr>
        <p:txBody>
          <a:bodyPr wrap="square" lIns="0" tIns="0" rIns="0" bIns="0" rtlCol="0"/>
          <a:lstStyle/>
          <a:p>
            <a:endParaRPr/>
          </a:p>
        </p:txBody>
      </p:sp>
      <p:sp>
        <p:nvSpPr>
          <p:cNvPr id="24" name="object 10"/>
          <p:cNvSpPr/>
          <p:nvPr/>
        </p:nvSpPr>
        <p:spPr>
          <a:xfrm>
            <a:off x="4776322" y="3605001"/>
            <a:ext cx="2112263" cy="1408175"/>
          </a:xfrm>
          <a:prstGeom prst="rect">
            <a:avLst/>
          </a:prstGeom>
          <a:blipFill>
            <a:blip r:embed="rId8" cstate="print"/>
            <a:stretch>
              <a:fillRect/>
            </a:stretch>
          </a:blipFill>
        </p:spPr>
        <p:txBody>
          <a:bodyPr wrap="square" lIns="0" tIns="0" rIns="0" bIns="0" rtlCol="0"/>
          <a:lstStyle/>
          <a:p>
            <a:endParaRPr/>
          </a:p>
        </p:txBody>
      </p:sp>
      <p:sp>
        <p:nvSpPr>
          <p:cNvPr id="25" name="object 11"/>
          <p:cNvSpPr/>
          <p:nvPr/>
        </p:nvSpPr>
        <p:spPr>
          <a:xfrm>
            <a:off x="746556" y="5147209"/>
            <a:ext cx="6142029" cy="1453602"/>
          </a:xfrm>
          <a:prstGeom prst="rect">
            <a:avLst/>
          </a:prstGeom>
          <a:blipFill>
            <a:blip r:embed="rId9"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539608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196752"/>
            <a:ext cx="12192000" cy="5121320"/>
          </a:xfrm>
          <a:prstGeom prst="rect">
            <a:avLst/>
          </a:pr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sz="1400" dirty="0">
              <a:solidFill>
                <a:schemeClr val="bg2">
                  <a:lumMod val="50000"/>
                </a:schemeClr>
              </a:solidFill>
              <a:latin typeface="微软雅黑 Light" panose="020B0502040204020203" pitchFamily="34" charset="-122"/>
              <a:ea typeface="微软雅黑 Light" panose="020B0502040204020203" pitchFamily="34" charset="-122"/>
            </a:endParaRPr>
          </a:p>
        </p:txBody>
      </p:sp>
      <p:sp>
        <p:nvSpPr>
          <p:cNvPr id="2"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PA_文本框 6"/>
          <p:cNvSpPr txBox="1"/>
          <p:nvPr>
            <p:custDataLst>
              <p:tags r:id="rId2"/>
            </p:custDataLst>
          </p:nvPr>
        </p:nvSpPr>
        <p:spPr>
          <a:xfrm>
            <a:off x="169862" y="422275"/>
            <a:ext cx="7871201" cy="461665"/>
          </a:xfrm>
          <a:prstGeom prst="rect">
            <a:avLst/>
          </a:prstGeom>
          <a:noFill/>
        </p:spPr>
        <p:txBody>
          <a:bodyPr wrap="square">
            <a:spAutoFit/>
          </a:bodyPr>
          <a:lstStyle/>
          <a:p>
            <a:pPr>
              <a:defRPr/>
            </a:pPr>
            <a:r>
              <a:rPr lang="zh-CN" altLang="en-US" sz="2400" dirty="0">
                <a:solidFill>
                  <a:schemeClr val="bg2">
                    <a:lumMod val="50000"/>
                  </a:schemeClr>
                </a:solidFill>
                <a:latin typeface="微软雅黑" panose="020B0503020204020204" pitchFamily="34" charset="-122"/>
                <a:ea typeface="微软雅黑" panose="020B0503020204020204" pitchFamily="34" charset="-122"/>
              </a:rPr>
              <a:t>案例介绍</a:t>
            </a:r>
            <a:r>
              <a:rPr lang="en-US" altLang="zh-CN" sz="2400" dirty="0">
                <a:solidFill>
                  <a:schemeClr val="bg2">
                    <a:lumMod val="50000"/>
                  </a:schemeClr>
                </a:solidFill>
                <a:latin typeface="微软雅黑" panose="020B0503020204020204" pitchFamily="34" charset="-122"/>
                <a:ea typeface="微软雅黑" panose="020B0503020204020204" pitchFamily="34" charset="-122"/>
              </a:rPr>
              <a:t>6-</a:t>
            </a:r>
            <a:r>
              <a:rPr lang="ja-JP" altLang="en-US" sz="2400" dirty="0">
                <a:solidFill>
                  <a:schemeClr val="bg2">
                    <a:lumMod val="50000"/>
                  </a:schemeClr>
                </a:solidFill>
                <a:latin typeface="微软雅黑" panose="020B0503020204020204" pitchFamily="34" charset="-122"/>
                <a:ea typeface="微软雅黑" panose="020B0503020204020204" pitchFamily="34" charset="-122"/>
              </a:rPr>
              <a:t>发现顺德・全球路演 亚琛站</a:t>
            </a:r>
          </a:p>
        </p:txBody>
      </p:sp>
      <p:sp>
        <p:nvSpPr>
          <p:cNvPr id="12" name="object 5"/>
          <p:cNvSpPr txBox="1"/>
          <p:nvPr/>
        </p:nvSpPr>
        <p:spPr>
          <a:xfrm>
            <a:off x="1025277" y="5218637"/>
            <a:ext cx="10146422" cy="813684"/>
          </a:xfrm>
          <a:prstGeom prst="rect">
            <a:avLst/>
          </a:prstGeom>
        </p:spPr>
        <p:txBody>
          <a:bodyPr vert="horz" wrap="square" lIns="0" tIns="13335" rIns="0" bIns="0" rtlCol="0">
            <a:spAutoFit/>
          </a:bodyPr>
          <a:lstStyle/>
          <a:p>
            <a:pPr marL="12700" marR="5080" algn="just">
              <a:lnSpc>
                <a:spcPct val="100000"/>
              </a:lnSpc>
              <a:spcBef>
                <a:spcPts val="105"/>
              </a:spcBef>
            </a:pPr>
            <a:r>
              <a:rPr lang="en-US" altLang="zh-CN" sz="1300" spc="30" dirty="0">
                <a:solidFill>
                  <a:srgbClr val="938953"/>
                </a:solidFill>
                <a:latin typeface="微软雅黑" panose="020B0503020204020204" pitchFamily="34" charset="-122"/>
                <a:ea typeface="微软雅黑" panose="020B0503020204020204" pitchFamily="34" charset="-122"/>
                <a:cs typeface="Noto Sans CJK JP Regular"/>
              </a:rPr>
              <a:t>4</a:t>
            </a:r>
            <a:r>
              <a:rPr lang="zh-CN" altLang="en-US" sz="1300" spc="30" dirty="0">
                <a:solidFill>
                  <a:srgbClr val="938953"/>
                </a:solidFill>
                <a:latin typeface="微软雅黑" panose="020B0503020204020204" pitchFamily="34" charset="-122"/>
                <a:ea typeface="微软雅黑" panose="020B0503020204020204" pitchFamily="34" charset="-122"/>
                <a:cs typeface="Noto Sans CJK JP Regular"/>
              </a:rPr>
              <a:t>月</a:t>
            </a:r>
            <a:r>
              <a:rPr lang="en-US" altLang="zh-CN" sz="1300" spc="30" dirty="0">
                <a:solidFill>
                  <a:srgbClr val="938953"/>
                </a:solidFill>
                <a:latin typeface="微软雅黑" panose="020B0503020204020204" pitchFamily="34" charset="-122"/>
                <a:ea typeface="微软雅黑" panose="020B0503020204020204" pitchFamily="34" charset="-122"/>
                <a:cs typeface="Noto Sans CJK JP Regular"/>
              </a:rPr>
              <a:t>24</a:t>
            </a:r>
            <a:r>
              <a:rPr lang="zh-CN" altLang="en-US" sz="1300" spc="30" dirty="0">
                <a:solidFill>
                  <a:srgbClr val="938953"/>
                </a:solidFill>
                <a:latin typeface="微软雅黑" panose="020B0503020204020204" pitchFamily="34" charset="-122"/>
                <a:ea typeface="微软雅黑" panose="020B0503020204020204" pitchFamily="34" charset="-122"/>
                <a:cs typeface="Noto Sans CJK JP Regular"/>
              </a:rPr>
              <a:t>日下午，发现顺德</a:t>
            </a:r>
            <a:r>
              <a:rPr lang="en-US" altLang="zh-CN" sz="1300" spc="30" dirty="0">
                <a:solidFill>
                  <a:srgbClr val="938953"/>
                </a:solidFill>
                <a:latin typeface="微软雅黑" panose="020B0503020204020204" pitchFamily="34" charset="-122"/>
                <a:ea typeface="微软雅黑" panose="020B0503020204020204" pitchFamily="34" charset="-122"/>
                <a:cs typeface="Noto Sans CJK JP Regular"/>
              </a:rPr>
              <a:t>·</a:t>
            </a:r>
            <a:r>
              <a:rPr lang="zh-CN" altLang="en-US" sz="1300" spc="30" dirty="0">
                <a:solidFill>
                  <a:srgbClr val="938953"/>
                </a:solidFill>
                <a:latin typeface="微软雅黑" panose="020B0503020204020204" pitchFamily="34" charset="-122"/>
                <a:ea typeface="微软雅黑" panose="020B0503020204020204" pitchFamily="34" charset="-122"/>
                <a:cs typeface="Noto Sans CJK JP Regular"/>
              </a:rPr>
              <a:t>全球路演在德国亚琛市加冕大厅举行。这是顺德全球路演继深圳、汉诺威、北京之后的第四站。活动旨在向全世界推介顺德开放、创新的全新形象，让更多的人才、项目、资本了解顺德。多名来自联邦、州市的政要与企业界高层受邀参会，规模近</a:t>
            </a:r>
            <a:r>
              <a:rPr lang="en-US" altLang="zh-CN" sz="1300" spc="30" dirty="0">
                <a:solidFill>
                  <a:srgbClr val="938953"/>
                </a:solidFill>
                <a:latin typeface="微软雅黑" panose="020B0503020204020204" pitchFamily="34" charset="-122"/>
                <a:ea typeface="微软雅黑" panose="020B0503020204020204" pitchFamily="34" charset="-122"/>
                <a:cs typeface="Noto Sans CJK JP Regular"/>
              </a:rPr>
              <a:t>300</a:t>
            </a:r>
            <a:r>
              <a:rPr lang="zh-CN" altLang="en-US" sz="1300" spc="30" dirty="0">
                <a:solidFill>
                  <a:srgbClr val="938953"/>
                </a:solidFill>
                <a:latin typeface="微软雅黑" panose="020B0503020204020204" pitchFamily="34" charset="-122"/>
                <a:ea typeface="微软雅黑" panose="020B0503020204020204" pitchFamily="34" charset="-122"/>
                <a:cs typeface="Noto Sans CJK JP Regular"/>
              </a:rPr>
              <a:t>人。带有文艺复兴哥特式风格的亚琛加冕大厅，一改往日庄严肃穆的面孔，在两国企业界人士的对接交流中，呈现亚琛这座老城对远方来客的热情。</a:t>
            </a:r>
            <a:endParaRPr sz="1300" dirty="0">
              <a:latin typeface="微软雅黑" panose="020B0503020204020204" pitchFamily="34" charset="-122"/>
              <a:ea typeface="微软雅黑" panose="020B0503020204020204" pitchFamily="34" charset="-122"/>
              <a:cs typeface="Noto Sans CJK JP Regular"/>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7710" y="1565519"/>
            <a:ext cx="4761891" cy="3571418"/>
          </a:xfrm>
          <a:prstGeom prst="rect">
            <a:avLst/>
          </a:prstGeom>
        </p:spPr>
      </p:pic>
      <p:pic>
        <p:nvPicPr>
          <p:cNvPr id="1026" name="Picture 2" descr="640-6.jpe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00" r="8414" b="30"/>
          <a:stretch/>
        </p:blipFill>
        <p:spPr bwMode="auto">
          <a:xfrm>
            <a:off x="1042401" y="1565519"/>
            <a:ext cx="4761891" cy="3571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957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600" y="1195200"/>
            <a:ext cx="12218616" cy="5093595"/>
          </a:xfrm>
          <a:prstGeom prst="rect">
            <a:avLst/>
          </a:pr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sz="1400" dirty="0">
              <a:solidFill>
                <a:schemeClr val="bg2">
                  <a:lumMod val="50000"/>
                </a:schemeClr>
              </a:solidFill>
              <a:latin typeface="微软雅黑 Light" panose="020B0502040204020203" pitchFamily="34" charset="-122"/>
              <a:ea typeface="微软雅黑 Light" panose="020B0502040204020203" pitchFamily="34" charset="-122"/>
            </a:endParaRPr>
          </a:p>
        </p:txBody>
      </p:sp>
      <p:sp>
        <p:nvSpPr>
          <p:cNvPr id="2"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PA_文本框 6"/>
          <p:cNvSpPr txBox="1"/>
          <p:nvPr>
            <p:custDataLst>
              <p:tags r:id="rId2"/>
            </p:custDataLst>
          </p:nvPr>
        </p:nvSpPr>
        <p:spPr>
          <a:xfrm>
            <a:off x="169862" y="422275"/>
            <a:ext cx="7871201" cy="461665"/>
          </a:xfrm>
          <a:prstGeom prst="rect">
            <a:avLst/>
          </a:prstGeom>
          <a:noFill/>
        </p:spPr>
        <p:txBody>
          <a:bodyPr wrap="square">
            <a:spAutoFit/>
          </a:bodyPr>
          <a:lstStyle/>
          <a:p>
            <a:pPr>
              <a:defRPr/>
            </a:pPr>
            <a:r>
              <a:rPr lang="zh-CN" altLang="en-US" sz="2400" dirty="0">
                <a:solidFill>
                  <a:schemeClr val="bg2">
                    <a:lumMod val="50000"/>
                  </a:schemeClr>
                </a:solidFill>
                <a:latin typeface="微软雅黑" panose="020B0503020204020204" pitchFamily="34" charset="-122"/>
                <a:ea typeface="微软雅黑" panose="020B0503020204020204" pitchFamily="34" charset="-122"/>
              </a:rPr>
              <a:t>案例介绍</a:t>
            </a:r>
            <a:r>
              <a:rPr lang="en-US" altLang="zh-CN" sz="2400" dirty="0">
                <a:solidFill>
                  <a:schemeClr val="bg2">
                    <a:lumMod val="50000"/>
                  </a:schemeClr>
                </a:solidFill>
                <a:latin typeface="微软雅黑" panose="020B0503020204020204" pitchFamily="34" charset="-122"/>
                <a:ea typeface="微软雅黑" panose="020B0503020204020204" pitchFamily="34" charset="-122"/>
              </a:rPr>
              <a:t>7-</a:t>
            </a:r>
            <a:r>
              <a:rPr lang="zh-CN" altLang="en-US" sz="2400" dirty="0">
                <a:solidFill>
                  <a:schemeClr val="bg2">
                    <a:lumMod val="50000"/>
                  </a:schemeClr>
                </a:solidFill>
                <a:latin typeface="微软雅黑" panose="020B0503020204020204" pitchFamily="34" charset="-122"/>
                <a:ea typeface="微软雅黑" panose="020B0503020204020204" pitchFamily="34" charset="-122"/>
              </a:rPr>
              <a:t>第四届“海科杯”全球华侨华人创新创业大赛</a:t>
            </a:r>
          </a:p>
        </p:txBody>
      </p:sp>
      <p:sp>
        <p:nvSpPr>
          <p:cNvPr id="12" name="object 5"/>
          <p:cNvSpPr txBox="1"/>
          <p:nvPr/>
        </p:nvSpPr>
        <p:spPr>
          <a:xfrm>
            <a:off x="1016852" y="5085184"/>
            <a:ext cx="10177712" cy="813684"/>
          </a:xfrm>
          <a:prstGeom prst="rect">
            <a:avLst/>
          </a:prstGeom>
        </p:spPr>
        <p:txBody>
          <a:bodyPr vert="horz" wrap="square" lIns="0" tIns="13335" rIns="0" bIns="0" rtlCol="0">
            <a:spAutoFit/>
          </a:bodyPr>
          <a:lstStyle/>
          <a:p>
            <a:pPr marL="12700" marR="5080" algn="just">
              <a:lnSpc>
                <a:spcPct val="100000"/>
              </a:lnSpc>
              <a:spcBef>
                <a:spcPts val="105"/>
              </a:spcBef>
            </a:pPr>
            <a:r>
              <a:rPr lang="en-US" altLang="zh-CN" sz="1300" spc="30" dirty="0">
                <a:solidFill>
                  <a:srgbClr val="938953"/>
                </a:solidFill>
                <a:latin typeface="微软雅黑" panose="020B0503020204020204" pitchFamily="34" charset="-122"/>
                <a:ea typeface="微软雅黑" panose="020B0503020204020204" pitchFamily="34" charset="-122"/>
                <a:cs typeface="Noto Sans CJK JP Regular"/>
              </a:rPr>
              <a:t>2018</a:t>
            </a:r>
            <a:r>
              <a:rPr lang="zh-CN" altLang="en-US" sz="1300" spc="30" dirty="0">
                <a:solidFill>
                  <a:srgbClr val="938953"/>
                </a:solidFill>
                <a:latin typeface="微软雅黑" panose="020B0503020204020204" pitchFamily="34" charset="-122"/>
                <a:ea typeface="微软雅黑" panose="020B0503020204020204" pitchFamily="34" charset="-122"/>
                <a:cs typeface="Noto Sans CJK JP Regular"/>
              </a:rPr>
              <a:t>年</a:t>
            </a:r>
            <a:r>
              <a:rPr lang="en-US" altLang="zh-CN" sz="1300" spc="30" dirty="0">
                <a:solidFill>
                  <a:srgbClr val="938953"/>
                </a:solidFill>
                <a:latin typeface="微软雅黑" panose="020B0503020204020204" pitchFamily="34" charset="-122"/>
                <a:ea typeface="微软雅黑" panose="020B0503020204020204" pitchFamily="34" charset="-122"/>
                <a:cs typeface="Noto Sans CJK JP Regular"/>
              </a:rPr>
              <a:t>6</a:t>
            </a:r>
            <a:r>
              <a:rPr lang="zh-CN" altLang="en-US" sz="1300" spc="30" dirty="0">
                <a:solidFill>
                  <a:srgbClr val="938953"/>
                </a:solidFill>
                <a:latin typeface="微软雅黑" panose="020B0503020204020204" pitchFamily="34" charset="-122"/>
                <a:ea typeface="微软雅黑" panose="020B0503020204020204" pitchFamily="34" charset="-122"/>
                <a:cs typeface="Noto Sans CJK JP Regular"/>
              </a:rPr>
              <a:t>月</a:t>
            </a:r>
            <a:r>
              <a:rPr lang="en-US" altLang="zh-CN" sz="1300" spc="30" dirty="0">
                <a:solidFill>
                  <a:srgbClr val="938953"/>
                </a:solidFill>
                <a:latin typeface="微软雅黑" panose="020B0503020204020204" pitchFamily="34" charset="-122"/>
                <a:ea typeface="微软雅黑" panose="020B0503020204020204" pitchFamily="34" charset="-122"/>
                <a:cs typeface="Noto Sans CJK JP Regular"/>
              </a:rPr>
              <a:t>9</a:t>
            </a:r>
            <a:r>
              <a:rPr lang="zh-CN" altLang="en-US" sz="1300" spc="30" dirty="0">
                <a:solidFill>
                  <a:srgbClr val="938953"/>
                </a:solidFill>
                <a:latin typeface="微软雅黑" panose="020B0503020204020204" pitchFamily="34" charset="-122"/>
                <a:ea typeface="微软雅黑" panose="020B0503020204020204" pitchFamily="34" charset="-122"/>
                <a:cs typeface="Noto Sans CJK JP Regular"/>
              </a:rPr>
              <a:t>日</a:t>
            </a:r>
            <a:r>
              <a:rPr lang="en-US" altLang="zh-CN" sz="1300" spc="30" dirty="0">
                <a:solidFill>
                  <a:srgbClr val="938953"/>
                </a:solidFill>
                <a:latin typeface="微软雅黑" panose="020B0503020204020204" pitchFamily="34" charset="-122"/>
                <a:ea typeface="微软雅黑" panose="020B0503020204020204" pitchFamily="34" charset="-122"/>
                <a:cs typeface="Noto Sans CJK JP Regular"/>
              </a:rPr>
              <a:t>,</a:t>
            </a:r>
            <a:r>
              <a:rPr lang="zh-CN" altLang="en-US" sz="1300" spc="30" dirty="0">
                <a:solidFill>
                  <a:srgbClr val="938953"/>
                </a:solidFill>
                <a:latin typeface="微软雅黑" panose="020B0503020204020204" pitchFamily="34" charset="-122"/>
                <a:ea typeface="微软雅黑" panose="020B0503020204020204" pitchFamily="34" charset="-122"/>
                <a:cs typeface="Noto Sans CJK JP Regular"/>
              </a:rPr>
              <a:t>第四届“海科杯”全球华侨华人创新创业大赛</a:t>
            </a:r>
            <a:r>
              <a:rPr lang="en-US" altLang="zh-CN" sz="1300" spc="30" dirty="0">
                <a:solidFill>
                  <a:srgbClr val="938953"/>
                </a:solidFill>
                <a:latin typeface="微软雅黑" panose="020B0503020204020204" pitchFamily="34" charset="-122"/>
                <a:ea typeface="微软雅黑" panose="020B0503020204020204" pitchFamily="34" charset="-122"/>
                <a:cs typeface="Noto Sans CJK JP Regular"/>
              </a:rPr>
              <a:t>(</a:t>
            </a:r>
            <a:r>
              <a:rPr lang="zh-CN" altLang="en-US" sz="1300" spc="30" dirty="0">
                <a:solidFill>
                  <a:srgbClr val="938953"/>
                </a:solidFill>
                <a:latin typeface="微软雅黑" panose="020B0503020204020204" pitchFamily="34" charset="-122"/>
                <a:ea typeface="微软雅黑" panose="020B0503020204020204" pitchFamily="34" charset="-122"/>
                <a:cs typeface="Noto Sans CJK JP Regular"/>
              </a:rPr>
              <a:t>以下简称“海科杯”大赛</a:t>
            </a:r>
            <a:r>
              <a:rPr lang="en-US" altLang="zh-CN" sz="1300" spc="30" dirty="0">
                <a:solidFill>
                  <a:srgbClr val="938953"/>
                </a:solidFill>
                <a:latin typeface="微软雅黑" panose="020B0503020204020204" pitchFamily="34" charset="-122"/>
                <a:ea typeface="微软雅黑" panose="020B0503020204020204" pitchFamily="34" charset="-122"/>
                <a:cs typeface="Noto Sans CJK JP Regular"/>
              </a:rPr>
              <a:t>)</a:t>
            </a:r>
            <a:r>
              <a:rPr lang="zh-CN" altLang="en-US" sz="1300" spc="30" dirty="0">
                <a:solidFill>
                  <a:srgbClr val="938953"/>
                </a:solidFill>
                <a:latin typeface="微软雅黑" panose="020B0503020204020204" pitchFamily="34" charset="-122"/>
                <a:ea typeface="微软雅黑" panose="020B0503020204020204" pitchFamily="34" charset="-122"/>
                <a:cs typeface="Noto Sans CJK JP Regular"/>
              </a:rPr>
              <a:t>欧洲赛区决赛在德国慕尼黑凯宾斯基四季酒店举行。四川省委常委、组织部部长黄建发、中国驻慕尼黑总领馆副总领事蔡浩、德国慕尼黑市政议员、慕尼黑市长中国事务代表</a:t>
            </a:r>
            <a:r>
              <a:rPr lang="en-US" altLang="zh-CN" sz="1300" spc="30" dirty="0" err="1">
                <a:solidFill>
                  <a:srgbClr val="938953"/>
                </a:solidFill>
                <a:latin typeface="微软雅黑" panose="020B0503020204020204" pitchFamily="34" charset="-122"/>
                <a:ea typeface="微软雅黑" panose="020B0503020204020204" pitchFamily="34" charset="-122"/>
                <a:cs typeface="Noto Sans CJK JP Regular"/>
              </a:rPr>
              <a:t>Belik</a:t>
            </a:r>
            <a:r>
              <a:rPr lang="zh-CN" altLang="en-US" sz="1300" spc="30" dirty="0">
                <a:solidFill>
                  <a:srgbClr val="938953"/>
                </a:solidFill>
                <a:latin typeface="微软雅黑" panose="020B0503020204020204" pitchFamily="34" charset="-122"/>
                <a:ea typeface="微软雅黑" panose="020B0503020204020204" pitchFamily="34" charset="-122"/>
                <a:cs typeface="Noto Sans CJK JP Regular"/>
              </a:rPr>
              <a:t>出席颁奖仪式并致辞。大赛评委、“海科杯”欧洲赛区决赛项目代表、欧洲地区华侨华人专业协会负责人、旅德专业人士、欧洲主流媒体、华文媒体以及四川省有关部门等</a:t>
            </a:r>
            <a:r>
              <a:rPr lang="en-US" altLang="zh-CN" sz="1300" spc="30" dirty="0">
                <a:solidFill>
                  <a:srgbClr val="938953"/>
                </a:solidFill>
                <a:latin typeface="微软雅黑" panose="020B0503020204020204" pitchFamily="34" charset="-122"/>
                <a:ea typeface="微软雅黑" panose="020B0503020204020204" pitchFamily="34" charset="-122"/>
                <a:cs typeface="Noto Sans CJK JP Regular"/>
              </a:rPr>
              <a:t>150</a:t>
            </a:r>
            <a:r>
              <a:rPr lang="zh-CN" altLang="en-US" sz="1300" spc="30" dirty="0">
                <a:solidFill>
                  <a:srgbClr val="938953"/>
                </a:solidFill>
                <a:latin typeface="微软雅黑" panose="020B0503020204020204" pitchFamily="34" charset="-122"/>
                <a:ea typeface="微软雅黑" panose="020B0503020204020204" pitchFamily="34" charset="-122"/>
                <a:cs typeface="Noto Sans CJK JP Regular"/>
              </a:rPr>
              <a:t>余人参加了颁奖仪式。</a:t>
            </a:r>
            <a:endParaRPr sz="1300" dirty="0">
              <a:latin typeface="微软雅黑" panose="020B0503020204020204" pitchFamily="34" charset="-122"/>
              <a:ea typeface="微软雅黑" panose="020B0503020204020204" pitchFamily="34" charset="-122"/>
              <a:cs typeface="Noto Sans CJK JP Regular"/>
            </a:endParaRPr>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769" y="1648805"/>
            <a:ext cx="4807921" cy="3364371"/>
          </a:xfrm>
          <a:prstGeom prst="rect">
            <a:avLst/>
          </a:prstGeom>
        </p:spPr>
      </p:pic>
      <p:pic>
        <p:nvPicPr>
          <p:cNvPr id="2050" name="Picture 2" descr="3.png"/>
          <p:cNvPicPr>
            <a:picLocks noChangeAspect="1" noChangeArrowheads="1"/>
          </p:cNvPicPr>
          <p:nvPr/>
        </p:nvPicPr>
        <p:blipFill rotWithShape="1">
          <a:blip r:embed="rId5">
            <a:extLst>
              <a:ext uri="{28A0092B-C50C-407E-A947-70E740481C1C}">
                <a14:useLocalDpi xmlns:a14="http://schemas.microsoft.com/office/drawing/2010/main" val="0"/>
              </a:ext>
            </a:extLst>
          </a:blip>
          <a:srcRect t="4611" r="10780"/>
          <a:stretch/>
        </p:blipFill>
        <p:spPr bwMode="auto">
          <a:xfrm>
            <a:off x="6373312" y="1647176"/>
            <a:ext cx="4807921" cy="336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185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152000"/>
            <a:ext cx="12192000" cy="5220000"/>
          </a:xfrm>
          <a:prstGeom prst="rect">
            <a:avLst/>
          </a:pr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sz="1400" dirty="0">
              <a:solidFill>
                <a:schemeClr val="bg2">
                  <a:lumMod val="50000"/>
                </a:schemeClr>
              </a:solidFill>
              <a:latin typeface="微软雅黑 Light" panose="020B0502040204020203" pitchFamily="34" charset="-122"/>
              <a:ea typeface="微软雅黑 Light" panose="020B0502040204020203" pitchFamily="34" charset="-122"/>
            </a:endParaRPr>
          </a:p>
        </p:txBody>
      </p:sp>
      <p:sp>
        <p:nvSpPr>
          <p:cNvPr id="2"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PA_文本框 6"/>
          <p:cNvSpPr txBox="1"/>
          <p:nvPr>
            <p:custDataLst>
              <p:tags r:id="rId2"/>
            </p:custDataLst>
          </p:nvPr>
        </p:nvSpPr>
        <p:spPr>
          <a:xfrm>
            <a:off x="169862" y="422275"/>
            <a:ext cx="7871201" cy="461665"/>
          </a:xfrm>
          <a:prstGeom prst="rect">
            <a:avLst/>
          </a:prstGeom>
          <a:noFill/>
        </p:spPr>
        <p:txBody>
          <a:bodyPr wrap="square">
            <a:spAutoFit/>
          </a:bodyPr>
          <a:lstStyle/>
          <a:p>
            <a:pPr>
              <a:defRPr/>
            </a:pPr>
            <a:r>
              <a:rPr lang="zh-CN" altLang="en-US" sz="2400" dirty="0">
                <a:solidFill>
                  <a:schemeClr val="bg2">
                    <a:lumMod val="50000"/>
                  </a:schemeClr>
                </a:solidFill>
                <a:latin typeface="微软雅黑" panose="020B0503020204020204" pitchFamily="34" charset="-122"/>
                <a:ea typeface="微软雅黑" panose="020B0503020204020204" pitchFamily="34" charset="-122"/>
              </a:rPr>
              <a:t>案例介绍</a:t>
            </a:r>
            <a:r>
              <a:rPr lang="en-US" altLang="zh-CN" sz="2400" dirty="0">
                <a:solidFill>
                  <a:schemeClr val="bg2">
                    <a:lumMod val="50000"/>
                  </a:schemeClr>
                </a:solidFill>
                <a:latin typeface="微软雅黑" panose="020B0503020204020204" pitchFamily="34" charset="-122"/>
                <a:ea typeface="微软雅黑" panose="020B0503020204020204" pitchFamily="34" charset="-122"/>
              </a:rPr>
              <a:t>8-</a:t>
            </a:r>
            <a:r>
              <a:rPr lang="zh-CN" altLang="en-US" sz="2400" dirty="0">
                <a:solidFill>
                  <a:schemeClr val="bg2">
                    <a:lumMod val="50000"/>
                  </a:schemeClr>
                </a:solidFill>
                <a:latin typeface="微软雅黑" panose="020B0503020204020204" pitchFamily="34" charset="-122"/>
                <a:ea typeface="微软雅黑" panose="020B0503020204020204" pitchFamily="34" charset="-122"/>
              </a:rPr>
              <a:t>招商银行</a:t>
            </a:r>
            <a:r>
              <a:rPr lang="en-US" altLang="zh-CN" sz="2400" dirty="0">
                <a:solidFill>
                  <a:schemeClr val="bg2">
                    <a:lumMod val="50000"/>
                  </a:schemeClr>
                </a:solidFill>
                <a:latin typeface="微软雅黑" panose="020B0503020204020204" pitchFamily="34" charset="-122"/>
                <a:ea typeface="微软雅黑" panose="020B0503020204020204" pitchFamily="34" charset="-122"/>
              </a:rPr>
              <a:t>2018</a:t>
            </a:r>
            <a:r>
              <a:rPr lang="zh-CN" altLang="en-US" sz="2400" dirty="0">
                <a:solidFill>
                  <a:schemeClr val="bg2">
                    <a:lumMod val="50000"/>
                  </a:schemeClr>
                </a:solidFill>
                <a:latin typeface="微软雅黑" panose="020B0503020204020204" pitchFamily="34" charset="-122"/>
                <a:ea typeface="微软雅黑" panose="020B0503020204020204" pitchFamily="34" charset="-122"/>
              </a:rPr>
              <a:t>中欧跨境融资高端洽谈会</a:t>
            </a:r>
          </a:p>
        </p:txBody>
      </p:sp>
      <p:sp>
        <p:nvSpPr>
          <p:cNvPr id="10" name="矩形 9"/>
          <p:cNvSpPr/>
          <p:nvPr/>
        </p:nvSpPr>
        <p:spPr>
          <a:xfrm>
            <a:off x="2207568" y="5765961"/>
            <a:ext cx="7669854" cy="555345"/>
          </a:xfrm>
          <a:prstGeom prst="rect">
            <a:avLst/>
          </a:prstGeom>
        </p:spPr>
        <p:txBody>
          <a:bodyPr wrap="square">
            <a:spAutoFit/>
          </a:bodyPr>
          <a:lstStyle/>
          <a:p>
            <a:pPr algn="just">
              <a:lnSpc>
                <a:spcPts val="1900"/>
              </a:lnSpc>
              <a:defRPr/>
            </a:pPr>
            <a:r>
              <a:rPr lang="en-US" altLang="zh-CN" sz="1200" spc="30" dirty="0">
                <a:solidFill>
                  <a:srgbClr val="938953"/>
                </a:solidFill>
                <a:latin typeface="微软雅黑" panose="020B0503020204020204" pitchFamily="34" charset="-122"/>
                <a:ea typeface="微软雅黑" panose="020B0503020204020204" pitchFamily="34" charset="-122"/>
                <a:cs typeface="Noto Sans CJK JP Regular"/>
              </a:rPr>
              <a:t>2018</a:t>
            </a:r>
            <a:r>
              <a:rPr lang="zh-CN" altLang="en-US" sz="1200" spc="30" dirty="0">
                <a:solidFill>
                  <a:srgbClr val="938953"/>
                </a:solidFill>
                <a:latin typeface="微软雅黑" panose="020B0503020204020204" pitchFamily="34" charset="-122"/>
                <a:ea typeface="微软雅黑" panose="020B0503020204020204" pitchFamily="34" charset="-122"/>
                <a:cs typeface="Noto Sans CJK JP Regular"/>
              </a:rPr>
              <a:t>年</a:t>
            </a:r>
            <a:r>
              <a:rPr lang="en-US" altLang="zh-CN" sz="1200" spc="30" dirty="0">
                <a:solidFill>
                  <a:srgbClr val="938953"/>
                </a:solidFill>
                <a:latin typeface="微软雅黑" panose="020B0503020204020204" pitchFamily="34" charset="-122"/>
                <a:ea typeface="微软雅黑" panose="020B0503020204020204" pitchFamily="34" charset="-122"/>
                <a:cs typeface="Noto Sans CJK JP Regular"/>
              </a:rPr>
              <a:t>10</a:t>
            </a:r>
            <a:r>
              <a:rPr lang="zh-CN" altLang="en-US" sz="1200" spc="30" dirty="0">
                <a:solidFill>
                  <a:srgbClr val="938953"/>
                </a:solidFill>
                <a:latin typeface="微软雅黑" panose="020B0503020204020204" pitchFamily="34" charset="-122"/>
                <a:ea typeface="微软雅黑" panose="020B0503020204020204" pitchFamily="34" charset="-122"/>
                <a:cs typeface="Noto Sans CJK JP Regular"/>
              </a:rPr>
              <a:t>月</a:t>
            </a:r>
            <a:r>
              <a:rPr lang="en-US" altLang="zh-CN" sz="1200" spc="30" dirty="0">
                <a:solidFill>
                  <a:srgbClr val="938953"/>
                </a:solidFill>
                <a:latin typeface="微软雅黑" panose="020B0503020204020204" pitchFamily="34" charset="-122"/>
                <a:ea typeface="微软雅黑" panose="020B0503020204020204" pitchFamily="34" charset="-122"/>
                <a:cs typeface="Noto Sans CJK JP Regular"/>
              </a:rPr>
              <a:t>29</a:t>
            </a:r>
            <a:r>
              <a:rPr lang="zh-CN" altLang="en-US" sz="1200" spc="30" dirty="0">
                <a:solidFill>
                  <a:srgbClr val="938953"/>
                </a:solidFill>
                <a:latin typeface="微软雅黑" panose="020B0503020204020204" pitchFamily="34" charset="-122"/>
                <a:ea typeface="微软雅黑" panose="020B0503020204020204" pitchFamily="34" charset="-122"/>
                <a:cs typeface="Noto Sans CJK JP Regular"/>
              </a:rPr>
              <a:t>日</a:t>
            </a:r>
            <a:r>
              <a:rPr lang="en-US" altLang="zh-CN" sz="1200" spc="30" dirty="0">
                <a:solidFill>
                  <a:srgbClr val="938953"/>
                </a:solidFill>
                <a:latin typeface="微软雅黑" panose="020B0503020204020204" pitchFamily="34" charset="-122"/>
                <a:ea typeface="微软雅黑" panose="020B0503020204020204" pitchFamily="34" charset="-122"/>
                <a:cs typeface="Noto Sans CJK JP Regular"/>
              </a:rPr>
              <a:t>,</a:t>
            </a:r>
            <a:r>
              <a:rPr lang="zh-CN" altLang="en-US" sz="1200" spc="30" dirty="0">
                <a:solidFill>
                  <a:srgbClr val="938953"/>
                </a:solidFill>
                <a:latin typeface="微软雅黑" panose="020B0503020204020204" pitchFamily="34" charset="-122"/>
                <a:ea typeface="微软雅黑" panose="020B0503020204020204" pitchFamily="34" charset="-122"/>
                <a:cs typeface="Noto Sans CJK JP Regular"/>
              </a:rPr>
              <a:t>招商银行</a:t>
            </a:r>
            <a:r>
              <a:rPr lang="en-US" altLang="zh-CN" sz="1200" spc="30" dirty="0">
                <a:solidFill>
                  <a:srgbClr val="938953"/>
                </a:solidFill>
                <a:latin typeface="微软雅黑" panose="020B0503020204020204" pitchFamily="34" charset="-122"/>
                <a:ea typeface="微软雅黑" panose="020B0503020204020204" pitchFamily="34" charset="-122"/>
                <a:cs typeface="Noto Sans CJK JP Regular"/>
              </a:rPr>
              <a:t>2018</a:t>
            </a:r>
            <a:r>
              <a:rPr lang="zh-CN" altLang="en-US" sz="1200" spc="30" dirty="0">
                <a:solidFill>
                  <a:srgbClr val="938953"/>
                </a:solidFill>
                <a:latin typeface="微软雅黑" panose="020B0503020204020204" pitchFamily="34" charset="-122"/>
                <a:ea typeface="微软雅黑" panose="020B0503020204020204" pitchFamily="34" charset="-122"/>
                <a:cs typeface="Noto Sans CJK JP Regular"/>
              </a:rPr>
              <a:t>中欧跨境融资高端洽谈会在德国法兰克福施泰根博阁法兰克福庭院酒店举行。出席嘉宾有招商银行卢森堡分行行长、林肯国际代表以及</a:t>
            </a:r>
            <a:r>
              <a:rPr lang="en-US" altLang="zh-CN" sz="1200" spc="30" dirty="0">
                <a:solidFill>
                  <a:srgbClr val="938953"/>
                </a:solidFill>
                <a:latin typeface="微软雅黑" panose="020B0503020204020204" pitchFamily="34" charset="-122"/>
                <a:ea typeface="微软雅黑" panose="020B0503020204020204" pitchFamily="34" charset="-122"/>
                <a:cs typeface="Noto Sans CJK JP Regular"/>
              </a:rPr>
              <a:t>PWC</a:t>
            </a:r>
            <a:r>
              <a:rPr lang="zh-CN" altLang="en-US" sz="1200" spc="30" dirty="0">
                <a:solidFill>
                  <a:srgbClr val="938953"/>
                </a:solidFill>
                <a:latin typeface="微软雅黑" panose="020B0503020204020204" pitchFamily="34" charset="-122"/>
                <a:ea typeface="微软雅黑" panose="020B0503020204020204" pitchFamily="34" charset="-122"/>
                <a:cs typeface="Noto Sans CJK JP Regular"/>
              </a:rPr>
              <a:t>等金融界</a:t>
            </a:r>
            <a:r>
              <a:rPr lang="en-US" altLang="zh-CN" sz="1200" spc="30" dirty="0">
                <a:solidFill>
                  <a:srgbClr val="938953"/>
                </a:solidFill>
                <a:latin typeface="微软雅黑" panose="020B0503020204020204" pitchFamily="34" charset="-122"/>
                <a:ea typeface="微软雅黑" panose="020B0503020204020204" pitchFamily="34" charset="-122"/>
                <a:cs typeface="Noto Sans CJK JP Regular"/>
              </a:rPr>
              <a:t>100</a:t>
            </a:r>
            <a:r>
              <a:rPr lang="zh-CN" altLang="en-US" sz="1200" spc="30" dirty="0">
                <a:solidFill>
                  <a:srgbClr val="938953"/>
                </a:solidFill>
                <a:latin typeface="微软雅黑" panose="020B0503020204020204" pitchFamily="34" charset="-122"/>
                <a:ea typeface="微软雅黑" panose="020B0503020204020204" pitchFamily="34" charset="-122"/>
                <a:cs typeface="Noto Sans CJK JP Regular"/>
              </a:rPr>
              <a:t>余人。</a:t>
            </a:r>
            <a:endParaRPr lang="en-US" altLang="zh-CN" sz="1200" spc="30" dirty="0">
              <a:solidFill>
                <a:srgbClr val="938953"/>
              </a:solidFill>
              <a:latin typeface="微软雅黑" panose="020B0503020204020204" pitchFamily="34" charset="-122"/>
              <a:ea typeface="微软雅黑" panose="020B0503020204020204" pitchFamily="34" charset="-122"/>
              <a:cs typeface="Noto Sans CJK JP Regular"/>
            </a:endParaRPr>
          </a:p>
        </p:txBody>
      </p:sp>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1947" y="1268760"/>
            <a:ext cx="3265036" cy="2160240"/>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2139"/>
          <a:stretch/>
        </p:blipFill>
        <p:spPr>
          <a:xfrm>
            <a:off x="6612386" y="1268760"/>
            <a:ext cx="3265036" cy="2160240"/>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r="2780"/>
          <a:stretch/>
        </p:blipFill>
        <p:spPr>
          <a:xfrm>
            <a:off x="2311948" y="3586101"/>
            <a:ext cx="3265036" cy="2179860"/>
          </a:xfrm>
          <a:prstGeom prst="rect">
            <a:avLst/>
          </a:prstGeom>
        </p:spPr>
      </p:pic>
      <p:pic>
        <p:nvPicPr>
          <p:cNvPr id="5" name="图片 4"/>
          <p:cNvPicPr>
            <a:picLocks noChangeAspect="1"/>
          </p:cNvPicPr>
          <p:nvPr/>
        </p:nvPicPr>
        <p:blipFill rotWithShape="1">
          <a:blip r:embed="rId7" cstate="print">
            <a:extLst>
              <a:ext uri="{28A0092B-C50C-407E-A947-70E740481C1C}">
                <a14:useLocalDpi xmlns:a14="http://schemas.microsoft.com/office/drawing/2010/main" val="0"/>
              </a:ext>
            </a:extLst>
          </a:blip>
          <a:srcRect r="4150"/>
          <a:stretch/>
        </p:blipFill>
        <p:spPr>
          <a:xfrm>
            <a:off x="6612386" y="3586101"/>
            <a:ext cx="3266289" cy="2160240"/>
          </a:xfrm>
          <a:prstGeom prst="rect">
            <a:avLst/>
          </a:prstGeom>
        </p:spPr>
      </p:pic>
    </p:spTree>
    <p:extLst>
      <p:ext uri="{BB962C8B-B14F-4D97-AF65-F5344CB8AC3E}">
        <p14:creationId xmlns:p14="http://schemas.microsoft.com/office/powerpoint/2010/main" val="589733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215725"/>
            <a:ext cx="12192000" cy="5093595"/>
          </a:xfrm>
          <a:prstGeom prst="rect">
            <a:avLst/>
          </a:pr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sz="1400" dirty="0">
              <a:solidFill>
                <a:schemeClr val="bg2">
                  <a:lumMod val="50000"/>
                </a:schemeClr>
              </a:solidFill>
              <a:latin typeface="微软雅黑 Light" panose="020B0502040204020203" pitchFamily="34" charset="-122"/>
              <a:ea typeface="微软雅黑 Light" panose="020B0502040204020203" pitchFamily="34" charset="-122"/>
            </a:endParaRPr>
          </a:p>
        </p:txBody>
      </p:sp>
      <p:sp>
        <p:nvSpPr>
          <p:cNvPr id="2"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PA_文本框 6"/>
          <p:cNvSpPr txBox="1"/>
          <p:nvPr>
            <p:custDataLst>
              <p:tags r:id="rId2"/>
            </p:custDataLst>
          </p:nvPr>
        </p:nvSpPr>
        <p:spPr>
          <a:xfrm>
            <a:off x="169862" y="422275"/>
            <a:ext cx="7871201" cy="830997"/>
          </a:xfrm>
          <a:prstGeom prst="rect">
            <a:avLst/>
          </a:prstGeom>
          <a:noFill/>
        </p:spPr>
        <p:txBody>
          <a:bodyPr wrap="square">
            <a:spAutoFit/>
          </a:bodyPr>
          <a:lstStyle/>
          <a:p>
            <a:pPr>
              <a:defRPr/>
            </a:pPr>
            <a:r>
              <a:rPr lang="zh-CN" altLang="en-US" sz="2400" dirty="0">
                <a:solidFill>
                  <a:schemeClr val="bg2">
                    <a:lumMod val="50000"/>
                  </a:schemeClr>
                </a:solidFill>
                <a:latin typeface="微软雅黑" panose="020B0503020204020204" pitchFamily="34" charset="-122"/>
                <a:ea typeface="微软雅黑" panose="020B0503020204020204" pitchFamily="34" charset="-122"/>
              </a:rPr>
              <a:t>案例介绍</a:t>
            </a:r>
            <a:r>
              <a:rPr lang="en-US" altLang="zh-CN" sz="2400" dirty="0">
                <a:solidFill>
                  <a:schemeClr val="bg2">
                    <a:lumMod val="50000"/>
                  </a:schemeClr>
                </a:solidFill>
                <a:latin typeface="微软雅黑" panose="020B0503020204020204" pitchFamily="34" charset="-122"/>
                <a:ea typeface="微软雅黑" panose="020B0503020204020204" pitchFamily="34" charset="-122"/>
              </a:rPr>
              <a:t>9-</a:t>
            </a:r>
            <a:r>
              <a:rPr lang="zh-CN" altLang="en-US" sz="2400" dirty="0">
                <a:solidFill>
                  <a:schemeClr val="bg2">
                    <a:lumMod val="50000"/>
                  </a:schemeClr>
                </a:solidFill>
                <a:latin typeface="微软雅黑" panose="020B0503020204020204" pitchFamily="34" charset="-122"/>
                <a:ea typeface="微软雅黑" panose="020B0503020204020204" pitchFamily="34" charset="-122"/>
              </a:rPr>
              <a:t>中国安徽旅游推介会</a:t>
            </a:r>
          </a:p>
          <a:p>
            <a:pPr>
              <a:defRPr/>
            </a:pPr>
            <a:endParaRPr lang="zh-CN" altLang="en-US" sz="24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12" name="object 5"/>
          <p:cNvSpPr txBox="1"/>
          <p:nvPr/>
        </p:nvSpPr>
        <p:spPr>
          <a:xfrm>
            <a:off x="995980" y="5211700"/>
            <a:ext cx="10149379" cy="659796"/>
          </a:xfrm>
          <a:prstGeom prst="rect">
            <a:avLst/>
          </a:prstGeom>
        </p:spPr>
        <p:txBody>
          <a:bodyPr vert="horz" wrap="square" lIns="0" tIns="13335" rIns="0" bIns="0" rtlCol="0">
            <a:spAutoFit/>
          </a:bodyPr>
          <a:lstStyle/>
          <a:p>
            <a:pPr marL="12700" marR="5080" algn="just">
              <a:lnSpc>
                <a:spcPct val="100000"/>
              </a:lnSpc>
              <a:spcBef>
                <a:spcPts val="105"/>
              </a:spcBef>
            </a:pP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2018</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年</a:t>
            </a: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11</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月</a:t>
            </a: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19</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日下午，“相知美好安徽”中国安徽旅游</a:t>
            </a: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德国推介会在德国慕尼黑的希尔顿公园酒店成功举办。来自中国和德国旅游界、经济界、文化界的六十余名嘉宾应邀出席了这次由安徽省旅游发展协会主办，安徽出版集团旗下安徽时代艺品文化投资有限责任公司承办的安徽省旅游推介活动。</a:t>
            </a:r>
            <a:endPar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endParaRPr>
          </a:p>
        </p:txBody>
      </p:sp>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2054" r="2054"/>
          <a:stretch/>
        </p:blipFill>
        <p:spPr>
          <a:xfrm>
            <a:off x="1021311" y="1753577"/>
            <a:ext cx="4807922" cy="3350846"/>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1736" r="2644"/>
          <a:stretch/>
        </p:blipFill>
        <p:spPr>
          <a:xfrm>
            <a:off x="6362769" y="1748825"/>
            <a:ext cx="4807921" cy="3360350"/>
          </a:xfrm>
          <a:prstGeom prst="rect">
            <a:avLst/>
          </a:prstGeom>
        </p:spPr>
      </p:pic>
    </p:spTree>
    <p:extLst>
      <p:ext uri="{BB962C8B-B14F-4D97-AF65-F5344CB8AC3E}">
        <p14:creationId xmlns:p14="http://schemas.microsoft.com/office/powerpoint/2010/main" val="1584420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188000"/>
            <a:ext cx="12192000" cy="5121320"/>
          </a:xfrm>
          <a:prstGeom prst="rect">
            <a:avLst/>
          </a:pr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sz="1400" dirty="0">
              <a:solidFill>
                <a:schemeClr val="bg2">
                  <a:lumMod val="50000"/>
                </a:schemeClr>
              </a:solidFill>
              <a:latin typeface="微软雅黑 Light" panose="020B0502040204020203" pitchFamily="34" charset="-122"/>
              <a:ea typeface="微软雅黑 Light" panose="020B0502040204020203" pitchFamily="34" charset="-122"/>
            </a:endParaRPr>
          </a:p>
        </p:txBody>
      </p:sp>
      <p:sp>
        <p:nvSpPr>
          <p:cNvPr id="2"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PA_文本框 6"/>
          <p:cNvSpPr txBox="1"/>
          <p:nvPr>
            <p:custDataLst>
              <p:tags r:id="rId2"/>
            </p:custDataLst>
          </p:nvPr>
        </p:nvSpPr>
        <p:spPr>
          <a:xfrm>
            <a:off x="169862" y="422275"/>
            <a:ext cx="7871201" cy="461665"/>
          </a:xfrm>
          <a:prstGeom prst="rect">
            <a:avLst/>
          </a:prstGeom>
          <a:noFill/>
        </p:spPr>
        <p:txBody>
          <a:bodyPr wrap="square">
            <a:spAutoFit/>
          </a:bodyPr>
          <a:lstStyle/>
          <a:p>
            <a:pPr>
              <a:defRPr/>
            </a:pPr>
            <a:r>
              <a:rPr lang="zh-CN" altLang="en-US" sz="2400" dirty="0">
                <a:solidFill>
                  <a:schemeClr val="bg2">
                    <a:lumMod val="50000"/>
                  </a:schemeClr>
                </a:solidFill>
                <a:latin typeface="微软雅黑" panose="020B0503020204020204" pitchFamily="34" charset="-122"/>
                <a:ea typeface="微软雅黑" panose="020B0503020204020204" pitchFamily="34" charset="-122"/>
              </a:rPr>
              <a:t>案例介绍</a:t>
            </a:r>
            <a:r>
              <a:rPr lang="en-US" altLang="zh-CN" sz="2400" dirty="0">
                <a:solidFill>
                  <a:schemeClr val="bg2">
                    <a:lumMod val="50000"/>
                  </a:schemeClr>
                </a:solidFill>
                <a:latin typeface="微软雅黑" panose="020B0503020204020204" pitchFamily="34" charset="-122"/>
                <a:ea typeface="微软雅黑" panose="020B0503020204020204" pitchFamily="34" charset="-122"/>
              </a:rPr>
              <a:t>10-</a:t>
            </a:r>
            <a:r>
              <a:rPr lang="zh-CN" altLang="en-US" sz="2400" dirty="0">
                <a:solidFill>
                  <a:schemeClr val="bg2">
                    <a:lumMod val="50000"/>
                  </a:schemeClr>
                </a:solidFill>
                <a:latin typeface="微软雅黑" panose="020B0503020204020204" pitchFamily="34" charset="-122"/>
                <a:ea typeface="微软雅黑" panose="020B0503020204020204" pitchFamily="34" charset="-122"/>
              </a:rPr>
              <a:t>汉堡峰会</a:t>
            </a:r>
            <a:r>
              <a:rPr lang="en-US" altLang="zh-CN" sz="2400" dirty="0">
                <a:solidFill>
                  <a:schemeClr val="bg2">
                    <a:lumMod val="50000"/>
                  </a:schemeClr>
                </a:solidFill>
                <a:latin typeface="微软雅黑" panose="020B0503020204020204" pitchFamily="34" charset="-122"/>
                <a:ea typeface="微软雅黑" panose="020B0503020204020204" pitchFamily="34" charset="-122"/>
              </a:rPr>
              <a:t>-“</a:t>
            </a:r>
            <a:r>
              <a:rPr lang="zh-CN" altLang="en-US" sz="2400" dirty="0">
                <a:solidFill>
                  <a:schemeClr val="bg2">
                    <a:lumMod val="50000"/>
                  </a:schemeClr>
                </a:solidFill>
                <a:latin typeface="微软雅黑" panose="020B0503020204020204" pitchFamily="34" charset="-122"/>
                <a:ea typeface="微软雅黑" panose="020B0503020204020204" pitchFamily="34" charset="-122"/>
              </a:rPr>
              <a:t>中国与欧洲相遇”</a:t>
            </a:r>
          </a:p>
        </p:txBody>
      </p:sp>
      <p:sp>
        <p:nvSpPr>
          <p:cNvPr id="12" name="object 5"/>
          <p:cNvSpPr txBox="1"/>
          <p:nvPr/>
        </p:nvSpPr>
        <p:spPr>
          <a:xfrm>
            <a:off x="1061426" y="5200297"/>
            <a:ext cx="10069147" cy="444352"/>
          </a:xfrm>
          <a:prstGeom prst="rect">
            <a:avLst/>
          </a:prstGeom>
        </p:spPr>
        <p:txBody>
          <a:bodyPr vert="horz" wrap="square" lIns="0" tIns="13335" rIns="0" bIns="0" rtlCol="0">
            <a:spAutoFit/>
          </a:bodyPr>
          <a:lstStyle/>
          <a:p>
            <a:pPr marL="12700" marR="5080" algn="just">
              <a:lnSpc>
                <a:spcPct val="100000"/>
              </a:lnSpc>
              <a:spcBef>
                <a:spcPts val="105"/>
              </a:spcBef>
            </a:pP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2018</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年</a:t>
            </a: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11</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月汉</a:t>
            </a: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26</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日举行的汉堡峰会 </a:t>
            </a: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“中国与欧洲相遇”，每两年一届，是中欧高层交流的经济平台，每届峰会都会邀请中国政府高层代表出席，今年国务院副总理刘鹤将出席。开元周游有幸作为本届峰会的官方赞助商之一。</a:t>
            </a:r>
            <a:endPar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0927" y="1753577"/>
            <a:ext cx="4724834" cy="3350846"/>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8153"/>
          <a:stretch/>
        </p:blipFill>
        <p:spPr>
          <a:xfrm>
            <a:off x="6404242" y="1753577"/>
            <a:ext cx="4725832" cy="3350846"/>
          </a:xfrm>
          <a:prstGeom prst="rect">
            <a:avLst/>
          </a:prstGeom>
        </p:spPr>
      </p:pic>
    </p:spTree>
    <p:extLst>
      <p:ext uri="{BB962C8B-B14F-4D97-AF65-F5344CB8AC3E}">
        <p14:creationId xmlns:p14="http://schemas.microsoft.com/office/powerpoint/2010/main" val="477422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1980" y="1295161"/>
            <a:ext cx="12203980" cy="5014159"/>
          </a:xfrm>
          <a:prstGeom prst="rect">
            <a:avLst/>
          </a:pr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sz="1400" dirty="0">
              <a:solidFill>
                <a:schemeClr val="bg2">
                  <a:lumMod val="50000"/>
                </a:schemeClr>
              </a:solidFill>
              <a:latin typeface="微软雅黑 Light" panose="020B0502040204020203" pitchFamily="34" charset="-122"/>
              <a:ea typeface="微软雅黑 Light" panose="020B0502040204020203" pitchFamily="34" charset="-122"/>
            </a:endParaRPr>
          </a:p>
        </p:txBody>
      </p:sp>
      <p:sp>
        <p:nvSpPr>
          <p:cNvPr id="2"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PA_文本框 6"/>
          <p:cNvSpPr txBox="1"/>
          <p:nvPr>
            <p:custDataLst>
              <p:tags r:id="rId2"/>
            </p:custDataLst>
          </p:nvPr>
        </p:nvSpPr>
        <p:spPr>
          <a:xfrm>
            <a:off x="169862" y="422275"/>
            <a:ext cx="7871201" cy="461665"/>
          </a:xfrm>
          <a:prstGeom prst="rect">
            <a:avLst/>
          </a:prstGeom>
          <a:noFill/>
        </p:spPr>
        <p:txBody>
          <a:bodyPr wrap="square">
            <a:spAutoFit/>
          </a:bodyPr>
          <a:lstStyle/>
          <a:p>
            <a:pPr>
              <a:defRPr/>
            </a:pPr>
            <a:r>
              <a:rPr lang="zh-CN" altLang="en-US" sz="2400" dirty="0">
                <a:solidFill>
                  <a:schemeClr val="bg2">
                    <a:lumMod val="50000"/>
                  </a:schemeClr>
                </a:solidFill>
                <a:latin typeface="微软雅黑" panose="020B0503020204020204" pitchFamily="34" charset="-122"/>
                <a:ea typeface="微软雅黑" panose="020B0503020204020204" pitchFamily="34" charset="-122"/>
              </a:rPr>
              <a:t>案例介绍</a:t>
            </a:r>
            <a:r>
              <a:rPr lang="en-US" altLang="zh-CN" sz="2400" dirty="0">
                <a:solidFill>
                  <a:schemeClr val="bg2">
                    <a:lumMod val="50000"/>
                  </a:schemeClr>
                </a:solidFill>
                <a:latin typeface="微软雅黑" panose="020B0503020204020204" pitchFamily="34" charset="-122"/>
                <a:ea typeface="微软雅黑" panose="020B0503020204020204" pitchFamily="34" charset="-122"/>
              </a:rPr>
              <a:t>11-</a:t>
            </a:r>
            <a:r>
              <a:rPr lang="ja-JP" altLang="en-US" sz="2400" dirty="0">
                <a:solidFill>
                  <a:schemeClr val="bg2">
                    <a:lumMod val="50000"/>
                  </a:schemeClr>
                </a:solidFill>
                <a:latin typeface="微软雅黑" panose="020B0503020204020204" pitchFamily="34" charset="-122"/>
                <a:ea typeface="微软雅黑" panose="020B0503020204020204" pitchFamily="34" charset="-122"/>
              </a:rPr>
              <a:t>发现</a:t>
            </a:r>
            <a:r>
              <a:rPr lang="zh-CN" altLang="en-US" sz="2400" dirty="0">
                <a:solidFill>
                  <a:schemeClr val="bg2">
                    <a:lumMod val="50000"/>
                  </a:schemeClr>
                </a:solidFill>
                <a:latin typeface="微软雅黑" panose="020B0503020204020204" pitchFamily="34" charset="-122"/>
                <a:ea typeface="微软雅黑" panose="020B0503020204020204" pitchFamily="34" charset="-122"/>
              </a:rPr>
              <a:t>佛山</a:t>
            </a:r>
            <a:r>
              <a:rPr lang="ja-JP" altLang="en-US" sz="2400" dirty="0">
                <a:solidFill>
                  <a:schemeClr val="bg2">
                    <a:lumMod val="50000"/>
                  </a:schemeClr>
                </a:solidFill>
                <a:latin typeface="微软雅黑" panose="020B0503020204020204" pitchFamily="34" charset="-122"/>
                <a:ea typeface="微软雅黑" panose="020B0503020204020204" pitchFamily="34" charset="-122"/>
              </a:rPr>
              <a:t>・全球路演 </a:t>
            </a:r>
            <a:r>
              <a:rPr lang="zh-CN" altLang="en-US" sz="2400" dirty="0">
                <a:solidFill>
                  <a:schemeClr val="bg2">
                    <a:lumMod val="50000"/>
                  </a:schemeClr>
                </a:solidFill>
                <a:latin typeface="微软雅黑" panose="020B0503020204020204" pitchFamily="34" charset="-122"/>
                <a:ea typeface="微软雅黑" panose="020B0503020204020204" pitchFamily="34" charset="-122"/>
              </a:rPr>
              <a:t>美因茨</a:t>
            </a:r>
            <a:r>
              <a:rPr lang="ja-JP" altLang="en-US" sz="2400" dirty="0">
                <a:solidFill>
                  <a:schemeClr val="bg2">
                    <a:lumMod val="50000"/>
                  </a:schemeClr>
                </a:solidFill>
                <a:latin typeface="微软雅黑" panose="020B0503020204020204" pitchFamily="34" charset="-122"/>
                <a:ea typeface="微软雅黑" panose="020B0503020204020204" pitchFamily="34" charset="-122"/>
              </a:rPr>
              <a:t>站</a:t>
            </a:r>
          </a:p>
        </p:txBody>
      </p:sp>
      <p:sp>
        <p:nvSpPr>
          <p:cNvPr id="12" name="object 5"/>
          <p:cNvSpPr txBox="1"/>
          <p:nvPr/>
        </p:nvSpPr>
        <p:spPr>
          <a:xfrm>
            <a:off x="852912" y="5181819"/>
            <a:ext cx="10458507" cy="672620"/>
          </a:xfrm>
          <a:prstGeom prst="rect">
            <a:avLst/>
          </a:prstGeom>
        </p:spPr>
        <p:txBody>
          <a:bodyPr vert="horz" wrap="square" lIns="0" tIns="13335" rIns="0" bIns="0" rtlCol="0">
            <a:spAutoFit/>
          </a:bodyPr>
          <a:lstStyle/>
          <a:p>
            <a:pPr marL="12700" marR="5080" algn="just">
              <a:lnSpc>
                <a:spcPct val="100000"/>
              </a:lnSpc>
              <a:spcBef>
                <a:spcPts val="105"/>
              </a:spcBef>
            </a:pP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2019</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年</a:t>
            </a: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4</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月</a:t>
            </a: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2</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日下午，发现佛山</a:t>
            </a: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全球路演（美因茨站）“暨第一届中德健康产业大会在德国美因茨河畔的魅力之城美因茨举行。这是”发现佛山“主题在全球的首次路演，大会以生物医药为主题推介佛山投资环境，共谋合作新发展。 </a:t>
            </a:r>
            <a:endParaRPr lang="en-US" altLang="zh-CN" sz="1400" dirty="0">
              <a:latin typeface="微软雅黑" panose="020B0503020204020204" pitchFamily="34" charset="-122"/>
              <a:ea typeface="微软雅黑" panose="020B0503020204020204" pitchFamily="34" charset="-122"/>
              <a:cs typeface="Noto Sans CJK JP Regular"/>
            </a:endParaRPr>
          </a:p>
          <a:p>
            <a:pPr marL="12700" marR="5080" algn="just">
              <a:lnSpc>
                <a:spcPct val="100000"/>
              </a:lnSpc>
              <a:spcBef>
                <a:spcPts val="105"/>
              </a:spcBef>
            </a:pP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链接：</a:t>
            </a:r>
            <a:r>
              <a:rPr lang="de-DE" altLang="zh-CN" sz="1400" spc="30" dirty="0">
                <a:solidFill>
                  <a:srgbClr val="938953"/>
                </a:solidFill>
                <a:latin typeface="微软雅黑" panose="020B0503020204020204" pitchFamily="34" charset="-122"/>
                <a:ea typeface="微软雅黑" panose="020B0503020204020204" pitchFamily="34" charset="-122"/>
                <a:cs typeface="Noto Sans CJK JP Regular"/>
              </a:rPr>
              <a:t>https://mp.weixin.qq.com/s/lhYcfcTO05E8p182d8xKmQ</a:t>
            </a:r>
            <a:endPar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endParaRPr>
          </a:p>
        </p:txBody>
      </p:sp>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4284" b="6354"/>
          <a:stretch/>
        </p:blipFill>
        <p:spPr>
          <a:xfrm>
            <a:off x="866747" y="1765082"/>
            <a:ext cx="4965339" cy="3327837"/>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10638"/>
          <a:stretch/>
        </p:blipFill>
        <p:spPr>
          <a:xfrm>
            <a:off x="6359917" y="1765082"/>
            <a:ext cx="4965336" cy="3327836"/>
          </a:xfrm>
          <a:prstGeom prst="rect">
            <a:avLst/>
          </a:prstGeom>
        </p:spPr>
      </p:pic>
    </p:spTree>
    <p:extLst>
      <p:ext uri="{BB962C8B-B14F-4D97-AF65-F5344CB8AC3E}">
        <p14:creationId xmlns:p14="http://schemas.microsoft.com/office/powerpoint/2010/main" val="746887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149842"/>
            <a:ext cx="12192000" cy="5159478"/>
          </a:xfrm>
          <a:prstGeom prst="rect">
            <a:avLst/>
          </a:pr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sz="1400" dirty="0">
              <a:solidFill>
                <a:schemeClr val="bg2">
                  <a:lumMod val="50000"/>
                </a:schemeClr>
              </a:solidFill>
              <a:latin typeface="微软雅黑 Light" panose="020B0502040204020203" pitchFamily="34" charset="-122"/>
              <a:ea typeface="微软雅黑 Light" panose="020B0502040204020203" pitchFamily="34" charset="-122"/>
            </a:endParaRPr>
          </a:p>
        </p:txBody>
      </p:sp>
      <p:sp>
        <p:nvSpPr>
          <p:cNvPr id="2"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PA_文本框 6"/>
          <p:cNvSpPr txBox="1"/>
          <p:nvPr>
            <p:custDataLst>
              <p:tags r:id="rId2"/>
            </p:custDataLst>
          </p:nvPr>
        </p:nvSpPr>
        <p:spPr>
          <a:xfrm>
            <a:off x="169862" y="422275"/>
            <a:ext cx="8998336" cy="461665"/>
          </a:xfrm>
          <a:prstGeom prst="rect">
            <a:avLst/>
          </a:prstGeom>
          <a:noFill/>
        </p:spPr>
        <p:txBody>
          <a:bodyPr wrap="square">
            <a:spAutoFit/>
          </a:bodyPr>
          <a:lstStyle/>
          <a:p>
            <a:pPr>
              <a:defRPr/>
            </a:pPr>
            <a:r>
              <a:rPr lang="zh-CN" altLang="en-US" sz="2400" dirty="0">
                <a:solidFill>
                  <a:schemeClr val="bg2">
                    <a:lumMod val="50000"/>
                  </a:schemeClr>
                </a:solidFill>
                <a:latin typeface="微软雅黑" panose="020B0503020204020204" pitchFamily="34" charset="-122"/>
                <a:ea typeface="微软雅黑" panose="020B0503020204020204" pitchFamily="34" charset="-122"/>
              </a:rPr>
              <a:t>案例介绍</a:t>
            </a:r>
            <a:r>
              <a:rPr lang="en-US" altLang="zh-CN" sz="2400" dirty="0">
                <a:solidFill>
                  <a:schemeClr val="bg2">
                    <a:lumMod val="50000"/>
                  </a:schemeClr>
                </a:solidFill>
                <a:latin typeface="微软雅黑" panose="020B0503020204020204" pitchFamily="34" charset="-122"/>
                <a:ea typeface="微软雅黑" panose="020B0503020204020204" pitchFamily="34" charset="-122"/>
              </a:rPr>
              <a:t>12-</a:t>
            </a:r>
            <a:r>
              <a:rPr lang="zh-CN" altLang="en-US" sz="2400" dirty="0">
                <a:solidFill>
                  <a:schemeClr val="bg2">
                    <a:lumMod val="50000"/>
                  </a:schemeClr>
                </a:solidFill>
                <a:latin typeface="微软雅黑" panose="020B0503020204020204" pitchFamily="34" charset="-122"/>
                <a:ea typeface="微软雅黑" panose="020B0503020204020204" pitchFamily="34" charset="-122"/>
              </a:rPr>
              <a:t>广西壮族自治区推介会</a:t>
            </a:r>
            <a:r>
              <a:rPr lang="de-DE" altLang="zh-CN" sz="2400" dirty="0">
                <a:solidFill>
                  <a:schemeClr val="bg2">
                    <a:lumMod val="50000"/>
                  </a:schemeClr>
                </a:solidFill>
                <a:latin typeface="微软雅黑" panose="020B0503020204020204" pitchFamily="34" charset="-122"/>
                <a:ea typeface="微软雅黑" panose="020B0503020204020204" pitchFamily="34" charset="-122"/>
              </a:rPr>
              <a:t>（</a:t>
            </a:r>
            <a:r>
              <a:rPr lang="zh-CN" altLang="de-DE" sz="2400" dirty="0">
                <a:solidFill>
                  <a:schemeClr val="bg2">
                    <a:lumMod val="50000"/>
                  </a:schemeClr>
                </a:solidFill>
                <a:latin typeface="微软雅黑" panose="020B0503020204020204" pitchFamily="34" charset="-122"/>
                <a:ea typeface="微软雅黑" panose="020B0503020204020204" pitchFamily="34" charset="-122"/>
              </a:rPr>
              <a:t>慕尼黑</a:t>
            </a:r>
            <a:r>
              <a:rPr lang="de-DE" altLang="zh-CN" sz="2400" dirty="0">
                <a:solidFill>
                  <a:schemeClr val="bg2">
                    <a:lumMod val="50000"/>
                  </a:schemeClr>
                </a:solidFill>
                <a:latin typeface="微软雅黑" panose="020B0503020204020204" pitchFamily="34" charset="-122"/>
                <a:ea typeface="微软雅黑" panose="020B0503020204020204" pitchFamily="34" charset="-122"/>
              </a:rPr>
              <a:t>/</a:t>
            </a:r>
            <a:r>
              <a:rPr lang="zh-CN" altLang="de-DE" sz="2400" dirty="0">
                <a:solidFill>
                  <a:schemeClr val="bg2">
                    <a:lumMod val="50000"/>
                  </a:schemeClr>
                </a:solidFill>
                <a:latin typeface="微软雅黑" panose="020B0503020204020204" pitchFamily="34" charset="-122"/>
                <a:ea typeface="微软雅黑" panose="020B0503020204020204" pitchFamily="34" charset="-122"/>
              </a:rPr>
              <a:t>法兰克福</a:t>
            </a:r>
            <a:r>
              <a:rPr lang="de-DE" altLang="zh-CN" sz="2400" dirty="0">
                <a:solidFill>
                  <a:schemeClr val="bg2">
                    <a:lumMod val="50000"/>
                  </a:schemeClr>
                </a:solidFill>
                <a:latin typeface="微软雅黑" panose="020B0503020204020204" pitchFamily="34" charset="-122"/>
                <a:ea typeface="微软雅黑" panose="020B0503020204020204" pitchFamily="34" charset="-122"/>
              </a:rPr>
              <a:t>/</a:t>
            </a:r>
            <a:r>
              <a:rPr lang="zh-CN" altLang="de-DE" sz="2400" dirty="0">
                <a:solidFill>
                  <a:schemeClr val="bg2">
                    <a:lumMod val="50000"/>
                  </a:schemeClr>
                </a:solidFill>
                <a:latin typeface="微软雅黑" panose="020B0503020204020204" pitchFamily="34" charset="-122"/>
                <a:ea typeface="微软雅黑" panose="020B0503020204020204" pitchFamily="34" charset="-122"/>
              </a:rPr>
              <a:t>维也纳）</a:t>
            </a:r>
            <a:endParaRPr lang="ja-JP" altLang="en-US" sz="24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14" name="object 5"/>
          <p:cNvSpPr txBox="1"/>
          <p:nvPr/>
        </p:nvSpPr>
        <p:spPr>
          <a:xfrm>
            <a:off x="1061015" y="5604994"/>
            <a:ext cx="9860118" cy="621965"/>
          </a:xfrm>
          <a:prstGeom prst="rect">
            <a:avLst/>
          </a:prstGeom>
        </p:spPr>
        <p:txBody>
          <a:bodyPr vert="horz" wrap="square" lIns="0" tIns="11430" rIns="0" bIns="0" rtlCol="0">
            <a:spAutoFit/>
          </a:bodyPr>
          <a:lstStyle/>
          <a:p>
            <a:pPr marL="12700" marR="5080" algn="just">
              <a:lnSpc>
                <a:spcPct val="113100"/>
              </a:lnSpc>
              <a:spcBef>
                <a:spcPts val="90"/>
              </a:spcBef>
            </a:pPr>
            <a:r>
              <a:rPr lang="en-US" altLang="zh-CN" sz="1200" spc="50" dirty="0">
                <a:solidFill>
                  <a:srgbClr val="938953"/>
                </a:solidFill>
                <a:latin typeface="微软雅黑" panose="020B0503020204020204" pitchFamily="34" charset="-122"/>
                <a:ea typeface="微软雅黑" panose="020B0503020204020204" pitchFamily="34" charset="-122"/>
                <a:cs typeface="Noto Sans CJK JP Regular"/>
              </a:rPr>
              <a:t>2019</a:t>
            </a:r>
            <a:r>
              <a:rPr lang="zh-CN" altLang="en-US" sz="1200" spc="50" dirty="0">
                <a:solidFill>
                  <a:srgbClr val="938953"/>
                </a:solidFill>
                <a:latin typeface="微软雅黑" panose="020B0503020204020204" pitchFamily="34" charset="-122"/>
                <a:ea typeface="微软雅黑" panose="020B0503020204020204" pitchFamily="34" charset="-122"/>
                <a:cs typeface="Noto Sans CJK JP Regular"/>
              </a:rPr>
              <a:t>年</a:t>
            </a:r>
            <a:r>
              <a:rPr lang="zh-CN" altLang="zh-CN" sz="1200" spc="50" dirty="0">
                <a:solidFill>
                  <a:srgbClr val="938953"/>
                </a:solidFill>
                <a:latin typeface="微软雅黑" panose="020B0503020204020204" pitchFamily="34" charset="-122"/>
                <a:ea typeface="微软雅黑" panose="020B0503020204020204" pitchFamily="34" charset="-122"/>
                <a:cs typeface="Noto Sans CJK JP Regular"/>
              </a:rPr>
              <a:t>6</a:t>
            </a:r>
            <a:r>
              <a:rPr lang="zh-CN" altLang="en-US" sz="1200" spc="50" dirty="0">
                <a:solidFill>
                  <a:srgbClr val="938953"/>
                </a:solidFill>
                <a:latin typeface="微软雅黑" panose="020B0503020204020204" pitchFamily="34" charset="-122"/>
                <a:ea typeface="微软雅黑" panose="020B0503020204020204" pitchFamily="34" charset="-122"/>
                <a:cs typeface="Noto Sans CJK JP Regular"/>
              </a:rPr>
              <a:t>月，由广西壮族自治区人民政府主办，开元周游承办的广西壮族自治区智能工业合作洽谈会及经贸合作洽谈会于德国慕尼黑、德国法兰克福、奥地利维也纳三地成功举办。广西是正在快速崛起的中国省区之一，也是推进</a:t>
            </a:r>
            <a:r>
              <a:rPr lang="zh-CN" altLang="zh-CN" sz="1200" spc="50" dirty="0">
                <a:solidFill>
                  <a:srgbClr val="938953"/>
                </a:solidFill>
                <a:latin typeface="微软雅黑" panose="020B0503020204020204" pitchFamily="34" charset="-122"/>
                <a:ea typeface="微软雅黑" panose="020B0503020204020204" pitchFamily="34" charset="-122"/>
                <a:cs typeface="Noto Sans CJK JP Regular"/>
              </a:rPr>
              <a:t>“</a:t>
            </a:r>
            <a:r>
              <a:rPr lang="zh-CN" altLang="en-US" sz="1200" spc="50" dirty="0">
                <a:solidFill>
                  <a:srgbClr val="938953"/>
                </a:solidFill>
                <a:latin typeface="微软雅黑" panose="020B0503020204020204" pitchFamily="34" charset="-122"/>
                <a:ea typeface="微软雅黑" panose="020B0503020204020204" pitchFamily="34" charset="-122"/>
                <a:cs typeface="Noto Sans CJK JP Regular"/>
              </a:rPr>
              <a:t>一带一路”提倡的重要枢纽，希望通过在德国和奥地利两国的推介会，以共建“一带一路”为契机，进一步提升合作水平，携手推动产业和商业的深度合作。</a:t>
            </a:r>
            <a:endParaRPr sz="1200" dirty="0">
              <a:latin typeface="微软雅黑" panose="020B0503020204020204" pitchFamily="34" charset="-122"/>
              <a:ea typeface="微软雅黑" panose="020B0503020204020204" pitchFamily="34" charset="-122"/>
              <a:cs typeface="Noto Sans CJK JP Regular"/>
            </a:endParaRPr>
          </a:p>
        </p:txBody>
      </p:sp>
      <p:pic>
        <p:nvPicPr>
          <p:cNvPr id="7" name="图片 6" descr="image.jpg"/>
          <p:cNvPicPr>
            <a:picLocks/>
          </p:cNvPicPr>
          <p:nvPr/>
        </p:nvPicPr>
        <p:blipFill>
          <a:blip r:embed="rId4">
            <a:extLst>
              <a:ext uri="{28A0092B-C50C-407E-A947-70E740481C1C}">
                <a14:useLocalDpi xmlns:a14="http://schemas.microsoft.com/office/drawing/2010/main" val="0"/>
              </a:ext>
            </a:extLst>
          </a:blip>
          <a:stretch>
            <a:fillRect/>
          </a:stretch>
        </p:blipFill>
        <p:spPr>
          <a:xfrm>
            <a:off x="1061015" y="3463074"/>
            <a:ext cx="3183812" cy="2084620"/>
          </a:xfrm>
          <a:prstGeom prst="rect">
            <a:avLst/>
          </a:prstGeom>
        </p:spPr>
      </p:pic>
      <p:pic>
        <p:nvPicPr>
          <p:cNvPr id="8" name="图片 7" descr="image (1).jpg"/>
          <p:cNvPicPr>
            <a:picLocks noChangeAspect="1"/>
          </p:cNvPicPr>
          <p:nvPr/>
        </p:nvPicPr>
        <p:blipFill rotWithShape="1">
          <a:blip r:embed="rId5">
            <a:extLst>
              <a:ext uri="{28A0092B-C50C-407E-A947-70E740481C1C}">
                <a14:useLocalDpi xmlns:a14="http://schemas.microsoft.com/office/drawing/2010/main" val="0"/>
              </a:ext>
            </a:extLst>
          </a:blip>
          <a:srcRect t="5646" r="2077"/>
          <a:stretch/>
        </p:blipFill>
        <p:spPr>
          <a:xfrm>
            <a:off x="4399168" y="3460935"/>
            <a:ext cx="3183811" cy="2084619"/>
          </a:xfrm>
          <a:prstGeom prst="rect">
            <a:avLst/>
          </a:prstGeom>
        </p:spPr>
      </p:pic>
      <p:pic>
        <p:nvPicPr>
          <p:cNvPr id="10" name="图片 9" descr="中国-广西-奥地利-维也纳-经贸合作洽谈会成功举行.jpg"/>
          <p:cNvPicPr>
            <a:picLocks noChangeAspect="1"/>
          </p:cNvPicPr>
          <p:nvPr/>
        </p:nvPicPr>
        <p:blipFill rotWithShape="1">
          <a:blip r:embed="rId6">
            <a:extLst>
              <a:ext uri="{28A0092B-C50C-407E-A947-70E740481C1C}">
                <a14:useLocalDpi xmlns:a14="http://schemas.microsoft.com/office/drawing/2010/main" val="0"/>
              </a:ext>
            </a:extLst>
          </a:blip>
          <a:srcRect t="8274" r="3314"/>
          <a:stretch/>
        </p:blipFill>
        <p:spPr>
          <a:xfrm>
            <a:off x="7747552" y="3460935"/>
            <a:ext cx="3183810" cy="2069584"/>
          </a:xfrm>
          <a:prstGeom prst="rect">
            <a:avLst/>
          </a:prstGeom>
        </p:spPr>
      </p:pic>
      <p:pic>
        <p:nvPicPr>
          <p:cNvPr id="6" name="图片 5" descr="广西 慕尼黑12.jpg"/>
          <p:cNvPicPr>
            <a:picLocks/>
          </p:cNvPicPr>
          <p:nvPr/>
        </p:nvPicPr>
        <p:blipFill rotWithShape="1">
          <a:blip r:embed="rId7">
            <a:extLst>
              <a:ext uri="{28A0092B-C50C-407E-A947-70E740481C1C}">
                <a14:useLocalDpi xmlns:a14="http://schemas.microsoft.com/office/drawing/2010/main" val="0"/>
              </a:ext>
            </a:extLst>
          </a:blip>
          <a:srcRect l="5280" t="3056" r="3142"/>
          <a:stretch/>
        </p:blipFill>
        <p:spPr>
          <a:xfrm>
            <a:off x="1071244" y="1270596"/>
            <a:ext cx="3183811" cy="2084620"/>
          </a:xfrm>
          <a:prstGeom prst="rect">
            <a:avLst/>
          </a:prstGeom>
        </p:spPr>
      </p:pic>
      <p:pic>
        <p:nvPicPr>
          <p:cNvPr id="4" name="图片 3" descr="慕尼黑广西.jpg"/>
          <p:cNvPicPr>
            <a:picLocks/>
          </p:cNvPicPr>
          <p:nvPr/>
        </p:nvPicPr>
        <p:blipFill>
          <a:blip r:embed="rId8">
            <a:extLst>
              <a:ext uri="{28A0092B-C50C-407E-A947-70E740481C1C}">
                <a14:useLocalDpi xmlns:a14="http://schemas.microsoft.com/office/drawing/2010/main" val="0"/>
              </a:ext>
            </a:extLst>
          </a:blip>
          <a:stretch>
            <a:fillRect/>
          </a:stretch>
        </p:blipFill>
        <p:spPr>
          <a:xfrm>
            <a:off x="4399169" y="1270596"/>
            <a:ext cx="3183811" cy="2084620"/>
          </a:xfrm>
          <a:prstGeom prst="rect">
            <a:avLst/>
          </a:prstGeom>
        </p:spPr>
      </p:pic>
      <p:pic>
        <p:nvPicPr>
          <p:cNvPr id="5" name="图片 4" descr="广西 慕尼黑1.jpg"/>
          <p:cNvPicPr>
            <a:picLocks/>
          </p:cNvPicPr>
          <p:nvPr/>
        </p:nvPicPr>
        <p:blipFill rotWithShape="1">
          <a:blip r:embed="rId9">
            <a:extLst>
              <a:ext uri="{28A0092B-C50C-407E-A947-70E740481C1C}">
                <a14:useLocalDpi xmlns:a14="http://schemas.microsoft.com/office/drawing/2010/main" val="0"/>
              </a:ext>
            </a:extLst>
          </a:blip>
          <a:srcRect t="3827"/>
          <a:stretch/>
        </p:blipFill>
        <p:spPr>
          <a:xfrm>
            <a:off x="7747552" y="1265584"/>
            <a:ext cx="3183810" cy="2084620"/>
          </a:xfrm>
          <a:prstGeom prst="rect">
            <a:avLst/>
          </a:prstGeom>
        </p:spPr>
      </p:pic>
    </p:spTree>
    <p:extLst>
      <p:ext uri="{BB962C8B-B14F-4D97-AF65-F5344CB8AC3E}">
        <p14:creationId xmlns:p14="http://schemas.microsoft.com/office/powerpoint/2010/main" val="3437549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196752"/>
            <a:ext cx="12192000" cy="5121320"/>
          </a:xfrm>
          <a:prstGeom prst="rect">
            <a:avLst/>
          </a:pr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sz="1400" dirty="0">
              <a:solidFill>
                <a:schemeClr val="bg2">
                  <a:lumMod val="50000"/>
                </a:schemeClr>
              </a:solidFill>
              <a:latin typeface="微软雅黑 Light" panose="020B0502040204020203" pitchFamily="34" charset="-122"/>
              <a:ea typeface="微软雅黑 Light" panose="020B0502040204020203" pitchFamily="34" charset="-122"/>
            </a:endParaRPr>
          </a:p>
        </p:txBody>
      </p:sp>
      <p:sp>
        <p:nvSpPr>
          <p:cNvPr id="2"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PA_文本框 6"/>
          <p:cNvSpPr txBox="1"/>
          <p:nvPr>
            <p:custDataLst>
              <p:tags r:id="rId2"/>
            </p:custDataLst>
          </p:nvPr>
        </p:nvSpPr>
        <p:spPr>
          <a:xfrm>
            <a:off x="169862" y="422275"/>
            <a:ext cx="7871201" cy="461665"/>
          </a:xfrm>
          <a:prstGeom prst="rect">
            <a:avLst/>
          </a:prstGeom>
          <a:noFill/>
        </p:spPr>
        <p:txBody>
          <a:bodyPr wrap="square">
            <a:spAutoFit/>
          </a:bodyPr>
          <a:lstStyle/>
          <a:p>
            <a:pPr>
              <a:defRPr/>
            </a:pPr>
            <a:r>
              <a:rPr lang="zh-CN" altLang="en-US" sz="2400" dirty="0">
                <a:solidFill>
                  <a:schemeClr val="bg2">
                    <a:lumMod val="50000"/>
                  </a:schemeClr>
                </a:solidFill>
                <a:latin typeface="微软雅黑" panose="020B0503020204020204" pitchFamily="34" charset="-122"/>
                <a:ea typeface="微软雅黑" panose="020B0503020204020204" pitchFamily="34" charset="-122"/>
              </a:rPr>
              <a:t>案例介绍</a:t>
            </a:r>
            <a:r>
              <a:rPr lang="en-US" altLang="zh-CN" sz="2400" dirty="0">
                <a:solidFill>
                  <a:schemeClr val="bg2">
                    <a:lumMod val="50000"/>
                  </a:schemeClr>
                </a:solidFill>
                <a:latin typeface="微软雅黑" panose="020B0503020204020204" pitchFamily="34" charset="-122"/>
                <a:ea typeface="微软雅黑" panose="020B0503020204020204" pitchFamily="34" charset="-122"/>
              </a:rPr>
              <a:t>13-2019</a:t>
            </a:r>
            <a:r>
              <a:rPr lang="zh-CN" altLang="en-US" sz="2400" dirty="0">
                <a:solidFill>
                  <a:schemeClr val="bg2">
                    <a:lumMod val="50000"/>
                  </a:schemeClr>
                </a:solidFill>
                <a:latin typeface="微软雅黑" panose="020B0503020204020204" pitchFamily="34" charset="-122"/>
                <a:ea typeface="微软雅黑" panose="020B0503020204020204" pitchFamily="34" charset="-122"/>
              </a:rPr>
              <a:t>年欧洲旅游及品牌峰会</a:t>
            </a:r>
            <a:endParaRPr lang="ja-JP" altLang="en-US" sz="24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12" name="object 5"/>
          <p:cNvSpPr txBox="1"/>
          <p:nvPr/>
        </p:nvSpPr>
        <p:spPr>
          <a:xfrm>
            <a:off x="2344745" y="5696747"/>
            <a:ext cx="7502509" cy="498213"/>
          </a:xfrm>
          <a:prstGeom prst="rect">
            <a:avLst/>
          </a:prstGeom>
        </p:spPr>
        <p:txBody>
          <a:bodyPr vert="horz" wrap="square" lIns="0" tIns="13335" rIns="0" bIns="0" rtlCol="0">
            <a:spAutoFit/>
          </a:bodyPr>
          <a:lstStyle/>
          <a:p>
            <a:pPr marL="12700" marR="5080" algn="just">
              <a:lnSpc>
                <a:spcPct val="100000"/>
              </a:lnSpc>
              <a:spcBef>
                <a:spcPts val="105"/>
              </a:spcBef>
            </a:pPr>
            <a:r>
              <a:rPr lang="en-US" altLang="zh-CN" sz="1050" spc="30" dirty="0">
                <a:solidFill>
                  <a:srgbClr val="938953"/>
                </a:solidFill>
                <a:latin typeface="微软雅黑" panose="020B0503020204020204" pitchFamily="34" charset="-122"/>
                <a:ea typeface="微软雅黑" panose="020B0503020204020204" pitchFamily="34" charset="-122"/>
                <a:cs typeface="Noto Sans CJK JP Regular"/>
              </a:rPr>
              <a:t>2019</a:t>
            </a:r>
            <a:r>
              <a:rPr lang="zh-CN" altLang="en-US" sz="1050" spc="30" dirty="0">
                <a:solidFill>
                  <a:srgbClr val="938953"/>
                </a:solidFill>
                <a:latin typeface="微软雅黑" panose="020B0503020204020204" pitchFamily="34" charset="-122"/>
                <a:ea typeface="微软雅黑" panose="020B0503020204020204" pitchFamily="34" charset="-122"/>
                <a:cs typeface="Noto Sans CJK JP Regular"/>
              </a:rPr>
              <a:t>年</a:t>
            </a:r>
            <a:r>
              <a:rPr lang="zh-CN" altLang="zh-CN" sz="1050" spc="30" dirty="0">
                <a:solidFill>
                  <a:srgbClr val="938953"/>
                </a:solidFill>
                <a:latin typeface="微软雅黑" panose="020B0503020204020204" pitchFamily="34" charset="-122"/>
                <a:ea typeface="微软雅黑" panose="020B0503020204020204" pitchFamily="34" charset="-122"/>
                <a:cs typeface="Noto Sans CJK JP Regular"/>
              </a:rPr>
              <a:t>6</a:t>
            </a:r>
            <a:r>
              <a:rPr lang="zh-CN" altLang="en-US" sz="1050" spc="30" dirty="0">
                <a:solidFill>
                  <a:srgbClr val="938953"/>
                </a:solidFill>
                <a:latin typeface="微软雅黑" panose="020B0503020204020204" pitchFamily="34" charset="-122"/>
                <a:ea typeface="微软雅黑" panose="020B0503020204020204" pitchFamily="34" charset="-122"/>
                <a:cs typeface="Noto Sans CJK JP Regular"/>
              </a:rPr>
              <a:t>月</a:t>
            </a:r>
            <a:r>
              <a:rPr lang="en-US" altLang="zh-CN" sz="1050" spc="30" dirty="0">
                <a:solidFill>
                  <a:srgbClr val="938953"/>
                </a:solidFill>
                <a:latin typeface="微软雅黑" panose="020B0503020204020204" pitchFamily="34" charset="-122"/>
                <a:ea typeface="微软雅黑" panose="020B0503020204020204" pitchFamily="34" charset="-122"/>
                <a:cs typeface="Noto Sans CJK JP Regular"/>
              </a:rPr>
              <a:t>22</a:t>
            </a:r>
            <a:r>
              <a:rPr lang="zh-CN" altLang="en-US" sz="1050" spc="30" dirty="0">
                <a:solidFill>
                  <a:srgbClr val="938953"/>
                </a:solidFill>
                <a:latin typeface="微软雅黑" panose="020B0503020204020204" pitchFamily="34" charset="-122"/>
                <a:ea typeface="微软雅黑" panose="020B0503020204020204" pitchFamily="34" charset="-122"/>
                <a:cs typeface="Noto Sans CJK JP Regular"/>
              </a:rPr>
              <a:t>日，</a:t>
            </a:r>
            <a:r>
              <a:rPr lang="en-US" altLang="zh-CN" sz="1050" spc="30" dirty="0">
                <a:solidFill>
                  <a:srgbClr val="938953"/>
                </a:solidFill>
                <a:latin typeface="微软雅黑" panose="020B0503020204020204" pitchFamily="34" charset="-122"/>
                <a:ea typeface="微软雅黑" panose="020B0503020204020204" pitchFamily="34" charset="-122"/>
                <a:cs typeface="Noto Sans CJK JP Regular"/>
              </a:rPr>
              <a:t>2019</a:t>
            </a:r>
            <a:r>
              <a:rPr lang="zh-CN" altLang="en-US" sz="1050" spc="30" dirty="0">
                <a:solidFill>
                  <a:srgbClr val="938953"/>
                </a:solidFill>
                <a:latin typeface="微软雅黑" panose="020B0503020204020204" pitchFamily="34" charset="-122"/>
                <a:ea typeface="微软雅黑" panose="020B0503020204020204" pitchFamily="34" charset="-122"/>
                <a:cs typeface="Noto Sans CJK JP Regular"/>
              </a:rPr>
              <a:t>年第五届欧洲旅游及品牌慕尼黑峰会在慕尼黑希尔顿花园大酒店隆重举办。开元周游集团作为主办方邀请了来自不同旅游行业近三百位嘉宾齐聚慕尼黑，就当今中国旅游业发展的形势和趋势，深入探讨如何充分发挥各方的力量，携手共进，推进中欧旅游以及相关行业的良性发展。</a:t>
            </a:r>
            <a:endParaRPr lang="en-US" altLang="zh-CN" sz="1050" spc="30" dirty="0">
              <a:solidFill>
                <a:srgbClr val="938953"/>
              </a:solidFill>
              <a:latin typeface="微软雅黑" panose="020B0503020204020204" pitchFamily="34" charset="-122"/>
              <a:ea typeface="微软雅黑" panose="020B0503020204020204" pitchFamily="34" charset="-122"/>
              <a:cs typeface="Noto Sans CJK JP Regular"/>
            </a:endParaRPr>
          </a:p>
        </p:txBody>
      </p:sp>
      <p:pic>
        <p:nvPicPr>
          <p:cNvPr id="7" name="图片 6" descr="88.jpg"/>
          <p:cNvPicPr>
            <a:picLocks/>
          </p:cNvPicPr>
          <p:nvPr/>
        </p:nvPicPr>
        <p:blipFill>
          <a:blip r:embed="rId4">
            <a:extLst>
              <a:ext uri="{28A0092B-C50C-407E-A947-70E740481C1C}">
                <a14:useLocalDpi xmlns:a14="http://schemas.microsoft.com/office/drawing/2010/main" val="0"/>
              </a:ext>
            </a:extLst>
          </a:blip>
          <a:stretch>
            <a:fillRect/>
          </a:stretch>
        </p:blipFill>
        <p:spPr>
          <a:xfrm>
            <a:off x="6605701" y="3556572"/>
            <a:ext cx="3240000" cy="2080428"/>
          </a:xfrm>
          <a:prstGeom prst="rect">
            <a:avLst/>
          </a:prstGeom>
        </p:spPr>
      </p:pic>
      <p:pic>
        <p:nvPicPr>
          <p:cNvPr id="8" name="图片 7" descr="12.jpg"/>
          <p:cNvPicPr>
            <a:picLocks/>
          </p:cNvPicPr>
          <p:nvPr/>
        </p:nvPicPr>
        <p:blipFill rotWithShape="1">
          <a:blip r:embed="rId5">
            <a:extLst>
              <a:ext uri="{28A0092B-C50C-407E-A947-70E740481C1C}">
                <a14:useLocalDpi xmlns:a14="http://schemas.microsoft.com/office/drawing/2010/main" val="0"/>
              </a:ext>
            </a:extLst>
          </a:blip>
          <a:srcRect t="3307"/>
          <a:stretch/>
        </p:blipFill>
        <p:spPr>
          <a:xfrm>
            <a:off x="2343192" y="1295750"/>
            <a:ext cx="3257884" cy="2133249"/>
          </a:xfrm>
          <a:prstGeom prst="rect">
            <a:avLst/>
          </a:prstGeom>
        </p:spPr>
      </p:pic>
      <p:pic>
        <p:nvPicPr>
          <p:cNvPr id="10" name="图片 9" descr="333.jpg"/>
          <p:cNvPicPr>
            <a:picLocks/>
          </p:cNvPicPr>
          <p:nvPr/>
        </p:nvPicPr>
        <p:blipFill rotWithShape="1">
          <a:blip r:embed="rId6">
            <a:extLst>
              <a:ext uri="{28A0092B-C50C-407E-A947-70E740481C1C}">
                <a14:useLocalDpi xmlns:a14="http://schemas.microsoft.com/office/drawing/2010/main" val="0"/>
              </a:ext>
            </a:extLst>
          </a:blip>
          <a:srcRect b="3684"/>
          <a:stretch/>
        </p:blipFill>
        <p:spPr>
          <a:xfrm>
            <a:off x="2343190" y="3552614"/>
            <a:ext cx="3257884" cy="2080428"/>
          </a:xfrm>
          <a:prstGeom prst="rect">
            <a:avLst/>
          </a:prstGeom>
        </p:spPr>
      </p:pic>
      <p:pic>
        <p:nvPicPr>
          <p:cNvPr id="11" name="图片 10" descr="555.jpg"/>
          <p:cNvPicPr>
            <a:picLocks/>
          </p:cNvPicPr>
          <p:nvPr/>
        </p:nvPicPr>
        <p:blipFill rotWithShape="1">
          <a:blip r:embed="rId7">
            <a:extLst>
              <a:ext uri="{28A0092B-C50C-407E-A947-70E740481C1C}">
                <a14:useLocalDpi xmlns:a14="http://schemas.microsoft.com/office/drawing/2010/main" val="0"/>
              </a:ext>
            </a:extLst>
          </a:blip>
          <a:srcRect t="3684"/>
          <a:stretch/>
        </p:blipFill>
        <p:spPr>
          <a:xfrm>
            <a:off x="6587817" y="1290856"/>
            <a:ext cx="3257884" cy="2133249"/>
          </a:xfrm>
          <a:prstGeom prst="rect">
            <a:avLst/>
          </a:prstGeom>
        </p:spPr>
      </p:pic>
    </p:spTree>
    <p:extLst>
      <p:ext uri="{BB962C8B-B14F-4D97-AF65-F5344CB8AC3E}">
        <p14:creationId xmlns:p14="http://schemas.microsoft.com/office/powerpoint/2010/main" val="1500960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矩形 1"/>
          <p:cNvSpPr/>
          <p:nvPr/>
        </p:nvSpPr>
        <p:spPr>
          <a:xfrm>
            <a:off x="0" y="1664511"/>
            <a:ext cx="12192000" cy="3541150"/>
          </a:xfrm>
          <a:prstGeom prst="rect">
            <a:avLst/>
          </a:prstGeom>
          <a:solidFill>
            <a:schemeClr val="bg2">
              <a:lumMod val="9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3" name="标题 1"/>
          <p:cNvSpPr txBox="1">
            <a:spLocks/>
          </p:cNvSpPr>
          <p:nvPr/>
        </p:nvSpPr>
        <p:spPr>
          <a:xfrm>
            <a:off x="0" y="3437626"/>
            <a:ext cx="9144000" cy="1260734"/>
          </a:xfrm>
          <a:prstGeom prst="rect">
            <a:avLst/>
          </a:prstGeom>
        </p:spPr>
        <p:txBody>
          <a:bodyPr>
            <a:normAutofit fontScale="4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altLang="zh-CN">
                <a:solidFill>
                  <a:schemeClr val="bg1"/>
                </a:solidFill>
                <a:latin typeface="微软雅黑" panose="020B0503020204020204" pitchFamily="34" charset="-122"/>
                <a:ea typeface="微软雅黑" panose="020B0503020204020204" pitchFamily="34" charset="-122"/>
              </a:rPr>
              <a:t/>
            </a:r>
            <a:br>
              <a:rPr lang="en-US" altLang="zh-CN">
                <a:solidFill>
                  <a:schemeClr val="bg1"/>
                </a:solidFill>
                <a:latin typeface="微软雅黑" panose="020B0503020204020204" pitchFamily="34" charset="-122"/>
                <a:ea typeface="微软雅黑" panose="020B0503020204020204" pitchFamily="34" charset="-122"/>
              </a:rPr>
            </a:br>
            <a:r>
              <a:rPr lang="en-US" altLang="zh-CN">
                <a:solidFill>
                  <a:schemeClr val="bg1"/>
                </a:solidFill>
                <a:latin typeface="微软雅黑" panose="020B0503020204020204" pitchFamily="34" charset="-122"/>
                <a:ea typeface="微软雅黑" panose="020B0503020204020204" pitchFamily="34" charset="-122"/>
              </a:rPr>
              <a:t/>
            </a:r>
            <a:br>
              <a:rPr lang="en-US" altLang="zh-CN">
                <a:solidFill>
                  <a:schemeClr val="bg1"/>
                </a:solidFill>
                <a:latin typeface="微软雅黑" panose="020B0503020204020204" pitchFamily="34" charset="-122"/>
                <a:ea typeface="微软雅黑" panose="020B0503020204020204" pitchFamily="34" charset="-122"/>
              </a:rPr>
            </a:br>
            <a:endParaRPr lang="en-US" sz="2700" dirty="0">
              <a:solidFill>
                <a:schemeClr val="bg1"/>
              </a:solidFill>
              <a:latin typeface="微软雅黑" panose="020B0503020204020204" pitchFamily="34" charset="-122"/>
              <a:ea typeface="微软雅黑" panose="020B0503020204020204" pitchFamily="34" charset="-122"/>
            </a:endParaRPr>
          </a:p>
        </p:txBody>
      </p:sp>
      <p:graphicFrame>
        <p:nvGraphicFramePr>
          <p:cNvPr id="5" name="表格 4"/>
          <p:cNvGraphicFramePr>
            <a:graphicFrameLocks noGrp="1"/>
          </p:cNvGraphicFramePr>
          <p:nvPr>
            <p:extLst>
              <p:ext uri="{D42A27DB-BD31-4B8C-83A1-F6EECF244321}">
                <p14:modId xmlns:p14="http://schemas.microsoft.com/office/powerpoint/2010/main" val="2835008771"/>
              </p:ext>
            </p:extLst>
          </p:nvPr>
        </p:nvGraphicFramePr>
        <p:xfrm>
          <a:off x="2" y="1984862"/>
          <a:ext cx="12191998" cy="2900448"/>
        </p:xfrm>
        <a:graphic>
          <a:graphicData uri="http://schemas.openxmlformats.org/drawingml/2006/table">
            <a:tbl>
              <a:tblPr firstRow="1" bandRow="1">
                <a:tableStyleId>{2D5ABB26-0587-4C30-8999-92F81FD0307C}</a:tableStyleId>
              </a:tblPr>
              <a:tblGrid>
                <a:gridCol w="4899802">
                  <a:extLst>
                    <a:ext uri="{9D8B030D-6E8A-4147-A177-3AD203B41FA5}">
                      <a16:colId xmlns:a16="http://schemas.microsoft.com/office/drawing/2014/main" xmlns="" val="1857299174"/>
                    </a:ext>
                  </a:extLst>
                </a:gridCol>
                <a:gridCol w="1323396">
                  <a:extLst>
                    <a:ext uri="{9D8B030D-6E8A-4147-A177-3AD203B41FA5}">
                      <a16:colId xmlns:a16="http://schemas.microsoft.com/office/drawing/2014/main" xmlns="" val="4029009636"/>
                    </a:ext>
                  </a:extLst>
                </a:gridCol>
                <a:gridCol w="1230023">
                  <a:extLst>
                    <a:ext uri="{9D8B030D-6E8A-4147-A177-3AD203B41FA5}">
                      <a16:colId xmlns:a16="http://schemas.microsoft.com/office/drawing/2014/main" xmlns="" val="819396412"/>
                    </a:ext>
                  </a:extLst>
                </a:gridCol>
                <a:gridCol w="4738777">
                  <a:extLst>
                    <a:ext uri="{9D8B030D-6E8A-4147-A177-3AD203B41FA5}">
                      <a16:colId xmlns:a16="http://schemas.microsoft.com/office/drawing/2014/main" xmlns="" val="3831252299"/>
                    </a:ext>
                  </a:extLst>
                </a:gridCol>
              </a:tblGrid>
              <a:tr h="386888">
                <a:tc gridSpan="2">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          成立时间 </a:t>
                      </a:r>
                      <a:endParaRPr lang="en-US" altLang="zh-CN" sz="1600" b="1" dirty="0">
                        <a:solidFill>
                          <a:schemeClr val="bg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gridSpan="2">
                  <a:txBody>
                    <a:bodyPr/>
                    <a:lstStyle/>
                    <a:p>
                      <a:pPr algn="ctr"/>
                      <a:r>
                        <a:rPr lang="en-US" altLang="zh-CN" sz="1600" b="1" baseline="0" dirty="0">
                          <a:solidFill>
                            <a:schemeClr val="bg1"/>
                          </a:solidFill>
                          <a:latin typeface="微软雅黑" panose="020B0503020204020204" pitchFamily="34" charset="-122"/>
                          <a:ea typeface="微软雅黑" panose="020B0503020204020204" pitchFamily="34" charset="-122"/>
                        </a:rPr>
                        <a:t>           </a:t>
                      </a:r>
                      <a:r>
                        <a:rPr lang="zh-CN" altLang="en-US" sz="1600" b="1" baseline="0" dirty="0">
                          <a:solidFill>
                            <a:schemeClr val="bg1"/>
                          </a:solidFill>
                          <a:latin typeface="微软雅黑" panose="020B0503020204020204" pitchFamily="34" charset="-122"/>
                          <a:ea typeface="微软雅黑" panose="020B0503020204020204" pitchFamily="34" charset="-122"/>
                        </a:rPr>
                        <a:t> </a:t>
                      </a:r>
                      <a:r>
                        <a:rPr lang="zh-CN" altLang="en-US" sz="1600" b="1" dirty="0">
                          <a:solidFill>
                            <a:schemeClr val="bg1"/>
                          </a:solidFill>
                          <a:latin typeface="微软雅黑" panose="020B0503020204020204" pitchFamily="34" charset="-122"/>
                          <a:ea typeface="微软雅黑" panose="020B0503020204020204" pitchFamily="34" charset="-122"/>
                        </a:rPr>
                        <a:t>创始人</a:t>
                      </a:r>
                      <a:endParaRPr lang="en-US" altLang="zh-CN" sz="1600" b="1" dirty="0">
                        <a:solidFill>
                          <a:schemeClr val="bg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xmlns="" val="2826587052"/>
                  </a:ext>
                </a:extLst>
              </a:tr>
              <a:tr h="386888">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微软雅黑" panose="020B0503020204020204" pitchFamily="34" charset="-122"/>
                          <a:ea typeface="微软雅黑" panose="020B0503020204020204" pitchFamily="34" charset="-122"/>
                        </a:rPr>
                        <a:t>       </a:t>
                      </a:r>
                      <a:r>
                        <a:rPr lang="zh-CN" altLang="en-US" sz="1400" dirty="0">
                          <a:solidFill>
                            <a:schemeClr val="bg1"/>
                          </a:solidFill>
                          <a:latin typeface="微软雅黑" panose="020B0503020204020204" pitchFamily="34" charset="-122"/>
                          <a:ea typeface="微软雅黑" panose="020B0503020204020204" pitchFamily="34" charset="-122"/>
                        </a:rPr>
                        <a:t>   </a:t>
                      </a:r>
                      <a:r>
                        <a:rPr lang="en-US" sz="1400" dirty="0">
                          <a:solidFill>
                            <a:schemeClr val="bg1"/>
                          </a:solidFill>
                          <a:latin typeface="微软雅黑" panose="020B0503020204020204" pitchFamily="34" charset="-122"/>
                          <a:ea typeface="微软雅黑" panose="020B0503020204020204" pitchFamily="34" charset="-122"/>
                        </a:rPr>
                        <a:t>2002</a:t>
                      </a:r>
                      <a:endParaRPr lang="en-US" sz="1400"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dirty="0">
                          <a:solidFill>
                            <a:schemeClr val="bg1"/>
                          </a:solidFill>
                          <a:latin typeface="微软雅黑" panose="020B0503020204020204" pitchFamily="34" charset="-122"/>
                          <a:ea typeface="微软雅黑" panose="020B0503020204020204" pitchFamily="34" charset="-122"/>
                        </a:rPr>
                        <a:t>               周鸿图</a:t>
                      </a:r>
                      <a:endParaRPr lang="en-US" sz="1400"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xmlns="" val="3184032081"/>
                  </a:ext>
                </a:extLst>
              </a:tr>
              <a:tr h="386888">
                <a:tc gridSpan="4">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公司业务构成</a:t>
                      </a:r>
                      <a:r>
                        <a:rPr lang="en-US" altLang="zh-CN" sz="1600" b="1" dirty="0">
                          <a:solidFill>
                            <a:schemeClr val="bg1"/>
                          </a:solidFill>
                          <a:latin typeface="微软雅黑" panose="020B0503020204020204" pitchFamily="34" charset="-122"/>
                          <a:ea typeface="微软雅黑" panose="020B0503020204020204" pitchFamily="34" charset="-122"/>
                        </a:rPr>
                        <a:t> </a:t>
                      </a:r>
                      <a:endParaRPr lang="en-US" sz="1600" b="1"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1729359383"/>
                  </a:ext>
                </a:extLst>
              </a:tr>
              <a:tr h="386888">
                <a:tc>
                  <a:txBody>
                    <a:bodyPr/>
                    <a:lstStyle/>
                    <a:p>
                      <a:pPr algn="r"/>
                      <a:r>
                        <a:rPr lang="zh-CN" altLang="en-US" sz="1400" dirty="0">
                          <a:solidFill>
                            <a:schemeClr val="bg1"/>
                          </a:solidFill>
                          <a:latin typeface="微软雅黑" panose="020B0503020204020204" pitchFamily="34" charset="-122"/>
                          <a:ea typeface="微软雅黑" panose="020B0503020204020204" pitchFamily="34" charset="-122"/>
                        </a:rPr>
                        <a:t>开元旅游</a:t>
                      </a:r>
                      <a:endParaRPr lang="en-US" sz="1400"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开元媒体</a:t>
                      </a:r>
                      <a:endParaRPr lang="en-US" sz="1400"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dirty="0">
                          <a:solidFill>
                            <a:schemeClr val="bg1"/>
                          </a:solidFill>
                          <a:latin typeface="微软雅黑" panose="020B0503020204020204" pitchFamily="34" charset="-122"/>
                          <a:ea typeface="微软雅黑" panose="020B0503020204020204" pitchFamily="34" charset="-122"/>
                        </a:rPr>
                        <a:t>开元基金</a:t>
                      </a:r>
                      <a:endParaRPr lang="en-US" altLang="zh-CN" sz="1400" b="1" dirty="0">
                        <a:solidFill>
                          <a:schemeClr val="bg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66735460"/>
                  </a:ext>
                </a:extLst>
              </a:tr>
              <a:tr h="386888">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1600" b="1" dirty="0">
                        <a:solidFill>
                          <a:schemeClr val="bg1"/>
                        </a:solidFill>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b="1" dirty="0">
                          <a:solidFill>
                            <a:schemeClr val="bg1"/>
                          </a:solidFill>
                          <a:latin typeface="微软雅黑" panose="020B0503020204020204" pitchFamily="34" charset="-122"/>
                          <a:ea typeface="微软雅黑" panose="020B0503020204020204" pitchFamily="34" charset="-122"/>
                        </a:rPr>
                        <a:t>公司全球布局</a:t>
                      </a:r>
                      <a:endParaRPr lang="en-US" sz="1600" b="1"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1706435312"/>
                  </a:ext>
                </a:extLst>
              </a:tr>
              <a:tr h="386888">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kern="1200" dirty="0">
                          <a:solidFill>
                            <a:schemeClr val="bg1"/>
                          </a:solidFill>
                          <a:latin typeface="微软雅黑" panose="020B0503020204020204" pitchFamily="34" charset="-122"/>
                          <a:ea typeface="微软雅黑" panose="020B0503020204020204" pitchFamily="34" charset="-122"/>
                          <a:cs typeface="+mn-cs"/>
                        </a:rPr>
                        <a:t>      中国 </a:t>
                      </a:r>
                      <a:r>
                        <a:rPr lang="en-US" altLang="zh-CN" sz="1400" kern="1200" dirty="0">
                          <a:solidFill>
                            <a:schemeClr val="bg1"/>
                          </a:solidFill>
                          <a:latin typeface="微软雅黑" panose="020B0503020204020204" pitchFamily="34" charset="-122"/>
                          <a:ea typeface="微软雅黑" panose="020B0503020204020204" pitchFamily="34" charset="-122"/>
                          <a:cs typeface="+mn-cs"/>
                        </a:rPr>
                        <a:t>|</a:t>
                      </a:r>
                      <a:r>
                        <a:rPr lang="en-US" altLang="zh-CN" sz="1400" kern="1200" baseline="0" dirty="0">
                          <a:solidFill>
                            <a:schemeClr val="bg1"/>
                          </a:solidFill>
                          <a:latin typeface="微软雅黑" panose="020B0503020204020204" pitchFamily="34" charset="-122"/>
                          <a:ea typeface="微软雅黑" panose="020B0503020204020204" pitchFamily="34" charset="-122"/>
                          <a:cs typeface="+mn-cs"/>
                        </a:rPr>
                        <a:t> </a:t>
                      </a:r>
                      <a:r>
                        <a:rPr lang="zh-CN" altLang="en-US" sz="1400" kern="1200" spc="470" baseline="0" dirty="0">
                          <a:solidFill>
                            <a:schemeClr val="bg1"/>
                          </a:solidFill>
                          <a:latin typeface="微软雅黑" panose="020B0503020204020204" pitchFamily="34" charset="-122"/>
                          <a:ea typeface="微软雅黑" panose="020B0503020204020204" pitchFamily="34" charset="-122"/>
                          <a:cs typeface="+mn-cs"/>
                        </a:rPr>
                        <a:t>北京 上海 厦门 沈阳 昆明 武汉 成都 广州</a:t>
                      </a:r>
                      <a:endParaRPr lang="en-US" sz="1400" kern="1200" spc="470" baseline="0" dirty="0">
                        <a:solidFill>
                          <a:schemeClr val="bg1"/>
                        </a:solidFill>
                        <a:latin typeface="微软雅黑" panose="020B0503020204020204" pitchFamily="34" charset="-122"/>
                        <a:ea typeface="微软雅黑"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pPr marL="0" algn="l" defTabSz="914400" rtl="0" eaLnBrk="1" latinLnBrk="0" hangingPunct="1"/>
                      <a:endParaRPr lang="en-US" sz="1600" kern="1200" spc="500" baseline="0" dirty="0">
                        <a:solidFill>
                          <a:schemeClr val="bg1">
                            <a:lumMod val="50000"/>
                          </a:schemeClr>
                        </a:solidFill>
                        <a:latin typeface="微软雅黑" panose="020B0503020204020204" pitchFamily="34" charset="-122"/>
                        <a:ea typeface="微软雅黑" panose="020B0503020204020204" pitchFamily="34"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xmlns="" val="3343550562"/>
                  </a:ext>
                </a:extLst>
              </a:tr>
              <a:tr h="386888">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kern="1200" dirty="0">
                          <a:solidFill>
                            <a:schemeClr val="bg1"/>
                          </a:solidFill>
                          <a:latin typeface="微软雅黑" panose="020B0503020204020204" pitchFamily="34" charset="-122"/>
                          <a:ea typeface="微软雅黑" panose="020B0503020204020204" pitchFamily="34" charset="-122"/>
                          <a:cs typeface="+mn-cs"/>
                        </a:rPr>
                        <a:t>      海外 </a:t>
                      </a:r>
                      <a:r>
                        <a:rPr lang="en-US" altLang="zh-CN" sz="1400" kern="1200" dirty="0">
                          <a:solidFill>
                            <a:schemeClr val="bg1"/>
                          </a:solidFill>
                          <a:latin typeface="微软雅黑" panose="020B0503020204020204" pitchFamily="34" charset="-122"/>
                          <a:ea typeface="微软雅黑" panose="020B0503020204020204" pitchFamily="34" charset="-122"/>
                          <a:cs typeface="+mn-cs"/>
                        </a:rPr>
                        <a:t>|</a:t>
                      </a:r>
                      <a:r>
                        <a:rPr lang="en-US" altLang="zh-CN" sz="1400" kern="1200" baseline="0" dirty="0">
                          <a:solidFill>
                            <a:schemeClr val="bg1"/>
                          </a:solidFill>
                          <a:latin typeface="微软雅黑" panose="020B0503020204020204" pitchFamily="34" charset="-122"/>
                          <a:ea typeface="微软雅黑" panose="020B0503020204020204" pitchFamily="34" charset="-122"/>
                          <a:cs typeface="+mn-cs"/>
                        </a:rPr>
                        <a:t> </a:t>
                      </a:r>
                      <a:r>
                        <a:rPr lang="zh-CN" altLang="en-US" sz="1400" kern="1200" dirty="0">
                          <a:solidFill>
                            <a:schemeClr val="bg1"/>
                          </a:solidFill>
                          <a:latin typeface="微软雅黑" panose="020B0503020204020204" pitchFamily="34" charset="-122"/>
                          <a:ea typeface="微软雅黑" panose="020B0503020204020204" pitchFamily="34" charset="-122"/>
                          <a:cs typeface="+mn-cs"/>
                        </a:rPr>
                        <a:t>慕尼黑 法兰克福 巴黎 伦敦 哥本哈根 马德里 墨西哥 维也纳 戛纳 罗马</a:t>
                      </a:r>
                      <a:endParaRPr lang="en-US" altLang="zh-CN" sz="1400" kern="1200" dirty="0">
                        <a:solidFill>
                          <a:schemeClr val="bg1"/>
                        </a:solidFill>
                        <a:latin typeface="微软雅黑" panose="020B0503020204020204" pitchFamily="34" charset="-122"/>
                        <a:ea typeface="微软雅黑"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600" kern="1200" dirty="0">
                        <a:solidFill>
                          <a:schemeClr val="bg1">
                            <a:lumMod val="50000"/>
                          </a:schemeClr>
                        </a:solidFill>
                        <a:latin typeface="微软雅黑" panose="020B0503020204020204" pitchFamily="34" charset="-122"/>
                        <a:ea typeface="微软雅黑" panose="020B0503020204020204" pitchFamily="34"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xmlns="" val="3019211997"/>
                  </a:ext>
                </a:extLst>
              </a:tr>
            </a:tbl>
          </a:graphicData>
        </a:graphic>
      </p:graphicFrame>
      <p:sp>
        <p:nvSpPr>
          <p:cNvPr id="6" name="矩形 5"/>
          <p:cNvSpPr/>
          <p:nvPr/>
        </p:nvSpPr>
        <p:spPr>
          <a:xfrm>
            <a:off x="0" y="5210372"/>
            <a:ext cx="12192000" cy="461319"/>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9979" y="5346866"/>
            <a:ext cx="992714" cy="161181"/>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4639" y="5293730"/>
            <a:ext cx="711482" cy="25139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5859" y="5283689"/>
            <a:ext cx="656846" cy="287539"/>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14676" y="5298433"/>
            <a:ext cx="1075185" cy="258045"/>
          </a:xfrm>
          <a:prstGeom prst="rect">
            <a:avLst/>
          </a:prstGeom>
        </p:spPr>
      </p:pic>
      <p:sp>
        <p:nvSpPr>
          <p:cNvPr id="11" name="矩形 10"/>
          <p:cNvSpPr/>
          <p:nvPr/>
        </p:nvSpPr>
        <p:spPr>
          <a:xfrm>
            <a:off x="0" y="1023885"/>
            <a:ext cx="12192000" cy="640626"/>
          </a:xfrm>
          <a:prstGeom prst="rect">
            <a:avLst/>
          </a:prstGeom>
          <a:solidFill>
            <a:schemeClr val="bg1">
              <a:alpha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endParaRPr>
          </a:p>
        </p:txBody>
      </p:sp>
      <p:sp>
        <p:nvSpPr>
          <p:cNvPr id="12" name="矩形 11"/>
          <p:cNvSpPr/>
          <p:nvPr/>
        </p:nvSpPr>
        <p:spPr>
          <a:xfrm>
            <a:off x="0" y="1039095"/>
            <a:ext cx="12192000" cy="584775"/>
          </a:xfrm>
          <a:prstGeom prst="rect">
            <a:avLst/>
          </a:prstGeom>
          <a:noFill/>
        </p:spPr>
        <p:txBody>
          <a:bodyPr wrap="square">
            <a:spAutoFit/>
          </a:bodyPr>
          <a:lstStyle/>
          <a:p>
            <a:pPr algn="ctr"/>
            <a:r>
              <a:rPr lang="zh-CN" altLang="en-US" sz="3200" b="1" spc="60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2400" b="1" spc="600" dirty="0">
                <a:solidFill>
                  <a:schemeClr val="bg2">
                    <a:lumMod val="50000"/>
                  </a:schemeClr>
                </a:solidFill>
                <a:latin typeface="微软雅黑" panose="020B0503020204020204" pitchFamily="34" charset="-122"/>
                <a:ea typeface="微软雅黑" panose="020B0503020204020204" pitchFamily="34" charset="-122"/>
              </a:rPr>
              <a:t>开 元 周 游 集 团</a:t>
            </a:r>
            <a:endParaRPr lang="en-US" altLang="zh-CN" sz="2400" b="1" spc="600" dirty="0">
              <a:solidFill>
                <a:schemeClr val="bg2">
                  <a:lumMod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44795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188000"/>
            <a:ext cx="12192000" cy="5104808"/>
          </a:xfrm>
          <a:prstGeom prst="rect">
            <a:avLst/>
          </a:pr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sz="1400" dirty="0">
              <a:solidFill>
                <a:schemeClr val="bg2">
                  <a:lumMod val="50000"/>
                </a:schemeClr>
              </a:solidFill>
              <a:latin typeface="微软雅黑 Light" panose="020B0502040204020203" pitchFamily="34" charset="-122"/>
              <a:ea typeface="微软雅黑 Light" panose="020B0502040204020203" pitchFamily="34" charset="-122"/>
            </a:endParaRPr>
          </a:p>
        </p:txBody>
      </p:sp>
      <p:sp>
        <p:nvSpPr>
          <p:cNvPr id="2"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PA_文本框 6"/>
          <p:cNvSpPr txBox="1"/>
          <p:nvPr>
            <p:custDataLst>
              <p:tags r:id="rId2"/>
            </p:custDataLst>
          </p:nvPr>
        </p:nvSpPr>
        <p:spPr>
          <a:xfrm>
            <a:off x="169862" y="422275"/>
            <a:ext cx="11739504" cy="461665"/>
          </a:xfrm>
          <a:prstGeom prst="rect">
            <a:avLst/>
          </a:prstGeom>
          <a:noFill/>
        </p:spPr>
        <p:txBody>
          <a:bodyPr wrap="square">
            <a:spAutoFit/>
          </a:bodyPr>
          <a:lstStyle/>
          <a:p>
            <a:pPr>
              <a:defRPr/>
            </a:pPr>
            <a:r>
              <a:rPr lang="zh-CN" altLang="en-US" sz="2400" dirty="0">
                <a:solidFill>
                  <a:schemeClr val="bg2">
                    <a:lumMod val="50000"/>
                  </a:schemeClr>
                </a:solidFill>
                <a:latin typeface="微软雅黑" panose="020B0503020204020204" pitchFamily="34" charset="-122"/>
                <a:ea typeface="微软雅黑" panose="020B0503020204020204" pitchFamily="34" charset="-122"/>
              </a:rPr>
              <a:t>案例介绍</a:t>
            </a:r>
            <a:r>
              <a:rPr lang="de-DE" altLang="zh-CN" sz="2400" dirty="0">
                <a:solidFill>
                  <a:schemeClr val="bg2">
                    <a:lumMod val="50000"/>
                  </a:schemeClr>
                </a:solidFill>
                <a:latin typeface="微软雅黑" panose="020B0503020204020204" pitchFamily="34" charset="-122"/>
                <a:ea typeface="微软雅黑" panose="020B0503020204020204" pitchFamily="34" charset="-122"/>
              </a:rPr>
              <a:t>1</a:t>
            </a:r>
            <a:r>
              <a:rPr lang="en-US" altLang="zh-CN" sz="2400" dirty="0">
                <a:solidFill>
                  <a:schemeClr val="bg2">
                    <a:lumMod val="50000"/>
                  </a:schemeClr>
                </a:solidFill>
                <a:latin typeface="微软雅黑" panose="020B0503020204020204" pitchFamily="34" charset="-122"/>
                <a:ea typeface="微软雅黑" panose="020B0503020204020204" pitchFamily="34" charset="-122"/>
              </a:rPr>
              <a:t>4-</a:t>
            </a:r>
            <a:r>
              <a:rPr lang="zh-CN" altLang="zh-CN" sz="2400" dirty="0">
                <a:solidFill>
                  <a:schemeClr val="bg2">
                    <a:lumMod val="50000"/>
                  </a:schemeClr>
                </a:solidFill>
                <a:latin typeface="微软雅黑" panose="020B0503020204020204" pitchFamily="34" charset="-122"/>
                <a:ea typeface="微软雅黑" panose="020B0503020204020204" pitchFamily="34" charset="-122"/>
              </a:rPr>
              <a:t>“</a:t>
            </a:r>
            <a:r>
              <a:rPr lang="zh-CN" altLang="en-US" sz="2400" dirty="0">
                <a:solidFill>
                  <a:schemeClr val="bg2">
                    <a:lumMod val="50000"/>
                  </a:schemeClr>
                </a:solidFill>
                <a:latin typeface="微软雅黑" panose="020B0503020204020204" pitchFamily="34" charset="-122"/>
                <a:ea typeface="微软雅黑" panose="020B0503020204020204" pitchFamily="34" charset="-122"/>
              </a:rPr>
              <a:t>海上花园 诗意厦门</a:t>
            </a:r>
            <a:r>
              <a:rPr lang="zh-CN" altLang="zh-CN" sz="2400" dirty="0">
                <a:solidFill>
                  <a:schemeClr val="bg2">
                    <a:lumMod val="50000"/>
                  </a:schemeClr>
                </a:solidFill>
                <a:latin typeface="微软雅黑" panose="020B0503020204020204" pitchFamily="34" charset="-122"/>
                <a:ea typeface="微软雅黑" panose="020B0503020204020204" pitchFamily="34" charset="-122"/>
              </a:rPr>
              <a:t>”</a:t>
            </a:r>
            <a:r>
              <a:rPr lang="zh-CN" altLang="en-US" sz="2400" dirty="0">
                <a:solidFill>
                  <a:schemeClr val="bg2">
                    <a:lumMod val="50000"/>
                  </a:schemeClr>
                </a:solidFill>
                <a:latin typeface="微软雅黑" panose="020B0503020204020204" pitchFamily="34" charset="-122"/>
                <a:ea typeface="微软雅黑" panose="020B0503020204020204" pitchFamily="34" charset="-122"/>
              </a:rPr>
              <a:t>厦门旅游推介会</a:t>
            </a:r>
            <a:r>
              <a:rPr lang="de-DE" altLang="zh-CN" sz="2400" dirty="0">
                <a:solidFill>
                  <a:schemeClr val="bg2">
                    <a:lumMod val="50000"/>
                  </a:schemeClr>
                </a:solidFill>
                <a:latin typeface="微软雅黑" panose="020B0503020204020204" pitchFamily="34" charset="-122"/>
                <a:ea typeface="微软雅黑" panose="020B0503020204020204" pitchFamily="34" charset="-122"/>
              </a:rPr>
              <a:t>（</a:t>
            </a:r>
            <a:r>
              <a:rPr lang="zh-CN" altLang="de-DE" sz="2400" dirty="0">
                <a:solidFill>
                  <a:schemeClr val="bg2">
                    <a:lumMod val="50000"/>
                  </a:schemeClr>
                </a:solidFill>
                <a:latin typeface="微软雅黑" panose="020B0503020204020204" pitchFamily="34" charset="-122"/>
                <a:ea typeface="微软雅黑" panose="020B0503020204020204" pitchFamily="34" charset="-122"/>
              </a:rPr>
              <a:t>慕尼黑</a:t>
            </a:r>
            <a:r>
              <a:rPr lang="de-DE" altLang="zh-CN" sz="2400" dirty="0">
                <a:solidFill>
                  <a:schemeClr val="bg2">
                    <a:lumMod val="50000"/>
                  </a:schemeClr>
                </a:solidFill>
                <a:latin typeface="微软雅黑" panose="020B0503020204020204" pitchFamily="34" charset="-122"/>
                <a:ea typeface="微软雅黑" panose="020B0503020204020204" pitchFamily="34" charset="-122"/>
              </a:rPr>
              <a:t>/</a:t>
            </a:r>
            <a:r>
              <a:rPr lang="zh-CN" altLang="en-US" sz="2400" dirty="0">
                <a:solidFill>
                  <a:schemeClr val="bg2">
                    <a:lumMod val="50000"/>
                  </a:schemeClr>
                </a:solidFill>
                <a:latin typeface="微软雅黑" panose="020B0503020204020204" pitchFamily="34" charset="-122"/>
                <a:ea typeface="微软雅黑" panose="020B0503020204020204" pitchFamily="34" charset="-122"/>
              </a:rPr>
              <a:t>阿姆斯特丹</a:t>
            </a:r>
            <a:r>
              <a:rPr lang="de-DE" altLang="zh-CN" sz="2400" dirty="0">
                <a:solidFill>
                  <a:schemeClr val="bg2">
                    <a:lumMod val="50000"/>
                  </a:schemeClr>
                </a:solidFill>
                <a:latin typeface="微软雅黑" panose="020B0503020204020204" pitchFamily="34" charset="-122"/>
                <a:ea typeface="微软雅黑" panose="020B0503020204020204" pitchFamily="34" charset="-122"/>
              </a:rPr>
              <a:t>/</a:t>
            </a:r>
            <a:r>
              <a:rPr lang="zh-CN" altLang="en-US" sz="2400" dirty="0">
                <a:solidFill>
                  <a:schemeClr val="bg2">
                    <a:lumMod val="50000"/>
                  </a:schemeClr>
                </a:solidFill>
                <a:latin typeface="微软雅黑" panose="020B0503020204020204" pitchFamily="34" charset="-122"/>
                <a:ea typeface="微软雅黑" panose="020B0503020204020204" pitchFamily="34" charset="-122"/>
              </a:rPr>
              <a:t>伦敦</a:t>
            </a:r>
            <a:r>
              <a:rPr lang="zh-CN" altLang="de-DE" sz="2400" dirty="0">
                <a:solidFill>
                  <a:schemeClr val="bg2">
                    <a:lumMod val="50000"/>
                  </a:schemeClr>
                </a:solidFill>
                <a:latin typeface="微软雅黑" panose="020B0503020204020204" pitchFamily="34" charset="-122"/>
                <a:ea typeface="微软雅黑" panose="020B0503020204020204" pitchFamily="34" charset="-122"/>
              </a:rPr>
              <a:t>）</a:t>
            </a:r>
            <a:endParaRPr lang="ja-JP" altLang="en-US" sz="24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14" name="object 5"/>
          <p:cNvSpPr txBox="1"/>
          <p:nvPr/>
        </p:nvSpPr>
        <p:spPr>
          <a:xfrm>
            <a:off x="1631824" y="5634984"/>
            <a:ext cx="8928352" cy="571118"/>
          </a:xfrm>
          <a:prstGeom prst="rect">
            <a:avLst/>
          </a:prstGeom>
        </p:spPr>
        <p:txBody>
          <a:bodyPr vert="horz" wrap="square" lIns="0" tIns="11430" rIns="0" bIns="0" rtlCol="0">
            <a:spAutoFit/>
          </a:bodyPr>
          <a:lstStyle/>
          <a:p>
            <a:pPr marL="12700" marR="5080" algn="just">
              <a:lnSpc>
                <a:spcPct val="113100"/>
              </a:lnSpc>
              <a:spcBef>
                <a:spcPts val="90"/>
              </a:spcBef>
            </a:pPr>
            <a:r>
              <a:rPr lang="en-US" altLang="zh-CN" sz="1100" spc="50" dirty="0">
                <a:solidFill>
                  <a:srgbClr val="938953"/>
                </a:solidFill>
                <a:latin typeface="微软雅黑" panose="020B0503020204020204" pitchFamily="34" charset="-122"/>
                <a:ea typeface="微软雅黑" panose="020B0503020204020204" pitchFamily="34" charset="-122"/>
                <a:cs typeface="Noto Sans CJK JP Regular"/>
              </a:rPr>
              <a:t>2019</a:t>
            </a:r>
            <a:r>
              <a:rPr lang="zh-CN" altLang="en-US" sz="1100" spc="50" dirty="0">
                <a:solidFill>
                  <a:srgbClr val="938953"/>
                </a:solidFill>
                <a:latin typeface="微软雅黑" panose="020B0503020204020204" pitchFamily="34" charset="-122"/>
                <a:ea typeface="微软雅黑" panose="020B0503020204020204" pitchFamily="34" charset="-122"/>
                <a:cs typeface="Noto Sans CJK JP Regular"/>
              </a:rPr>
              <a:t>年</a:t>
            </a:r>
            <a:r>
              <a:rPr lang="en-US" altLang="zh-CN" sz="1100" spc="50" dirty="0">
                <a:solidFill>
                  <a:srgbClr val="938953"/>
                </a:solidFill>
                <a:latin typeface="微软雅黑" panose="020B0503020204020204" pitchFamily="34" charset="-122"/>
                <a:ea typeface="微软雅黑" panose="020B0503020204020204" pitchFamily="34" charset="-122"/>
                <a:cs typeface="Noto Sans CJK JP Regular"/>
              </a:rPr>
              <a:t>12</a:t>
            </a:r>
            <a:r>
              <a:rPr lang="zh-CN" altLang="en-US" sz="1100" spc="50" dirty="0">
                <a:solidFill>
                  <a:srgbClr val="938953"/>
                </a:solidFill>
                <a:latin typeface="微软雅黑" panose="020B0503020204020204" pitchFamily="34" charset="-122"/>
                <a:ea typeface="微软雅黑" panose="020B0503020204020204" pitchFamily="34" charset="-122"/>
                <a:cs typeface="Noto Sans CJK JP Regular"/>
              </a:rPr>
              <a:t>月，由厦门市文化和旅游局主办，开元周游承办的“海上花园 诗意厦门”厦门旅游推介会于德国慕尼黑、荷兰阿姆斯特丹、英国伦敦三地成功举办。此次推介会意在推介厦门独具文化特色的旅游资源，与会嘉宾还共同探讨厦门旅游产品在欧洲市场的发展以及推广，从而加强厦门与欧洲旅游业的合作与交流，促进两地旅游产业的发展。</a:t>
            </a:r>
            <a:endParaRPr sz="1100" dirty="0">
              <a:latin typeface="微软雅黑" panose="020B0503020204020204" pitchFamily="34" charset="-122"/>
              <a:ea typeface="微软雅黑" panose="020B0503020204020204" pitchFamily="34" charset="-122"/>
              <a:cs typeface="Noto Sans CJK JP Regular"/>
            </a:endParaRPr>
          </a:p>
        </p:txBody>
      </p:sp>
      <p:pic>
        <p:nvPicPr>
          <p:cNvPr id="12" name="图片 11" descr="1575449696543416.png"/>
          <p:cNvPicPr>
            <a:picLocks/>
          </p:cNvPicPr>
          <p:nvPr/>
        </p:nvPicPr>
        <p:blipFill>
          <a:blip r:embed="rId4">
            <a:extLst>
              <a:ext uri="{28A0092B-C50C-407E-A947-70E740481C1C}">
                <a14:useLocalDpi xmlns:a14="http://schemas.microsoft.com/office/drawing/2010/main" val="0"/>
              </a:ext>
            </a:extLst>
          </a:blip>
          <a:stretch>
            <a:fillRect/>
          </a:stretch>
        </p:blipFill>
        <p:spPr>
          <a:xfrm>
            <a:off x="4656000" y="3473119"/>
            <a:ext cx="2880000" cy="2088000"/>
          </a:xfrm>
          <a:prstGeom prst="rect">
            <a:avLst/>
          </a:prstGeom>
        </p:spPr>
      </p:pic>
      <p:pic>
        <p:nvPicPr>
          <p:cNvPr id="13" name="图片 12" descr="1575449809245110.png"/>
          <p:cNvPicPr>
            <a:picLocks/>
          </p:cNvPicPr>
          <p:nvPr/>
        </p:nvPicPr>
        <p:blipFill>
          <a:blip r:embed="rId5">
            <a:extLst>
              <a:ext uri="{28A0092B-C50C-407E-A947-70E740481C1C}">
                <a14:useLocalDpi xmlns:a14="http://schemas.microsoft.com/office/drawing/2010/main" val="0"/>
              </a:ext>
            </a:extLst>
          </a:blip>
          <a:stretch>
            <a:fillRect/>
          </a:stretch>
        </p:blipFill>
        <p:spPr>
          <a:xfrm>
            <a:off x="1631824" y="3473119"/>
            <a:ext cx="2880000" cy="2088000"/>
          </a:xfrm>
          <a:prstGeom prst="rect">
            <a:avLst/>
          </a:prstGeom>
        </p:spPr>
      </p:pic>
      <p:pic>
        <p:nvPicPr>
          <p:cNvPr id="15" name="图片 14" descr="11.28 “海上花园 诗意厦门”阿姆斯特丹厦门旅游推介会.jpeg"/>
          <p:cNvPicPr>
            <a:picLocks/>
          </p:cNvPicPr>
          <p:nvPr/>
        </p:nvPicPr>
        <p:blipFill>
          <a:blip r:embed="rId6">
            <a:extLst>
              <a:ext uri="{28A0092B-C50C-407E-A947-70E740481C1C}">
                <a14:useLocalDpi xmlns:a14="http://schemas.microsoft.com/office/drawing/2010/main" val="0"/>
              </a:ext>
            </a:extLst>
          </a:blip>
          <a:stretch>
            <a:fillRect/>
          </a:stretch>
        </p:blipFill>
        <p:spPr>
          <a:xfrm>
            <a:off x="4656000" y="1302883"/>
            <a:ext cx="2880000" cy="2088000"/>
          </a:xfrm>
          <a:prstGeom prst="rect">
            <a:avLst/>
          </a:prstGeom>
        </p:spPr>
      </p:pic>
      <p:pic>
        <p:nvPicPr>
          <p:cNvPr id="16" name="图片 15" descr="12.04 “海上花园 诗意厦门”英国厦门旅游推介会.jpeg"/>
          <p:cNvPicPr>
            <a:picLocks/>
          </p:cNvPicPr>
          <p:nvPr/>
        </p:nvPicPr>
        <p:blipFill>
          <a:blip r:embed="rId7">
            <a:extLst>
              <a:ext uri="{28A0092B-C50C-407E-A947-70E740481C1C}">
                <a14:useLocalDpi xmlns:a14="http://schemas.microsoft.com/office/drawing/2010/main" val="0"/>
              </a:ext>
            </a:extLst>
          </a:blip>
          <a:stretch>
            <a:fillRect/>
          </a:stretch>
        </p:blipFill>
        <p:spPr>
          <a:xfrm>
            <a:off x="7680176" y="3460279"/>
            <a:ext cx="2857460" cy="2088000"/>
          </a:xfrm>
          <a:prstGeom prst="rect">
            <a:avLst/>
          </a:prstGeom>
        </p:spPr>
      </p:pic>
      <p:pic>
        <p:nvPicPr>
          <p:cNvPr id="17" name="图片 16" descr="d8f6415bdd91214fff252e0e5429e277.png"/>
          <p:cNvPicPr>
            <a:picLocks/>
          </p:cNvPicPr>
          <p:nvPr/>
        </p:nvPicPr>
        <p:blipFill>
          <a:blip r:embed="rId8">
            <a:extLst>
              <a:ext uri="{28A0092B-C50C-407E-A947-70E740481C1C}">
                <a14:useLocalDpi xmlns:a14="http://schemas.microsoft.com/office/drawing/2010/main" val="0"/>
              </a:ext>
            </a:extLst>
          </a:blip>
          <a:stretch>
            <a:fillRect/>
          </a:stretch>
        </p:blipFill>
        <p:spPr>
          <a:xfrm>
            <a:off x="7680176" y="1280043"/>
            <a:ext cx="2880000" cy="2088000"/>
          </a:xfrm>
          <a:prstGeom prst="rect">
            <a:avLst/>
          </a:prstGeom>
        </p:spPr>
      </p:pic>
      <p:pic>
        <p:nvPicPr>
          <p:cNvPr id="5" name="图片 4" descr="许多人在房间里&#10;&#10;描述已自动生成">
            <a:extLst>
              <a:ext uri="{FF2B5EF4-FFF2-40B4-BE49-F238E27FC236}">
                <a16:creationId xmlns:a16="http://schemas.microsoft.com/office/drawing/2014/main" xmlns="" id="{8F636CAE-21BB-A643-A87D-F49634F509B5}"/>
              </a:ext>
            </a:extLst>
          </p:cNvPr>
          <p:cNvPicPr>
            <a:picLocks noChangeAspect="1"/>
          </p:cNvPicPr>
          <p:nvPr/>
        </p:nvPicPr>
        <p:blipFill rotWithShape="1">
          <a:blip r:embed="rId9">
            <a:extLst>
              <a:ext uri="{28A0092B-C50C-407E-A947-70E740481C1C}">
                <a14:useLocalDpi xmlns:a14="http://schemas.microsoft.com/office/drawing/2010/main" val="0"/>
              </a:ext>
            </a:extLst>
          </a:blip>
          <a:srcRect l="5555" r="4891"/>
          <a:stretch/>
        </p:blipFill>
        <p:spPr>
          <a:xfrm>
            <a:off x="1631824" y="1303296"/>
            <a:ext cx="2880000" cy="2087699"/>
          </a:xfrm>
          <a:prstGeom prst="rect">
            <a:avLst/>
          </a:prstGeom>
        </p:spPr>
      </p:pic>
    </p:spTree>
    <p:extLst>
      <p:ext uri="{BB962C8B-B14F-4D97-AF65-F5344CB8AC3E}">
        <p14:creationId xmlns:p14="http://schemas.microsoft.com/office/powerpoint/2010/main" val="2844291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pudong skyline”的图片搜索结果"/>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6686796" y="3842996"/>
            <a:ext cx="3401539" cy="22690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randenburger tor”的图片搜索结果"/>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19935" y="1330596"/>
            <a:ext cx="3458754" cy="2305013"/>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4478689" y="1329222"/>
            <a:ext cx="7713311" cy="2307762"/>
          </a:xfrm>
          <a:prstGeom prst="rect">
            <a:avLst/>
          </a:prstGeom>
          <a:solidFill>
            <a:schemeClr val="bg2">
              <a:lumMod val="9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350"/>
          </a:p>
        </p:txBody>
      </p:sp>
      <p:sp>
        <p:nvSpPr>
          <p:cNvPr id="7" name="矩形 6"/>
          <p:cNvSpPr/>
          <p:nvPr/>
        </p:nvSpPr>
        <p:spPr>
          <a:xfrm>
            <a:off x="0" y="3842422"/>
            <a:ext cx="6682924" cy="2269662"/>
          </a:xfrm>
          <a:prstGeom prst="rect">
            <a:avLst/>
          </a:prstGeom>
          <a:solidFill>
            <a:schemeClr val="bg2">
              <a:lumMod val="9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350"/>
          </a:p>
        </p:txBody>
      </p:sp>
      <p:sp>
        <p:nvSpPr>
          <p:cNvPr id="8" name="文本框 7"/>
          <p:cNvSpPr txBox="1"/>
          <p:nvPr/>
        </p:nvSpPr>
        <p:spPr>
          <a:xfrm>
            <a:off x="5405715" y="1655955"/>
            <a:ext cx="6065291" cy="830997"/>
          </a:xfrm>
          <a:prstGeom prst="rect">
            <a:avLst/>
          </a:prstGeom>
        </p:spPr>
        <p:txBody>
          <a:bodyPr wrap="square" rtlCol="0">
            <a:spAutoFit/>
          </a:bodyPr>
          <a:lstStyle>
            <a:defPPr>
              <a:defRPr lang="zh-CN"/>
            </a:defPPr>
            <a:lvl1pPr>
              <a:defRPr sz="2400" b="1">
                <a:latin typeface="微软雅黑" panose="020B0503020204020204" pitchFamily="34" charset="-122"/>
                <a:ea typeface="微软雅黑" panose="020B0503020204020204" pitchFamily="34" charset="-122"/>
              </a:defRPr>
            </a:lvl1pPr>
          </a:lstStyle>
          <a:p>
            <a:r>
              <a:rPr lang="zh-CN" altLang="en-US" dirty="0"/>
              <a:t>政治 </a:t>
            </a:r>
            <a:r>
              <a:rPr lang="en-US" altLang="zh-CN" dirty="0"/>
              <a:t>| </a:t>
            </a:r>
            <a:r>
              <a:rPr lang="zh-CN" altLang="en-US" dirty="0"/>
              <a:t>经济 </a:t>
            </a:r>
            <a:r>
              <a:rPr lang="en-US" altLang="zh-CN" dirty="0"/>
              <a:t>| </a:t>
            </a:r>
            <a:r>
              <a:rPr lang="zh-CN" altLang="en-US" dirty="0"/>
              <a:t>文化</a:t>
            </a:r>
            <a:r>
              <a:rPr lang="en-US" altLang="zh-CN" dirty="0"/>
              <a:t> | </a:t>
            </a:r>
          </a:p>
          <a:p>
            <a:pPr algn="r"/>
            <a:r>
              <a:rPr lang="zh-CN" altLang="en-US" dirty="0"/>
              <a:t>企业 </a:t>
            </a:r>
            <a:r>
              <a:rPr lang="en-US" altLang="zh-CN" dirty="0"/>
              <a:t>| </a:t>
            </a:r>
            <a:r>
              <a:rPr lang="zh-CN" altLang="en-US" dirty="0"/>
              <a:t>高校 </a:t>
            </a:r>
            <a:r>
              <a:rPr lang="en-US" altLang="zh-CN" dirty="0"/>
              <a:t>| </a:t>
            </a:r>
            <a:r>
              <a:rPr lang="zh-CN" altLang="en-US" dirty="0"/>
              <a:t>科研机构</a:t>
            </a:r>
          </a:p>
        </p:txBody>
      </p:sp>
      <p:sp>
        <p:nvSpPr>
          <p:cNvPr id="9" name="矩形 8"/>
          <p:cNvSpPr/>
          <p:nvPr/>
        </p:nvSpPr>
        <p:spPr>
          <a:xfrm>
            <a:off x="5405717" y="2483103"/>
            <a:ext cx="6078070" cy="830997"/>
          </a:xfrm>
          <a:prstGeom prst="rect">
            <a:avLst/>
          </a:prstGeom>
        </p:spPr>
        <p:txBody>
          <a:bodyPr wrap="square">
            <a:spAutoFit/>
          </a:bodyPr>
          <a:lstStyle/>
          <a:p>
            <a:pPr algn="just"/>
            <a:r>
              <a:rPr lang="zh-CN" altLang="en-US" sz="1200" dirty="0">
                <a:solidFill>
                  <a:srgbClr val="333333"/>
                </a:solidFill>
                <a:latin typeface="Century Gothic" panose="020B0502020202020204" pitchFamily="34" charset="0"/>
                <a:ea typeface="Microsoft Yahei" panose="020B0503020204020204" pitchFamily="34" charset="-122"/>
              </a:rPr>
              <a:t>无论是中德国市场的开拓，还是彼此合作发展，面临的核心挑战之一，就是寻找到既能够契合自身企业文化，又可以快速将企业产品与服务推广开来的有效宣传渠道。作为在德国创立并成长起来的企业集团，一方面深耕于德国市场，熟悉德国的行事风格和方式；另一方面与国内紧密合作，了解国内的需要与夙愿。</a:t>
            </a:r>
            <a:endParaRPr lang="zh-CN" altLang="en-US" sz="1200" dirty="0">
              <a:latin typeface="Century Gothic" panose="020B0502020202020204" pitchFamily="34" charset="0"/>
            </a:endParaRPr>
          </a:p>
        </p:txBody>
      </p:sp>
      <p:sp>
        <p:nvSpPr>
          <p:cNvPr id="10" name="矩形 9"/>
          <p:cNvSpPr/>
          <p:nvPr/>
        </p:nvSpPr>
        <p:spPr>
          <a:xfrm>
            <a:off x="4749051" y="2249231"/>
            <a:ext cx="988360" cy="830997"/>
          </a:xfrm>
          <a:prstGeom prst="rect">
            <a:avLst/>
          </a:prstGeom>
        </p:spPr>
        <p:txBody>
          <a:bodyPr wrap="square">
            <a:spAutoFit/>
          </a:bodyPr>
          <a:lstStyle/>
          <a:p>
            <a:r>
              <a:rPr lang="en-US" altLang="zh-CN" sz="4800" b="1" dirty="0">
                <a:solidFill>
                  <a:srgbClr val="333333"/>
                </a:solidFill>
                <a:latin typeface="微软雅黑" panose="020B0503020204020204" pitchFamily="34" charset="-122"/>
                <a:ea typeface="Microsoft Yahei" panose="020B0503020204020204" pitchFamily="34" charset="-122"/>
              </a:rPr>
              <a:t>“</a:t>
            </a:r>
            <a:endParaRPr lang="zh-CN" altLang="en-US" sz="4800" b="1" dirty="0">
              <a:latin typeface="微软雅黑" panose="020B0503020204020204" pitchFamily="34" charset="-122"/>
            </a:endParaRPr>
          </a:p>
        </p:txBody>
      </p:sp>
      <p:sp>
        <p:nvSpPr>
          <p:cNvPr id="11" name="矩形 10"/>
          <p:cNvSpPr/>
          <p:nvPr/>
        </p:nvSpPr>
        <p:spPr>
          <a:xfrm>
            <a:off x="10537784" y="3011425"/>
            <a:ext cx="988360" cy="830997"/>
          </a:xfrm>
          <a:prstGeom prst="rect">
            <a:avLst/>
          </a:prstGeom>
        </p:spPr>
        <p:txBody>
          <a:bodyPr wrap="square">
            <a:spAutoFit/>
          </a:bodyPr>
          <a:lstStyle/>
          <a:p>
            <a:r>
              <a:rPr lang="en-US" altLang="zh-CN" sz="4800" b="1" dirty="0">
                <a:solidFill>
                  <a:srgbClr val="333333"/>
                </a:solidFill>
                <a:latin typeface="微软雅黑" panose="020B0503020204020204" pitchFamily="34" charset="-122"/>
                <a:ea typeface="Microsoft Yahei" panose="020B0503020204020204" pitchFamily="34" charset="-122"/>
              </a:rPr>
              <a:t>”</a:t>
            </a:r>
            <a:endParaRPr lang="zh-CN" altLang="en-US" sz="4800" b="1" dirty="0">
              <a:latin typeface="微软雅黑" panose="020B0503020204020204" pitchFamily="34" charset="-122"/>
            </a:endParaRPr>
          </a:p>
        </p:txBody>
      </p:sp>
      <p:sp>
        <p:nvSpPr>
          <p:cNvPr id="12" name="文本框 11"/>
          <p:cNvSpPr txBox="1"/>
          <p:nvPr/>
        </p:nvSpPr>
        <p:spPr>
          <a:xfrm>
            <a:off x="1457683" y="4153306"/>
            <a:ext cx="4362092" cy="461665"/>
          </a:xfrm>
          <a:prstGeom prst="rect">
            <a:avLst/>
          </a:prstGeom>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广告</a:t>
            </a:r>
            <a:r>
              <a:rPr lang="en-US" altLang="zh-CN" sz="2400" b="1" dirty="0">
                <a:latin typeface="微软雅黑" panose="020B0503020204020204" pitchFamily="34" charset="-122"/>
                <a:ea typeface="微软雅黑" panose="020B0503020204020204" pitchFamily="34" charset="-122"/>
              </a:rPr>
              <a:t>  |  </a:t>
            </a:r>
            <a:r>
              <a:rPr lang="zh-CN" altLang="en-US" sz="2400" b="1" dirty="0">
                <a:latin typeface="微软雅黑" panose="020B0503020204020204" pitchFamily="34" charset="-122"/>
                <a:ea typeface="微软雅黑" panose="020B0503020204020204" pitchFamily="34" charset="-122"/>
              </a:rPr>
              <a:t>设计 </a:t>
            </a:r>
            <a:r>
              <a:rPr lang="en-US" altLang="zh-CN" sz="2400" b="1" dirty="0">
                <a:latin typeface="微软雅黑" panose="020B0503020204020204" pitchFamily="34" charset="-122"/>
                <a:ea typeface="微软雅黑" panose="020B0503020204020204" pitchFamily="34" charset="-122"/>
              </a:rPr>
              <a:t> |  </a:t>
            </a:r>
            <a:r>
              <a:rPr lang="zh-CN" altLang="en-US" sz="2400" b="1" dirty="0">
                <a:latin typeface="微软雅黑" panose="020B0503020204020204" pitchFamily="34" charset="-122"/>
                <a:ea typeface="微软雅黑" panose="020B0503020204020204" pitchFamily="34" charset="-122"/>
              </a:rPr>
              <a:t>活动  </a:t>
            </a:r>
            <a:r>
              <a:rPr lang="en-US" altLang="zh-CN" sz="2400" b="1" dirty="0">
                <a:latin typeface="微软雅黑" panose="020B0503020204020204" pitchFamily="34" charset="-122"/>
                <a:ea typeface="微软雅黑" panose="020B0503020204020204" pitchFamily="34" charset="-122"/>
              </a:rPr>
              <a:t>|  </a:t>
            </a:r>
            <a:r>
              <a:rPr lang="zh-CN" altLang="en-US" sz="2400" b="1" dirty="0">
                <a:latin typeface="微软雅黑" panose="020B0503020204020204" pitchFamily="34" charset="-122"/>
                <a:ea typeface="微软雅黑" panose="020B0503020204020204" pitchFamily="34" charset="-122"/>
              </a:rPr>
              <a:t>推介会</a:t>
            </a:r>
            <a:endParaRPr lang="zh-CN" altLang="en-US" sz="2400" b="1" dirty="0">
              <a:solidFill>
                <a:srgbClr val="0170D1"/>
              </a:solidFill>
              <a:latin typeface="微软雅黑" panose="020B0503020204020204" pitchFamily="34" charset="-122"/>
              <a:ea typeface="微软雅黑" panose="020B0503020204020204" pitchFamily="34" charset="-122"/>
            </a:endParaRPr>
          </a:p>
        </p:txBody>
      </p:sp>
      <p:sp>
        <p:nvSpPr>
          <p:cNvPr id="13" name="矩形 12"/>
          <p:cNvSpPr/>
          <p:nvPr/>
        </p:nvSpPr>
        <p:spPr>
          <a:xfrm>
            <a:off x="1501933" y="4929256"/>
            <a:ext cx="4317842" cy="830997"/>
          </a:xfrm>
          <a:prstGeom prst="rect">
            <a:avLst/>
          </a:prstGeom>
        </p:spPr>
        <p:txBody>
          <a:bodyPr wrap="square">
            <a:spAutoFit/>
          </a:bodyPr>
          <a:lstStyle/>
          <a:p>
            <a:pPr algn="just"/>
            <a:r>
              <a:rPr lang="zh-CN" altLang="en-US" sz="1200" dirty="0">
                <a:solidFill>
                  <a:srgbClr val="333333"/>
                </a:solidFill>
                <a:latin typeface="微软雅黑" panose="020B0503020204020204" pitchFamily="34" charset="-122"/>
                <a:ea typeface="微软雅黑" panose="020B0503020204020204" pitchFamily="34" charset="-122"/>
              </a:rPr>
              <a:t>开元旗下的媒体愿意为大家提供专业的广告宣传服务，包括承办各类招商推介会，设计整套活动宣传等等，以帮助各家大中型企业迅速在德国落脚并生根发芽，并藉此来感谢大家长期以来对开元的支持和帮助。</a:t>
            </a:r>
            <a:endParaRPr lang="zh-CN" altLang="en-US" sz="1200" dirty="0">
              <a:latin typeface="微软雅黑" panose="020B0503020204020204" pitchFamily="34" charset="-122"/>
              <a:ea typeface="微软雅黑" panose="020B0503020204020204" pitchFamily="34" charset="-122"/>
            </a:endParaRPr>
          </a:p>
        </p:txBody>
      </p:sp>
      <p:sp>
        <p:nvSpPr>
          <p:cNvPr id="14" name="矩形 13"/>
          <p:cNvSpPr/>
          <p:nvPr/>
        </p:nvSpPr>
        <p:spPr>
          <a:xfrm>
            <a:off x="845267" y="4695384"/>
            <a:ext cx="988360" cy="830997"/>
          </a:xfrm>
          <a:prstGeom prst="rect">
            <a:avLst/>
          </a:prstGeom>
        </p:spPr>
        <p:txBody>
          <a:bodyPr wrap="square">
            <a:spAutoFit/>
          </a:bodyPr>
          <a:lstStyle/>
          <a:p>
            <a:r>
              <a:rPr lang="en-US" altLang="zh-CN" sz="4800" b="1" dirty="0">
                <a:solidFill>
                  <a:srgbClr val="333333"/>
                </a:solidFill>
                <a:latin typeface="微软雅黑" panose="020B0503020204020204" pitchFamily="34" charset="-122"/>
                <a:ea typeface="Microsoft Yahei" panose="020B0503020204020204" pitchFamily="34" charset="-122"/>
              </a:rPr>
              <a:t>“</a:t>
            </a:r>
            <a:endParaRPr lang="zh-CN" altLang="en-US" sz="4800" b="1" dirty="0">
              <a:latin typeface="微软雅黑" panose="020B0503020204020204" pitchFamily="34" charset="-122"/>
            </a:endParaRPr>
          </a:p>
        </p:txBody>
      </p:sp>
      <p:sp>
        <p:nvSpPr>
          <p:cNvPr id="15" name="矩形 14"/>
          <p:cNvSpPr/>
          <p:nvPr/>
        </p:nvSpPr>
        <p:spPr>
          <a:xfrm>
            <a:off x="5104575" y="5486849"/>
            <a:ext cx="988360" cy="830997"/>
          </a:xfrm>
          <a:prstGeom prst="rect">
            <a:avLst/>
          </a:prstGeom>
        </p:spPr>
        <p:txBody>
          <a:bodyPr wrap="square">
            <a:spAutoFit/>
          </a:bodyPr>
          <a:lstStyle/>
          <a:p>
            <a:r>
              <a:rPr lang="en-US" altLang="zh-CN" sz="4800" b="1" dirty="0">
                <a:solidFill>
                  <a:srgbClr val="333333"/>
                </a:solidFill>
                <a:latin typeface="微软雅黑" panose="020B0503020204020204" pitchFamily="34" charset="-122"/>
                <a:ea typeface="Microsoft Yahei" panose="020B0503020204020204" pitchFamily="34" charset="-122"/>
              </a:rPr>
              <a:t>”</a:t>
            </a:r>
            <a:endParaRPr lang="zh-CN" altLang="en-US" sz="4800" b="1" dirty="0">
              <a:latin typeface="微软雅黑" panose="020B0503020204020204" pitchFamily="34" charset="-122"/>
            </a:endParaRPr>
          </a:p>
        </p:txBody>
      </p:sp>
      <p:sp>
        <p:nvSpPr>
          <p:cNvPr id="16" name="矩形 15"/>
          <p:cNvSpPr/>
          <p:nvPr/>
        </p:nvSpPr>
        <p:spPr>
          <a:xfrm>
            <a:off x="1019934" y="2041228"/>
            <a:ext cx="3458756" cy="839725"/>
          </a:xfrm>
          <a:prstGeom prst="rect">
            <a:avLst/>
          </a:pr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b="1" dirty="0">
                <a:latin typeface="微软雅黑" panose="020B0503020204020204" pitchFamily="34" charset="-122"/>
                <a:ea typeface="微软雅黑" panose="020B0503020204020204" pitchFamily="34" charset="-122"/>
              </a:rPr>
              <a:t>GERMANY</a:t>
            </a:r>
          </a:p>
        </p:txBody>
      </p:sp>
      <p:sp>
        <p:nvSpPr>
          <p:cNvPr id="17" name="矩形 16"/>
          <p:cNvSpPr/>
          <p:nvPr/>
        </p:nvSpPr>
        <p:spPr>
          <a:xfrm>
            <a:off x="6679913" y="4614971"/>
            <a:ext cx="3408422" cy="839725"/>
          </a:xfrm>
          <a:prstGeom prst="rect">
            <a:avLst/>
          </a:pr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400" b="1" dirty="0">
                <a:latin typeface="微软雅黑" panose="020B0503020204020204" pitchFamily="34" charset="-122"/>
                <a:ea typeface="微软雅黑" panose="020B0503020204020204" pitchFamily="34" charset="-122"/>
              </a:rPr>
              <a:t>CHINA</a:t>
            </a:r>
          </a:p>
        </p:txBody>
      </p:sp>
      <p:sp>
        <p:nvSpPr>
          <p:cNvPr id="20"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1" name="PA_文本框 6"/>
          <p:cNvSpPr txBox="1"/>
          <p:nvPr>
            <p:custDataLst>
              <p:tags r:id="rId2"/>
            </p:custDataLst>
          </p:nvPr>
        </p:nvSpPr>
        <p:spPr>
          <a:xfrm>
            <a:off x="169863" y="422275"/>
            <a:ext cx="2957512" cy="461665"/>
          </a:xfrm>
          <a:prstGeom prst="rect">
            <a:avLst/>
          </a:prstGeom>
          <a:noFill/>
        </p:spPr>
        <p:txBody>
          <a:bodyPr>
            <a:spAutoFit/>
          </a:bodyPr>
          <a:lstStyle/>
          <a:p>
            <a:pPr eaLnBrk="1" fontAlgn="auto" hangingPunct="1">
              <a:spcBef>
                <a:spcPts val="0"/>
              </a:spcBef>
              <a:spcAft>
                <a:spcPts val="0"/>
              </a:spcAft>
              <a:defRPr/>
            </a:pPr>
            <a:r>
              <a:rPr lang="zh-CN" altLang="en-US" sz="2400" dirty="0">
                <a:solidFill>
                  <a:schemeClr val="bg2">
                    <a:lumMod val="50000"/>
                  </a:schemeClr>
                </a:solidFill>
                <a:latin typeface="微软雅黑" panose="020B0503020204020204" pitchFamily="34" charset="-122"/>
                <a:ea typeface="微软雅黑" panose="020B0503020204020204" pitchFamily="34" charset="-122"/>
              </a:rPr>
              <a:t>开元媒体</a:t>
            </a:r>
            <a:endParaRPr lang="zh-CN" altLang="en-US" sz="4800" dirty="0">
              <a:solidFill>
                <a:schemeClr val="bg2">
                  <a:lumMod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03578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294094" y="1628774"/>
            <a:ext cx="7897906" cy="3920379"/>
          </a:xfrm>
          <a:prstGeom prst="rect">
            <a:avLst/>
          </a:prstGeom>
          <a:solidFill>
            <a:schemeClr val="bg2">
              <a:lumMod val="9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 name="矩形 2"/>
          <p:cNvSpPr/>
          <p:nvPr/>
        </p:nvSpPr>
        <p:spPr>
          <a:xfrm>
            <a:off x="5195047" y="1800724"/>
            <a:ext cx="6096000" cy="3600986"/>
          </a:xfrm>
          <a:prstGeom prst="rect">
            <a:avLst/>
          </a:prstGeom>
        </p:spPr>
        <p:txBody>
          <a:bodyPr>
            <a:spAutoFit/>
          </a:bodyPr>
          <a:lstStyle/>
          <a:p>
            <a:pPr algn="just"/>
            <a:r>
              <a:rPr lang="en-US" sz="1200" dirty="0">
                <a:solidFill>
                  <a:schemeClr val="tx1">
                    <a:lumMod val="50000"/>
                    <a:lumOff val="50000"/>
                  </a:schemeClr>
                </a:solidFill>
                <a:latin typeface="微软雅黑" panose="020B0503020204020204" pitchFamily="34" charset="-122"/>
                <a:ea typeface="微软雅黑" panose="020B0503020204020204" pitchFamily="34" charset="-122"/>
              </a:rPr>
              <a:t>开元媒体是一家综合性的多媒体公司，目前旗下拥有人民日报海外网德国频道及其相应的微信公众号、开元网论坛、开元网官方微博，以及欧洲第一本华文旅游杂志《开元旅游 Europe </a:t>
            </a:r>
            <a:r>
              <a:rPr lang="en-US" sz="1200" dirty="0" err="1">
                <a:solidFill>
                  <a:schemeClr val="tx1">
                    <a:lumMod val="50000"/>
                    <a:lumOff val="50000"/>
                  </a:schemeClr>
                </a:solidFill>
                <a:latin typeface="微软雅黑" panose="020B0503020204020204" pitchFamily="34" charset="-122"/>
                <a:ea typeface="微软雅黑" panose="020B0503020204020204" pitchFamily="34" charset="-122"/>
              </a:rPr>
              <a:t>Travel》等多种新旧媒体形态</a:t>
            </a:r>
            <a:r>
              <a:rPr lang="en-US" sz="1200" dirty="0">
                <a:solidFill>
                  <a:schemeClr val="tx1">
                    <a:lumMod val="50000"/>
                    <a:lumOff val="50000"/>
                  </a:schemeClr>
                </a:solidFill>
                <a:latin typeface="微软雅黑" panose="020B0503020204020204" pitchFamily="34" charset="-122"/>
                <a:ea typeface="微软雅黑" panose="020B0503020204020204" pitchFamily="34" charset="-122"/>
              </a:rPr>
              <a:t>。</a:t>
            </a:r>
          </a:p>
          <a:p>
            <a:pPr algn="just"/>
            <a:endParaRPr 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algn="just"/>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2002</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年创立于慕尼黑的开元网，作为开元媒体核心，是一个集学术、信息、商务、娱乐为一体的综合性网站。拥有注册会员超过一百万，是德国地区中文信息量最大的互动平台之一，也是在德华人最大的在线交流社区之一。</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algn="just"/>
            <a:endParaRPr 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algn="just"/>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十多年来，开元网始终致力于：</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marL="171450" indent="-171450" algn="just">
              <a:buFont typeface="Wingdings" panose="05000000000000000000" pitchFamily="2" charset="2"/>
              <a:buChar cha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将新旧传播形式结合起来，优势互补，以期望能够更好地报道与在德华人息息相关的中德新闻信息以及活动资讯，最大程度地充当了中国和德国之间文化交流和信息传播的桥梁。</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algn="just"/>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marL="171450" indent="-171450" algn="just">
              <a:buFont typeface="Wingdings" panose="05000000000000000000" pitchFamily="2" charset="2"/>
              <a:buChar cha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增强德国华人社区的凝聚力和提高在德华人的身份认同，同时也着力推进华人社群积极融 入德国主流社会。 </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algn="just"/>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marL="171450" indent="-171450" algn="just">
              <a:buFont typeface="Wingdings" panose="05000000000000000000" pitchFamily="2" charset="2"/>
              <a:buChar cha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支持整个德国华人社团的各种线上线下活动：除了主办包括中国华文媒体大会、开元讲坛、开元之星在内的各项文化、艺术以及经济交流活动，多年来持续赞助当地华人华侨社团的文化、体育、艺术盛事，以及全德各地华人学生联合会的各项交流活动。</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 name="矩形 3"/>
          <p:cNvSpPr/>
          <p:nvPr/>
        </p:nvSpPr>
        <p:spPr>
          <a:xfrm>
            <a:off x="4567888" y="1545704"/>
            <a:ext cx="988360" cy="830997"/>
          </a:xfrm>
          <a:prstGeom prst="rect">
            <a:avLst/>
          </a:prstGeom>
        </p:spPr>
        <p:txBody>
          <a:bodyPr wrap="square">
            <a:spAutoFit/>
          </a:bodyPr>
          <a:lstStyle/>
          <a:p>
            <a:r>
              <a:rPr lang="en-US" altLang="zh-CN" sz="4800" b="1" dirty="0">
                <a:solidFill>
                  <a:schemeClr val="tx1">
                    <a:lumMod val="50000"/>
                    <a:lumOff val="50000"/>
                  </a:schemeClr>
                </a:solidFill>
                <a:latin typeface="微软雅黑" panose="020B0503020204020204" pitchFamily="34" charset="-122"/>
                <a:ea typeface="Microsoft Yahei" panose="020B0503020204020204" pitchFamily="34" charset="-122"/>
              </a:rPr>
              <a:t>“</a:t>
            </a:r>
            <a:endParaRPr lang="zh-CN" altLang="en-US" sz="4800" b="1" dirty="0">
              <a:solidFill>
                <a:schemeClr val="tx1">
                  <a:lumMod val="50000"/>
                  <a:lumOff val="50000"/>
                </a:schemeClr>
              </a:solidFill>
              <a:latin typeface="微软雅黑" panose="020B0503020204020204" pitchFamily="34" charset="-122"/>
            </a:endParaRPr>
          </a:p>
        </p:txBody>
      </p:sp>
      <p:sp>
        <p:nvSpPr>
          <p:cNvPr id="5" name="矩形 4"/>
          <p:cNvSpPr/>
          <p:nvPr/>
        </p:nvSpPr>
        <p:spPr>
          <a:xfrm>
            <a:off x="11075519" y="5059933"/>
            <a:ext cx="988360" cy="830997"/>
          </a:xfrm>
          <a:prstGeom prst="rect">
            <a:avLst/>
          </a:prstGeom>
        </p:spPr>
        <p:txBody>
          <a:bodyPr wrap="square">
            <a:spAutoFit/>
          </a:bodyPr>
          <a:lstStyle/>
          <a:p>
            <a:r>
              <a:rPr lang="en-US" altLang="zh-CN" sz="4800" b="1" dirty="0">
                <a:solidFill>
                  <a:schemeClr val="tx1">
                    <a:lumMod val="50000"/>
                    <a:lumOff val="50000"/>
                  </a:schemeClr>
                </a:solidFill>
                <a:latin typeface="微软雅黑" panose="020B0503020204020204" pitchFamily="34" charset="-122"/>
                <a:ea typeface="Microsoft Yahei" panose="020B0503020204020204" pitchFamily="34" charset="-122"/>
              </a:rPr>
              <a:t>”</a:t>
            </a:r>
            <a:endParaRPr lang="zh-CN" altLang="en-US" sz="4800" b="1" dirty="0">
              <a:solidFill>
                <a:schemeClr val="tx1">
                  <a:lumMod val="50000"/>
                  <a:lumOff val="50000"/>
                </a:schemeClr>
              </a:solidFill>
              <a:latin typeface="微软雅黑" panose="020B0503020204020204" pitchFamily="34" charset="-122"/>
            </a:endParaRPr>
          </a:p>
        </p:txBody>
      </p:sp>
      <p:sp>
        <p:nvSpPr>
          <p:cNvPr id="6" name="矩形 5"/>
          <p:cNvSpPr/>
          <p:nvPr/>
        </p:nvSpPr>
        <p:spPr>
          <a:xfrm>
            <a:off x="947391" y="1628774"/>
            <a:ext cx="2399312" cy="429783"/>
          </a:xfrm>
          <a:prstGeom prst="rect">
            <a:avLst/>
          </a:prstGeom>
          <a:solidFill>
            <a:schemeClr val="bg2">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500" b="1" dirty="0">
                <a:solidFill>
                  <a:schemeClr val="tx1">
                    <a:lumMod val="50000"/>
                    <a:lumOff val="50000"/>
                  </a:schemeClr>
                </a:solidFill>
                <a:latin typeface="微软雅黑" panose="020B0503020204020204" pitchFamily="34" charset="-122"/>
                <a:ea typeface="微软雅黑" panose="020B0503020204020204" pitchFamily="34" charset="-122"/>
              </a:rPr>
              <a:t>人民日报海外网德国频道</a:t>
            </a:r>
            <a:endParaRPr lang="en-US" sz="15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942909" y="2524853"/>
            <a:ext cx="2399312" cy="429783"/>
          </a:xfrm>
          <a:prstGeom prst="rect">
            <a:avLst/>
          </a:prstGeom>
          <a:solidFill>
            <a:schemeClr val="bg2">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500" b="1">
                <a:solidFill>
                  <a:schemeClr val="tx1">
                    <a:lumMod val="50000"/>
                    <a:lumOff val="50000"/>
                  </a:schemeClr>
                </a:solidFill>
                <a:latin typeface="微软雅黑" panose="020B0503020204020204" pitchFamily="34" charset="-122"/>
                <a:ea typeface="微软雅黑" panose="020B0503020204020204" pitchFamily="34" charset="-122"/>
              </a:rPr>
              <a:t>开元网论坛</a:t>
            </a:r>
            <a:endParaRPr lang="en-US" sz="15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947391" y="3386326"/>
            <a:ext cx="2399312" cy="429783"/>
          </a:xfrm>
          <a:prstGeom prst="rect">
            <a:avLst/>
          </a:prstGeom>
          <a:solidFill>
            <a:schemeClr val="bg2">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500" b="1" dirty="0">
                <a:solidFill>
                  <a:schemeClr val="tx1">
                    <a:lumMod val="50000"/>
                    <a:lumOff val="50000"/>
                  </a:schemeClr>
                </a:solidFill>
                <a:latin typeface="微软雅黑" panose="020B0503020204020204" pitchFamily="34" charset="-122"/>
                <a:ea typeface="微软雅黑" panose="020B0503020204020204" pitchFamily="34" charset="-122"/>
              </a:rPr>
              <a:t>开元网微信公众号</a:t>
            </a:r>
            <a:endParaRPr lang="en-US" sz="15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 name="矩形 8"/>
          <p:cNvSpPr/>
          <p:nvPr/>
        </p:nvSpPr>
        <p:spPr>
          <a:xfrm>
            <a:off x="947391" y="4251473"/>
            <a:ext cx="2399312" cy="429783"/>
          </a:xfrm>
          <a:prstGeom prst="rect">
            <a:avLst/>
          </a:prstGeom>
          <a:solidFill>
            <a:schemeClr val="bg2">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500" b="1" dirty="0">
                <a:solidFill>
                  <a:schemeClr val="tx1">
                    <a:lumMod val="50000"/>
                    <a:lumOff val="50000"/>
                  </a:schemeClr>
                </a:solidFill>
                <a:latin typeface="微软雅黑" panose="020B0503020204020204" pitchFamily="34" charset="-122"/>
                <a:ea typeface="微软雅黑" panose="020B0503020204020204" pitchFamily="34" charset="-122"/>
              </a:rPr>
              <a:t>开元网官方微博</a:t>
            </a:r>
            <a:endParaRPr lang="en-US" sz="15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 name="矩形 9"/>
          <p:cNvSpPr/>
          <p:nvPr/>
        </p:nvSpPr>
        <p:spPr>
          <a:xfrm>
            <a:off x="947391" y="5119370"/>
            <a:ext cx="2399312" cy="429783"/>
          </a:xfrm>
          <a:prstGeom prst="rect">
            <a:avLst/>
          </a:prstGeom>
          <a:solidFill>
            <a:schemeClr val="bg2">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300" b="1" dirty="0">
                <a:solidFill>
                  <a:schemeClr val="tx1">
                    <a:lumMod val="50000"/>
                    <a:lumOff val="50000"/>
                  </a:schemeClr>
                </a:solidFill>
                <a:latin typeface="微软雅黑" panose="020B0503020204020204" pitchFamily="34" charset="-122"/>
                <a:ea typeface="微软雅黑" panose="020B0503020204020204" pitchFamily="34" charset="-122"/>
              </a:rPr>
              <a:t>《</a:t>
            </a:r>
            <a:r>
              <a:rPr lang="en-US" sz="1300" b="1" dirty="0" err="1">
                <a:solidFill>
                  <a:schemeClr val="tx1">
                    <a:lumMod val="50000"/>
                    <a:lumOff val="50000"/>
                  </a:schemeClr>
                </a:solidFill>
                <a:latin typeface="微软雅黑" panose="020B0503020204020204" pitchFamily="34" charset="-122"/>
                <a:ea typeface="微软雅黑" panose="020B0503020204020204" pitchFamily="34" charset="-122"/>
              </a:rPr>
              <a:t>开元旅游</a:t>
            </a:r>
            <a:r>
              <a:rPr lang="en-US" sz="1300" b="1" dirty="0">
                <a:solidFill>
                  <a:schemeClr val="tx1">
                    <a:lumMod val="50000"/>
                    <a:lumOff val="50000"/>
                  </a:schemeClr>
                </a:solidFill>
                <a:latin typeface="微软雅黑" panose="020B0503020204020204" pitchFamily="34" charset="-122"/>
                <a:ea typeface="微软雅黑" panose="020B0503020204020204" pitchFamily="34" charset="-122"/>
              </a:rPr>
              <a:t> Europe Travel》</a:t>
            </a:r>
            <a:endParaRPr lang="en-US" sz="1300" b="1" dirty="0"/>
          </a:p>
        </p:txBody>
      </p:sp>
      <p:sp>
        <p:nvSpPr>
          <p:cNvPr id="11" name="矩形 10"/>
          <p:cNvSpPr/>
          <p:nvPr/>
        </p:nvSpPr>
        <p:spPr>
          <a:xfrm>
            <a:off x="942909" y="1628775"/>
            <a:ext cx="36000" cy="42978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矩形 11"/>
          <p:cNvSpPr/>
          <p:nvPr/>
        </p:nvSpPr>
        <p:spPr>
          <a:xfrm>
            <a:off x="942908" y="2524854"/>
            <a:ext cx="36000" cy="42978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矩形 12"/>
          <p:cNvSpPr/>
          <p:nvPr/>
        </p:nvSpPr>
        <p:spPr>
          <a:xfrm>
            <a:off x="942908" y="3374072"/>
            <a:ext cx="36000" cy="42978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矩形 13"/>
          <p:cNvSpPr/>
          <p:nvPr/>
        </p:nvSpPr>
        <p:spPr>
          <a:xfrm>
            <a:off x="942908" y="4251474"/>
            <a:ext cx="36000" cy="42978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矩形 14"/>
          <p:cNvSpPr/>
          <p:nvPr/>
        </p:nvSpPr>
        <p:spPr>
          <a:xfrm>
            <a:off x="942907" y="5123123"/>
            <a:ext cx="36000" cy="42978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7" name="PA_文本框 6"/>
          <p:cNvSpPr txBox="1"/>
          <p:nvPr>
            <p:custDataLst>
              <p:tags r:id="rId2"/>
            </p:custDataLst>
          </p:nvPr>
        </p:nvSpPr>
        <p:spPr>
          <a:xfrm>
            <a:off x="169863" y="422275"/>
            <a:ext cx="2957512" cy="461665"/>
          </a:xfrm>
          <a:prstGeom prst="rect">
            <a:avLst/>
          </a:prstGeom>
          <a:noFill/>
        </p:spPr>
        <p:txBody>
          <a:bodyPr>
            <a:spAutoFit/>
          </a:bodyPr>
          <a:lstStyle/>
          <a:p>
            <a:pPr eaLnBrk="1" fontAlgn="auto" hangingPunct="1">
              <a:spcBef>
                <a:spcPts val="0"/>
              </a:spcBef>
              <a:spcAft>
                <a:spcPts val="0"/>
              </a:spcAft>
              <a:defRPr/>
            </a:pPr>
            <a:r>
              <a:rPr lang="zh-CN" altLang="en-US" sz="2400" dirty="0">
                <a:solidFill>
                  <a:schemeClr val="bg2">
                    <a:lumMod val="50000"/>
                  </a:schemeClr>
                </a:solidFill>
                <a:latin typeface="微软雅黑" panose="020B0503020204020204" pitchFamily="34" charset="-122"/>
                <a:ea typeface="微软雅黑" panose="020B0503020204020204" pitchFamily="34" charset="-122"/>
              </a:rPr>
              <a:t>开元媒体简介和历史</a:t>
            </a:r>
            <a:endParaRPr lang="zh-CN" altLang="en-US" sz="4800" dirty="0">
              <a:solidFill>
                <a:schemeClr val="bg2">
                  <a:lumMod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58750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文本框 6"/>
          <p:cNvSpPr txBox="1"/>
          <p:nvPr>
            <p:custDataLst>
              <p:tags r:id="rId1"/>
            </p:custDataLst>
          </p:nvPr>
        </p:nvSpPr>
        <p:spPr>
          <a:xfrm>
            <a:off x="169863" y="422275"/>
            <a:ext cx="3475037" cy="461963"/>
          </a:xfrm>
          <a:prstGeom prst="rect">
            <a:avLst/>
          </a:prstGeom>
          <a:noFill/>
        </p:spPr>
        <p:txBody>
          <a:bodyPr>
            <a:spAutoFit/>
          </a:bodyPr>
          <a:lstStyle/>
          <a:p>
            <a:pPr eaLnBrk="1" fontAlgn="auto" hangingPunct="1">
              <a:spcBef>
                <a:spcPts val="0"/>
              </a:spcBef>
              <a:spcAft>
                <a:spcPts val="0"/>
              </a:spcAft>
              <a:defRPr/>
            </a:pPr>
            <a:r>
              <a:rPr lang="zh-CN" altLang="en-US" sz="2400" dirty="0">
                <a:solidFill>
                  <a:schemeClr val="bg2">
                    <a:lumMod val="50000"/>
                  </a:schemeClr>
                </a:solidFill>
                <a:latin typeface="微软雅黑" panose="020B0503020204020204" pitchFamily="34" charset="-122"/>
                <a:ea typeface="微软雅黑" panose="020B0503020204020204" pitchFamily="34" charset="-122"/>
              </a:rPr>
              <a:t>媒体宣传渠道及方式</a:t>
            </a:r>
            <a:endParaRPr lang="zh-CN" altLang="en-US" sz="4800" dirty="0">
              <a:solidFill>
                <a:schemeClr val="bg2">
                  <a:lumMod val="50000"/>
                </a:schemeClr>
              </a:solidFill>
              <a:latin typeface="微软雅黑" panose="020B0503020204020204" pitchFamily="34" charset="-122"/>
              <a:ea typeface="微软雅黑" panose="020B0503020204020204" pitchFamily="34" charset="-122"/>
            </a:endParaRPr>
          </a:p>
        </p:txBody>
      </p:sp>
      <p:graphicFrame>
        <p:nvGraphicFramePr>
          <p:cNvPr id="3" name="表格 2"/>
          <p:cNvGraphicFramePr>
            <a:graphicFrameLocks noGrp="1"/>
          </p:cNvGraphicFramePr>
          <p:nvPr>
            <p:extLst>
              <p:ext uri="{D42A27DB-BD31-4B8C-83A1-F6EECF244321}">
                <p14:modId xmlns:p14="http://schemas.microsoft.com/office/powerpoint/2010/main" val="2705931246"/>
              </p:ext>
            </p:extLst>
          </p:nvPr>
        </p:nvGraphicFramePr>
        <p:xfrm>
          <a:off x="228600" y="765175"/>
          <a:ext cx="11734799" cy="5661025"/>
        </p:xfrm>
        <a:graphic>
          <a:graphicData uri="http://schemas.openxmlformats.org/drawingml/2006/table">
            <a:tbl>
              <a:tblPr firstRow="1" bandRow="1">
                <a:tableStyleId>{5940675A-B579-460E-94D1-54222C63F5DA}</a:tableStyleId>
              </a:tblPr>
              <a:tblGrid>
                <a:gridCol w="2235198">
                  <a:extLst>
                    <a:ext uri="{9D8B030D-6E8A-4147-A177-3AD203B41FA5}">
                      <a16:colId xmlns:a16="http://schemas.microsoft.com/office/drawing/2014/main" xmlns="" val="20000"/>
                    </a:ext>
                  </a:extLst>
                </a:gridCol>
                <a:gridCol w="2451100">
                  <a:extLst>
                    <a:ext uri="{9D8B030D-6E8A-4147-A177-3AD203B41FA5}">
                      <a16:colId xmlns:a16="http://schemas.microsoft.com/office/drawing/2014/main" xmlns="" val="20001"/>
                    </a:ext>
                  </a:extLst>
                </a:gridCol>
                <a:gridCol w="2311400">
                  <a:extLst>
                    <a:ext uri="{9D8B030D-6E8A-4147-A177-3AD203B41FA5}">
                      <a16:colId xmlns:a16="http://schemas.microsoft.com/office/drawing/2014/main" xmlns="" val="20002"/>
                    </a:ext>
                  </a:extLst>
                </a:gridCol>
                <a:gridCol w="2426239">
                  <a:extLst>
                    <a:ext uri="{9D8B030D-6E8A-4147-A177-3AD203B41FA5}">
                      <a16:colId xmlns:a16="http://schemas.microsoft.com/office/drawing/2014/main" xmlns="" val="20003"/>
                    </a:ext>
                  </a:extLst>
                </a:gridCol>
                <a:gridCol w="2310862">
                  <a:extLst>
                    <a:ext uri="{9D8B030D-6E8A-4147-A177-3AD203B41FA5}">
                      <a16:colId xmlns:a16="http://schemas.microsoft.com/office/drawing/2014/main" xmlns="" val="20004"/>
                    </a:ext>
                  </a:extLst>
                </a:gridCol>
              </a:tblGrid>
              <a:tr h="1116587">
                <a:tc gridSpan="5">
                  <a:txBody>
                    <a:bodyPr/>
                    <a:lstStyle/>
                    <a:p>
                      <a:pPr marL="0" marR="0" indent="0" algn="just" defTabSz="914400" rtl="0" eaLnBrk="1" fontAlgn="auto" latinLnBrk="0" hangingPunct="1">
                        <a:lnSpc>
                          <a:spcPct val="120000"/>
                        </a:lnSpc>
                        <a:spcBef>
                          <a:spcPts val="0"/>
                        </a:spcBef>
                        <a:spcAft>
                          <a:spcPts val="0"/>
                        </a:spcAft>
                        <a:buClrTx/>
                        <a:buSzTx/>
                        <a:buFontTx/>
                        <a:buNone/>
                        <a:tabLst/>
                        <a:defRPr/>
                      </a:pPr>
                      <a:r>
                        <a:rPr lang="zh-CN" altLang="en-US" sz="1200" b="0" dirty="0">
                          <a:solidFill>
                            <a:schemeClr val="bg2">
                              <a:lumMod val="50000"/>
                            </a:schemeClr>
                          </a:solidFill>
                          <a:latin typeface="微软雅黑" panose="020B0503020204020204" pitchFamily="34" charset="-122"/>
                          <a:ea typeface="微软雅黑" panose="020B0503020204020204" pitchFamily="34" charset="-122"/>
                        </a:rPr>
                        <a:t>活动前后期可通过</a:t>
                      </a:r>
                      <a:r>
                        <a:rPr lang="en-US" altLang="zh-CN" sz="1200" b="0" dirty="0">
                          <a:solidFill>
                            <a:schemeClr val="bg2">
                              <a:lumMod val="50000"/>
                            </a:schemeClr>
                          </a:solidFill>
                          <a:latin typeface="微软雅黑" panose="020B0503020204020204" pitchFamily="34" charset="-122"/>
                          <a:ea typeface="微软雅黑" panose="020B0503020204020204" pitchFamily="34" charset="-122"/>
                        </a:rPr>
                        <a:t>开元媒体旗下人民日报海外网德国频道及其相应的微信公众号、开元网论坛、开元网官方微博等多种新旧媒体形态</a:t>
                      </a:r>
                      <a:r>
                        <a:rPr lang="zh-CN" altLang="en-US" sz="1200" b="0" dirty="0">
                          <a:solidFill>
                            <a:schemeClr val="bg2">
                              <a:lumMod val="50000"/>
                            </a:schemeClr>
                          </a:solidFill>
                          <a:latin typeface="微软雅黑" panose="020B0503020204020204" pitchFamily="34" charset="-122"/>
                          <a:ea typeface="微软雅黑" panose="020B0503020204020204" pitchFamily="34" charset="-122"/>
                        </a:rPr>
                        <a:t>进行宣传</a:t>
                      </a:r>
                      <a:r>
                        <a:rPr lang="en-US" altLang="zh-CN" sz="1200" b="0" dirty="0">
                          <a:solidFill>
                            <a:schemeClr val="bg2">
                              <a:lumMod val="50000"/>
                            </a:schemeClr>
                          </a:solidFill>
                          <a:latin typeface="微软雅黑" panose="020B0503020204020204" pitchFamily="34" charset="-122"/>
                          <a:ea typeface="微软雅黑" panose="020B0503020204020204" pitchFamily="34" charset="-122"/>
                        </a:rPr>
                        <a:t>。开元媒体系</a:t>
                      </a:r>
                      <a:r>
                        <a:rPr lang="zh-CN" altLang="en-US" sz="1200" b="0" dirty="0">
                          <a:solidFill>
                            <a:schemeClr val="bg2">
                              <a:lumMod val="50000"/>
                            </a:schemeClr>
                          </a:solidFill>
                          <a:latin typeface="微软雅黑" panose="020B0503020204020204" pitchFamily="34" charset="-122"/>
                          <a:ea typeface="微软雅黑" panose="020B0503020204020204" pitchFamily="34" charset="-122"/>
                        </a:rPr>
                        <a:t>将</a:t>
                      </a:r>
                      <a:r>
                        <a:rPr lang="en-US" altLang="zh-CN" sz="1200" b="0" dirty="0">
                          <a:solidFill>
                            <a:schemeClr val="bg2">
                              <a:lumMod val="50000"/>
                            </a:schemeClr>
                          </a:solidFill>
                          <a:latin typeface="微软雅黑" panose="020B0503020204020204" pitchFamily="34" charset="-122"/>
                          <a:ea typeface="微软雅黑" panose="020B0503020204020204" pitchFamily="34" charset="-122"/>
                        </a:rPr>
                        <a:t>为</a:t>
                      </a:r>
                      <a:r>
                        <a:rPr lang="zh-CN" altLang="en-US" sz="1200" b="0" dirty="0">
                          <a:solidFill>
                            <a:schemeClr val="bg2">
                              <a:lumMod val="50000"/>
                            </a:schemeClr>
                          </a:solidFill>
                          <a:latin typeface="微软雅黑" panose="020B0503020204020204" pitchFamily="34" charset="-122"/>
                          <a:ea typeface="微软雅黑" panose="020B0503020204020204" pitchFamily="34" charset="-122"/>
                        </a:rPr>
                        <a:t>此次活动及合作伙伴进行全方位宣传，宣传方式及渠道如下。</a:t>
                      </a:r>
                      <a:endParaRPr lang="en-US" altLang="zh-CN" sz="1400" b="0" dirty="0">
                        <a:solidFill>
                          <a:schemeClr val="bg2">
                            <a:lumMod val="50000"/>
                          </a:schemeClr>
                        </a:solidFill>
                        <a:latin typeface="微软雅黑" panose="020B0503020204020204" pitchFamily="34" charset="-122"/>
                        <a:ea typeface="微软雅黑" panose="020B0503020204020204"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a:p>
                  </a:txBody>
                  <a:tcPr/>
                </a:tc>
                <a:extLst>
                  <a:ext uri="{0D108BD9-81ED-4DB2-BD59-A6C34878D82A}">
                    <a16:rowId xmlns:a16="http://schemas.microsoft.com/office/drawing/2014/main" xmlns="" val="10000"/>
                  </a:ext>
                </a:extLst>
              </a:tr>
              <a:tr h="467987">
                <a:tc>
                  <a:txBody>
                    <a:bodyPr/>
                    <a:lstStyle/>
                    <a:p>
                      <a:endParaRPr lang="en-US" sz="1800" dirty="0">
                        <a:solidFill>
                          <a:srgbClr val="595959"/>
                        </a:solidFill>
                        <a:latin typeface="微软雅黑 Light" panose="020B0502040204020203" pitchFamily="34" charset="-122"/>
                        <a:ea typeface="微软雅黑 Light" panose="020B0502040204020203"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endParaRPr lang="en-US" sz="1800" dirty="0">
                        <a:solidFill>
                          <a:srgbClr val="595959"/>
                        </a:solidFill>
                        <a:latin typeface="微软雅黑 Light" panose="020B0502040204020203" pitchFamily="34" charset="-122"/>
                        <a:ea typeface="微软雅黑 Light" panose="020B0502040204020203"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800" dirty="0">
                        <a:solidFill>
                          <a:srgbClr val="595959"/>
                        </a:solidFill>
                        <a:latin typeface="微软雅黑 Light" panose="020B0502040204020203" pitchFamily="34" charset="-122"/>
                        <a:ea typeface="微软雅黑 Light" panose="020B0502040204020203"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endParaRPr lang="en-US" sz="1800" dirty="0">
                        <a:solidFill>
                          <a:srgbClr val="595959"/>
                        </a:solidFill>
                        <a:latin typeface="微软雅黑 Light" panose="020B0502040204020203" pitchFamily="34" charset="-122"/>
                        <a:ea typeface="微软雅黑 Light" panose="020B0502040204020203"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800" dirty="0">
                        <a:solidFill>
                          <a:srgbClr val="595959"/>
                        </a:solidFill>
                        <a:latin typeface="微软雅黑 Light" panose="020B0502040204020203" pitchFamily="34" charset="-122"/>
                        <a:ea typeface="微软雅黑 Light" panose="020B0502040204020203"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10001"/>
                  </a:ext>
                </a:extLst>
              </a:tr>
              <a:tr h="492731">
                <a:tc>
                  <a:txBody>
                    <a:bodyPr/>
                    <a:lstStyle/>
                    <a:p>
                      <a:pPr algn="ctr"/>
                      <a:r>
                        <a:rPr lang="zh-CN" altLang="en-US" sz="1200" dirty="0">
                          <a:solidFill>
                            <a:srgbClr val="595959"/>
                          </a:solidFill>
                          <a:latin typeface="微软雅黑" panose="020B0503020204020204" pitchFamily="34" charset="-122"/>
                          <a:ea typeface="微软雅黑" panose="020B0503020204020204" pitchFamily="34" charset="-122"/>
                        </a:rPr>
                        <a:t>开元网暨</a:t>
                      </a:r>
                      <a:endParaRPr lang="de-DE" altLang="zh-CN" sz="1200" dirty="0">
                        <a:solidFill>
                          <a:srgbClr val="595959"/>
                        </a:solidFill>
                        <a:latin typeface="微软雅黑" panose="020B0503020204020204" pitchFamily="34" charset="-122"/>
                        <a:ea typeface="微软雅黑" panose="020B0503020204020204" pitchFamily="34" charset="-122"/>
                      </a:endParaRPr>
                    </a:p>
                    <a:p>
                      <a:pPr algn="ctr"/>
                      <a:r>
                        <a:rPr lang="zh-CN" altLang="en-US" sz="1200" dirty="0">
                          <a:solidFill>
                            <a:srgbClr val="595959"/>
                          </a:solidFill>
                          <a:latin typeface="微软雅黑" panose="020B0503020204020204" pitchFamily="34" charset="-122"/>
                          <a:ea typeface="微软雅黑" panose="020B0503020204020204" pitchFamily="34" charset="-122"/>
                        </a:rPr>
                        <a:t>人民日报海外网德国频道</a:t>
                      </a:r>
                      <a:endParaRPr lang="en-US" sz="1200" dirty="0">
                        <a:solidFill>
                          <a:srgbClr val="595959"/>
                        </a:solidFill>
                        <a:latin typeface="微软雅黑" panose="020B0503020204020204" pitchFamily="34" charset="-122"/>
                        <a:ea typeface="微软雅黑" panose="020B0503020204020204"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zh-CN" altLang="en-US" sz="1200" dirty="0">
                          <a:solidFill>
                            <a:srgbClr val="595959"/>
                          </a:solidFill>
                          <a:latin typeface="微软雅黑" panose="020B0503020204020204" pitchFamily="34" charset="-122"/>
                          <a:ea typeface="微软雅黑" panose="020B0503020204020204" pitchFamily="34" charset="-122"/>
                        </a:rPr>
                        <a:t>开元网论坛</a:t>
                      </a:r>
                      <a:endParaRPr lang="en-US" sz="1200" dirty="0">
                        <a:solidFill>
                          <a:srgbClr val="595959"/>
                        </a:solidFill>
                        <a:latin typeface="微软雅黑" panose="020B0503020204020204" pitchFamily="34" charset="-122"/>
                        <a:ea typeface="微软雅黑" panose="020B0503020204020204"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zh-CN" altLang="en-US" sz="1200" dirty="0">
                          <a:solidFill>
                            <a:srgbClr val="595959"/>
                          </a:solidFill>
                          <a:latin typeface="微软雅黑" panose="020B0503020204020204" pitchFamily="34" charset="-122"/>
                          <a:ea typeface="微软雅黑" panose="020B0503020204020204" pitchFamily="34" charset="-122"/>
                        </a:rPr>
                        <a:t>开元网微博</a:t>
                      </a:r>
                      <a:endParaRPr lang="en-US" sz="1200" dirty="0">
                        <a:solidFill>
                          <a:srgbClr val="595959"/>
                        </a:solidFill>
                        <a:latin typeface="微软雅黑" panose="020B0503020204020204" pitchFamily="34" charset="-122"/>
                        <a:ea typeface="微软雅黑" panose="020B0503020204020204"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zh-CN" altLang="en-US" sz="1200" dirty="0">
                          <a:solidFill>
                            <a:srgbClr val="595959"/>
                          </a:solidFill>
                          <a:latin typeface="微软雅黑" panose="020B0503020204020204" pitchFamily="34" charset="-122"/>
                          <a:ea typeface="微软雅黑" panose="020B0503020204020204" pitchFamily="34" charset="-122"/>
                        </a:rPr>
                        <a:t>开元网微信公众号</a:t>
                      </a:r>
                      <a:endParaRPr lang="en-US" sz="1200" dirty="0">
                        <a:solidFill>
                          <a:srgbClr val="595959"/>
                        </a:solidFill>
                        <a:latin typeface="微软雅黑" panose="020B0503020204020204" pitchFamily="34" charset="-122"/>
                        <a:ea typeface="微软雅黑" panose="020B0503020204020204"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zh-CN" altLang="en-US" sz="1200" dirty="0">
                          <a:solidFill>
                            <a:srgbClr val="595959"/>
                          </a:solidFill>
                          <a:latin typeface="微软雅黑" panose="020B0503020204020204" pitchFamily="34" charset="-122"/>
                          <a:ea typeface="微软雅黑" panose="020B0503020204020204" pitchFamily="34" charset="-122"/>
                        </a:rPr>
                        <a:t>开元微信群</a:t>
                      </a:r>
                      <a:endParaRPr lang="en-US" sz="1200" dirty="0">
                        <a:solidFill>
                          <a:srgbClr val="595959"/>
                        </a:solidFill>
                        <a:latin typeface="微软雅黑" panose="020B0503020204020204" pitchFamily="34" charset="-122"/>
                        <a:ea typeface="微软雅黑" panose="020B0503020204020204"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10002"/>
                  </a:ext>
                </a:extLst>
              </a:tr>
              <a:tr h="1557382">
                <a:tc>
                  <a:txBody>
                    <a:bodyPr/>
                    <a:lstStyle/>
                    <a:p>
                      <a:pPr algn="ctr">
                        <a:lnSpc>
                          <a:spcPct val="120000"/>
                        </a:lnSpc>
                      </a:pPr>
                      <a:r>
                        <a:rPr lang="zh-CN" altLang="en-US" sz="1000" dirty="0">
                          <a:solidFill>
                            <a:srgbClr val="595959"/>
                          </a:solidFill>
                          <a:latin typeface="微软雅黑 Light" panose="020B0502040204020203" pitchFamily="34" charset="-122"/>
                          <a:ea typeface="微软雅黑 Light" panose="020B0502040204020203" pitchFamily="34" charset="-122"/>
                        </a:rPr>
                        <a:t>新闻平台</a:t>
                      </a:r>
                      <a:endParaRPr lang="de-DE" altLang="zh-CN" sz="1000" dirty="0">
                        <a:solidFill>
                          <a:srgbClr val="595959"/>
                        </a:solidFill>
                        <a:latin typeface="微软雅黑 Light" panose="020B0502040204020203" pitchFamily="34" charset="-122"/>
                        <a:ea typeface="微软雅黑 Light" panose="020B0502040204020203" pitchFamily="34" charset="-122"/>
                      </a:endParaRPr>
                    </a:p>
                    <a:p>
                      <a:pPr algn="ctr">
                        <a:lnSpc>
                          <a:spcPct val="120000"/>
                        </a:lnSpc>
                      </a:pPr>
                      <a:r>
                        <a:rPr lang="zh-CN" altLang="en-US" sz="1000" dirty="0">
                          <a:solidFill>
                            <a:srgbClr val="595959"/>
                          </a:solidFill>
                          <a:latin typeface="微软雅黑 Light" panose="020B0502040204020203" pitchFamily="34" charset="-122"/>
                          <a:ea typeface="微软雅黑 Light" panose="020B0502040204020203" pitchFamily="34" charset="-122"/>
                        </a:rPr>
                        <a:t>立足德国</a:t>
                      </a:r>
                      <a:endParaRPr lang="de-DE" altLang="zh-CN" sz="1000" dirty="0">
                        <a:solidFill>
                          <a:srgbClr val="595959"/>
                        </a:solidFill>
                        <a:latin typeface="微软雅黑 Light" panose="020B0502040204020203" pitchFamily="34" charset="-122"/>
                        <a:ea typeface="微软雅黑 Light" panose="020B0502040204020203" pitchFamily="34" charset="-122"/>
                      </a:endParaRPr>
                    </a:p>
                    <a:p>
                      <a:pPr algn="ctr">
                        <a:lnSpc>
                          <a:spcPct val="120000"/>
                        </a:lnSpc>
                      </a:pPr>
                      <a:r>
                        <a:rPr lang="zh-CN" altLang="en-US" sz="1000" dirty="0">
                          <a:solidFill>
                            <a:srgbClr val="595959"/>
                          </a:solidFill>
                          <a:latin typeface="微软雅黑 Light" panose="020B0502040204020203" pitchFamily="34" charset="-122"/>
                          <a:ea typeface="微软雅黑 Light" panose="020B0502040204020203" pitchFamily="34" charset="-122"/>
                        </a:rPr>
                        <a:t>畅接中国</a:t>
                      </a:r>
                      <a:endParaRPr lang="de-DE" altLang="zh-CN" sz="1000" dirty="0">
                        <a:solidFill>
                          <a:srgbClr val="595959"/>
                        </a:solidFill>
                        <a:latin typeface="微软雅黑 Light" panose="020B0502040204020203" pitchFamily="34" charset="-122"/>
                        <a:ea typeface="微软雅黑 Light" panose="020B0502040204020203" pitchFamily="34" charset="-122"/>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000" kern="1200" dirty="0" err="1">
                          <a:solidFill>
                            <a:srgbClr val="595959"/>
                          </a:solidFill>
                          <a:latin typeface="微软雅黑 Light" panose="020B0502040204020203" pitchFamily="34" charset="-122"/>
                          <a:ea typeface="微软雅黑 Light" panose="020B0502040204020203" pitchFamily="34" charset="-122"/>
                          <a:cs typeface="+mn-cs"/>
                        </a:rPr>
                        <a:t>在德国有长期的、广泛的受众基础</a:t>
                      </a:r>
                      <a:r>
                        <a:rPr lang="zh-CN" altLang="en-US" sz="1000" kern="1200" dirty="0">
                          <a:solidFill>
                            <a:srgbClr val="595959"/>
                          </a:solidFill>
                          <a:latin typeface="微软雅黑 Light" panose="020B0502040204020203" pitchFamily="34" charset="-122"/>
                          <a:ea typeface="微软雅黑 Light" panose="020B0502040204020203" pitchFamily="34" charset="-122"/>
                          <a:cs typeface="+mn-cs"/>
                        </a:rPr>
                        <a:t>。</a:t>
                      </a:r>
                      <a:r>
                        <a:rPr lang="en-US" sz="1000" kern="1200" dirty="0" err="1">
                          <a:solidFill>
                            <a:srgbClr val="595959"/>
                          </a:solidFill>
                          <a:latin typeface="微软雅黑 Light" panose="020B0502040204020203" pitchFamily="34" charset="-122"/>
                          <a:ea typeface="微软雅黑 Light" panose="020B0502040204020203" pitchFamily="34" charset="-122"/>
                          <a:cs typeface="+mn-cs"/>
                        </a:rPr>
                        <a:t>开元网论坛十多年来一直是德国最主要的华人论坛，每天都有大量的本地以及其他国家的活跃用户，并与在德</a:t>
                      </a:r>
                      <a:r>
                        <a:rPr lang="zh-CN" altLang="en-US" sz="1000" kern="1200" dirty="0">
                          <a:solidFill>
                            <a:srgbClr val="595959"/>
                          </a:solidFill>
                          <a:latin typeface="微软雅黑 Light" panose="020B0502040204020203" pitchFamily="34" charset="-122"/>
                          <a:ea typeface="微软雅黑 Light" panose="020B0502040204020203" pitchFamily="34" charset="-122"/>
                          <a:cs typeface="+mn-cs"/>
                        </a:rPr>
                        <a:t>中资跨国</a:t>
                      </a:r>
                      <a:r>
                        <a:rPr lang="en-US" sz="1000" kern="1200" dirty="0" err="1">
                          <a:solidFill>
                            <a:srgbClr val="595959"/>
                          </a:solidFill>
                          <a:latin typeface="微软雅黑 Light" panose="020B0502040204020203" pitchFamily="34" charset="-122"/>
                          <a:ea typeface="微软雅黑 Light" panose="020B0502040204020203" pitchFamily="34" charset="-122"/>
                          <a:cs typeface="+mn-cs"/>
                        </a:rPr>
                        <a:t>企业都有长期的良好的合作</a:t>
                      </a:r>
                      <a:r>
                        <a:rPr lang="en-US" sz="1000" kern="1200" dirty="0">
                          <a:solidFill>
                            <a:srgbClr val="595959"/>
                          </a:solidFill>
                          <a:latin typeface="微软雅黑 Light" panose="020B0502040204020203" pitchFamily="34" charset="-122"/>
                          <a:ea typeface="微软雅黑 Light" panose="020B0502040204020203" pitchFamily="34" charset="-122"/>
                          <a:cs typeface="+mn-cs"/>
                        </a:rPr>
                        <a:t>。</a:t>
                      </a:r>
                    </a:p>
                  </a:txBody>
                  <a:tcPr marL="252000" marR="288000"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20000"/>
                        </a:lnSpc>
                      </a:pPr>
                      <a:r>
                        <a:rPr lang="zh-CN" altLang="en-US" sz="1000" dirty="0">
                          <a:solidFill>
                            <a:srgbClr val="595959"/>
                          </a:solidFill>
                          <a:latin typeface="微软雅黑 Light" panose="020B0502040204020203" pitchFamily="34" charset="-122"/>
                          <a:ea typeface="微软雅黑 Light" panose="020B0502040204020203" pitchFamily="34" charset="-122"/>
                        </a:rPr>
                        <a:t>粉丝</a:t>
                      </a:r>
                      <a:r>
                        <a:rPr lang="en-US" altLang="zh-CN" sz="1000" dirty="0">
                          <a:solidFill>
                            <a:srgbClr val="595959"/>
                          </a:solidFill>
                          <a:latin typeface="微软雅黑 Light" panose="020B0502040204020203" pitchFamily="34" charset="-122"/>
                          <a:ea typeface="微软雅黑 Light" panose="020B0502040204020203" pitchFamily="34" charset="-122"/>
                        </a:rPr>
                        <a:t>3.5</a:t>
                      </a:r>
                      <a:r>
                        <a:rPr lang="zh-CN" altLang="en-US" sz="1000" dirty="0">
                          <a:solidFill>
                            <a:srgbClr val="595959"/>
                          </a:solidFill>
                          <a:latin typeface="微软雅黑 Light" panose="020B0502040204020203" pitchFamily="34" charset="-122"/>
                          <a:ea typeface="微软雅黑 Light" panose="020B0502040204020203" pitchFamily="34" charset="-122"/>
                        </a:rPr>
                        <a:t>万</a:t>
                      </a:r>
                      <a:endParaRPr lang="de-DE" altLang="zh-CN" sz="1000" dirty="0">
                        <a:solidFill>
                          <a:srgbClr val="595959"/>
                        </a:solidFill>
                        <a:latin typeface="微软雅黑 Light" panose="020B0502040204020203" pitchFamily="34" charset="-122"/>
                        <a:ea typeface="微软雅黑 Light" panose="020B0502040204020203" pitchFamily="34" charset="-122"/>
                      </a:endParaRPr>
                    </a:p>
                    <a:p>
                      <a:pPr algn="ctr">
                        <a:lnSpc>
                          <a:spcPct val="120000"/>
                        </a:lnSpc>
                      </a:pPr>
                      <a:r>
                        <a:rPr lang="zh-CN" altLang="en-US" sz="1000" dirty="0">
                          <a:solidFill>
                            <a:srgbClr val="595959"/>
                          </a:solidFill>
                          <a:latin typeface="微软雅黑 Light" panose="020B0502040204020203" pitchFamily="34" charset="-122"/>
                          <a:ea typeface="微软雅黑 Light" panose="020B0502040204020203" pitchFamily="34" charset="-122"/>
                        </a:rPr>
                        <a:t>和众多企业、政府机构、协会等官方微博互相关注，联合推广。</a:t>
                      </a:r>
                      <a:endParaRPr lang="en-US" sz="1000" dirty="0">
                        <a:solidFill>
                          <a:srgbClr val="595959"/>
                        </a:solidFill>
                        <a:latin typeface="微软雅黑 Light" panose="020B0502040204020203" pitchFamily="34" charset="-122"/>
                        <a:ea typeface="微软雅黑 Light" panose="020B0502040204020203" pitchFamily="34" charset="-122"/>
                      </a:endParaRPr>
                    </a:p>
                  </a:txBody>
                  <a:tcPr marL="144000" marR="144000"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dirty="0" err="1">
                          <a:solidFill>
                            <a:srgbClr val="595959"/>
                          </a:solidFill>
                          <a:latin typeface="微软雅黑 Light" panose="020B0502040204020203" pitchFamily="34" charset="-122"/>
                          <a:ea typeface="微软雅黑 Light" panose="020B0502040204020203" pitchFamily="34" charset="-122"/>
                        </a:rPr>
                        <a:t>开元网</a:t>
                      </a:r>
                      <a:r>
                        <a:rPr lang="zh-CN" altLang="en-US" sz="1000" dirty="0">
                          <a:solidFill>
                            <a:srgbClr val="595959"/>
                          </a:solidFill>
                          <a:latin typeface="微软雅黑 Light" panose="020B0502040204020203" pitchFamily="34" charset="-122"/>
                          <a:ea typeface="微软雅黑 Light" panose="020B0502040204020203" pitchFamily="34" charset="-122"/>
                        </a:rPr>
                        <a:t>暨</a:t>
                      </a:r>
                      <a:r>
                        <a:rPr lang="en-US" sz="1000" dirty="0" err="1">
                          <a:solidFill>
                            <a:srgbClr val="595959"/>
                          </a:solidFill>
                          <a:latin typeface="微软雅黑 Light" panose="020B0502040204020203" pitchFamily="34" charset="-122"/>
                          <a:ea typeface="微软雅黑 Light" panose="020B0502040204020203" pitchFamily="34" charset="-122"/>
                        </a:rPr>
                        <a:t>人民日报海外网德国频道微信</a:t>
                      </a:r>
                      <a:r>
                        <a:rPr lang="zh-CN" altLang="en-US" sz="1000" dirty="0">
                          <a:solidFill>
                            <a:srgbClr val="595959"/>
                          </a:solidFill>
                          <a:latin typeface="微软雅黑 Light" panose="020B0502040204020203" pitchFamily="34" charset="-122"/>
                          <a:ea typeface="微软雅黑 Light" panose="020B0502040204020203" pitchFamily="34" charset="-122"/>
                        </a:rPr>
                        <a:t>公众号是</a:t>
                      </a:r>
                      <a:r>
                        <a:rPr lang="en-US" sz="1000" dirty="0" err="1">
                          <a:solidFill>
                            <a:srgbClr val="595959"/>
                          </a:solidFill>
                          <a:latin typeface="微软雅黑 Light" panose="020B0502040204020203" pitchFamily="34" charset="-122"/>
                          <a:ea typeface="微软雅黑 Light" panose="020B0502040204020203" pitchFamily="34" charset="-122"/>
                        </a:rPr>
                        <a:t>德国最受欢迎，阅读量最大的资讯类微信公众号之一</a:t>
                      </a:r>
                      <a:r>
                        <a:rPr lang="en-US" sz="1000" dirty="0">
                          <a:solidFill>
                            <a:srgbClr val="595959"/>
                          </a:solidFill>
                          <a:latin typeface="微软雅黑 Light" panose="020B0502040204020203" pitchFamily="34" charset="-122"/>
                          <a:ea typeface="微软雅黑 Light" panose="020B0502040204020203" pitchFamily="34" charset="-122"/>
                        </a:rPr>
                        <a:t>。</a:t>
                      </a:r>
                      <a:r>
                        <a:rPr lang="zh-CN" altLang="en-US" sz="1000" dirty="0">
                          <a:solidFill>
                            <a:srgbClr val="595959"/>
                          </a:solidFill>
                          <a:latin typeface="微软雅黑 Light" panose="020B0502040204020203" pitchFamily="34" charset="-122"/>
                          <a:ea typeface="微软雅黑 Light" panose="020B0502040204020203" pitchFamily="34" charset="-122"/>
                        </a:rPr>
                        <a:t>粉丝</a:t>
                      </a:r>
                      <a:r>
                        <a:rPr lang="en-US" altLang="zh-CN" sz="1000" b="1" dirty="0">
                          <a:solidFill>
                            <a:srgbClr val="595959"/>
                          </a:solidFill>
                          <a:latin typeface="微软雅黑 Light" panose="020B0502040204020203" pitchFamily="34" charset="-122"/>
                          <a:ea typeface="微软雅黑 Light" panose="020B0502040204020203" pitchFamily="34" charset="-122"/>
                        </a:rPr>
                        <a:t>8</a:t>
                      </a:r>
                      <a:r>
                        <a:rPr lang="zh-CN" altLang="en-US" sz="1000" b="1" dirty="0">
                          <a:solidFill>
                            <a:srgbClr val="595959"/>
                          </a:solidFill>
                          <a:latin typeface="微软雅黑 Light" panose="020B0502040204020203" pitchFamily="34" charset="-122"/>
                          <a:ea typeface="微软雅黑 Light" panose="020B0502040204020203" pitchFamily="34" charset="-122"/>
                        </a:rPr>
                        <a:t>万</a:t>
                      </a:r>
                      <a:r>
                        <a:rPr lang="en-US" altLang="zh-CN" sz="1000" b="1" dirty="0">
                          <a:solidFill>
                            <a:srgbClr val="595959"/>
                          </a:solidFill>
                          <a:latin typeface="微软雅黑 Light" panose="020B0502040204020203" pitchFamily="34" charset="-122"/>
                          <a:ea typeface="微软雅黑 Light" panose="020B0502040204020203" pitchFamily="34" charset="-122"/>
                        </a:rPr>
                        <a:t>+</a:t>
                      </a:r>
                      <a:r>
                        <a:rPr lang="zh-CN" altLang="en-US" sz="1000" dirty="0">
                          <a:solidFill>
                            <a:srgbClr val="595959"/>
                          </a:solidFill>
                          <a:latin typeface="微软雅黑 Light" panose="020B0502040204020203" pitchFamily="34" charset="-122"/>
                          <a:ea typeface="微软雅黑 Light" panose="020B0502040204020203" pitchFamily="34" charset="-122"/>
                        </a:rPr>
                        <a:t>平均头条阅读量近万，</a:t>
                      </a:r>
                      <a:r>
                        <a:rPr lang="en-US" sz="1000" dirty="0">
                          <a:solidFill>
                            <a:srgbClr val="595959"/>
                          </a:solidFill>
                          <a:latin typeface="微软雅黑 Light" panose="020B0502040204020203" pitchFamily="34" charset="-122"/>
                          <a:ea typeface="微软雅黑 Light" panose="020B0502040204020203" pitchFamily="34" charset="-122"/>
                        </a:rPr>
                        <a:t>其中有数篇文章点击量超过</a:t>
                      </a:r>
                      <a:r>
                        <a:rPr lang="en-US" sz="1000" b="1" dirty="0">
                          <a:solidFill>
                            <a:srgbClr val="595959"/>
                          </a:solidFill>
                          <a:latin typeface="微软雅黑 Light" panose="020B0502040204020203" pitchFamily="34" charset="-122"/>
                          <a:ea typeface="微软雅黑 Light" panose="020B0502040204020203" pitchFamily="34" charset="-122"/>
                        </a:rPr>
                        <a:t>10万</a:t>
                      </a:r>
                      <a:r>
                        <a:rPr lang="en-US" sz="1000" dirty="0">
                          <a:solidFill>
                            <a:srgbClr val="595959"/>
                          </a:solidFill>
                          <a:latin typeface="微软雅黑 Light" panose="020B0502040204020203" pitchFamily="34" charset="-122"/>
                          <a:ea typeface="微软雅黑 Light" panose="020B0502040204020203" pitchFamily="34" charset="-122"/>
                        </a:rPr>
                        <a:t>，最高点击量</a:t>
                      </a:r>
                      <a:r>
                        <a:rPr lang="zh-CN" altLang="en-US" sz="1000" dirty="0">
                          <a:solidFill>
                            <a:srgbClr val="595959"/>
                          </a:solidFill>
                          <a:latin typeface="微软雅黑 Light" panose="020B0502040204020203" pitchFamily="34" charset="-122"/>
                          <a:ea typeface="微软雅黑 Light" panose="020B0502040204020203" pitchFamily="34" charset="-122"/>
                        </a:rPr>
                        <a:t>超</a:t>
                      </a:r>
                      <a:r>
                        <a:rPr lang="en-US" sz="1000" dirty="0">
                          <a:solidFill>
                            <a:srgbClr val="595959"/>
                          </a:solidFill>
                          <a:latin typeface="微软雅黑 Light" panose="020B0502040204020203" pitchFamily="34" charset="-122"/>
                          <a:ea typeface="微软雅黑 Light" panose="020B0502040204020203" pitchFamily="34" charset="-122"/>
                        </a:rPr>
                        <a:t>过</a:t>
                      </a:r>
                      <a:r>
                        <a:rPr lang="en-US" sz="1000" b="1" dirty="0">
                          <a:solidFill>
                            <a:srgbClr val="595959"/>
                          </a:solidFill>
                          <a:latin typeface="微软雅黑 Light" panose="020B0502040204020203" pitchFamily="34" charset="-122"/>
                          <a:ea typeface="微软雅黑 Light" panose="020B0502040204020203" pitchFamily="34" charset="-122"/>
                        </a:rPr>
                        <a:t>100万</a:t>
                      </a:r>
                      <a:r>
                        <a:rPr lang="en-US" sz="1000" dirty="0">
                          <a:solidFill>
                            <a:srgbClr val="595959"/>
                          </a:solidFill>
                          <a:latin typeface="微软雅黑 Light" panose="020B0502040204020203" pitchFamily="34" charset="-122"/>
                          <a:ea typeface="微软雅黑 Light" panose="020B0502040204020203" pitchFamily="34" charset="-122"/>
                        </a:rPr>
                        <a:t>。</a:t>
                      </a:r>
                    </a:p>
                  </a:txBody>
                  <a:tcPr marL="216000" marR="216000"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dirty="0" err="1">
                          <a:solidFill>
                            <a:srgbClr val="595959"/>
                          </a:solidFill>
                          <a:latin typeface="微软雅黑 Light" panose="020B0502040204020203" pitchFamily="34" charset="-122"/>
                          <a:ea typeface="微软雅黑 Light" panose="020B0502040204020203" pitchFamily="34" charset="-122"/>
                        </a:rPr>
                        <a:t>开元</a:t>
                      </a:r>
                      <a:r>
                        <a:rPr lang="zh-CN" altLang="en-US" sz="1000" dirty="0">
                          <a:solidFill>
                            <a:srgbClr val="595959"/>
                          </a:solidFill>
                          <a:latin typeface="微软雅黑 Light" panose="020B0502040204020203" pitchFamily="34" charset="-122"/>
                          <a:ea typeface="微软雅黑 Light" panose="020B0502040204020203" pitchFamily="34" charset="-122"/>
                        </a:rPr>
                        <a:t>网旗下</a:t>
                      </a:r>
                      <a:r>
                        <a:rPr lang="en-US" sz="1000" dirty="0" err="1">
                          <a:solidFill>
                            <a:srgbClr val="595959"/>
                          </a:solidFill>
                          <a:latin typeface="微软雅黑 Light" panose="020B0502040204020203" pitchFamily="34" charset="-122"/>
                          <a:ea typeface="微软雅黑 Light" panose="020B0502040204020203" pitchFamily="34" charset="-122"/>
                        </a:rPr>
                        <a:t>拥有</a:t>
                      </a:r>
                      <a:r>
                        <a:rPr lang="zh-CN" altLang="en-US" sz="1000" dirty="0">
                          <a:solidFill>
                            <a:srgbClr val="595959"/>
                          </a:solidFill>
                          <a:latin typeface="微软雅黑 Light" panose="020B0502040204020203" pitchFamily="34" charset="-122"/>
                          <a:ea typeface="微软雅黑 Light" panose="020B0502040204020203" pitchFamily="34" charset="-122"/>
                        </a:rPr>
                        <a:t>十多个</a:t>
                      </a:r>
                      <a:r>
                        <a:rPr lang="en-US" sz="1000" dirty="0" err="1">
                          <a:solidFill>
                            <a:srgbClr val="595959"/>
                          </a:solidFill>
                          <a:latin typeface="微软雅黑 Light" panose="020B0502040204020203" pitchFamily="34" charset="-122"/>
                          <a:ea typeface="微软雅黑 Light" panose="020B0502040204020203" pitchFamily="34" charset="-122"/>
                        </a:rPr>
                        <a:t>大型专业微信群</a:t>
                      </a:r>
                      <a:r>
                        <a:rPr lang="zh-CN" altLang="en-US" sz="1000" dirty="0">
                          <a:solidFill>
                            <a:srgbClr val="595959"/>
                          </a:solidFill>
                          <a:latin typeface="微软雅黑 Light" panose="020B0502040204020203" pitchFamily="34" charset="-122"/>
                          <a:ea typeface="微软雅黑 Light" panose="020B0502040204020203" pitchFamily="34" charset="-122"/>
                        </a:rPr>
                        <a:t>，</a:t>
                      </a:r>
                      <a:r>
                        <a:rPr lang="en-US" sz="1000" dirty="0" err="1">
                          <a:solidFill>
                            <a:srgbClr val="595959"/>
                          </a:solidFill>
                          <a:latin typeface="微软雅黑 Light" panose="020B0502040204020203" pitchFamily="34" charset="-122"/>
                          <a:ea typeface="微软雅黑 Light" panose="020B0502040204020203" pitchFamily="34" charset="-122"/>
                        </a:rPr>
                        <a:t>累计</a:t>
                      </a:r>
                      <a:r>
                        <a:rPr lang="zh-CN" altLang="en-US" sz="1000" b="1" dirty="0">
                          <a:solidFill>
                            <a:srgbClr val="595959"/>
                          </a:solidFill>
                          <a:latin typeface="微软雅黑 Light" panose="020B0502040204020203" pitchFamily="34" charset="-122"/>
                          <a:ea typeface="微软雅黑 Light" panose="020B0502040204020203" pitchFamily="34" charset="-122"/>
                        </a:rPr>
                        <a:t>近万人</a:t>
                      </a:r>
                      <a:r>
                        <a:rPr lang="en-US" sz="1000" dirty="0" err="1">
                          <a:solidFill>
                            <a:srgbClr val="595959"/>
                          </a:solidFill>
                          <a:latin typeface="微软雅黑 Light" panose="020B0502040204020203" pitchFamily="34" charset="-122"/>
                          <a:ea typeface="微软雅黑 Light" panose="020B0502040204020203" pitchFamily="34" charset="-122"/>
                        </a:rPr>
                        <a:t>受众遍布慕尼黑</a:t>
                      </a:r>
                      <a:r>
                        <a:rPr lang="zh-CN" altLang="en-US" sz="1000" dirty="0">
                          <a:solidFill>
                            <a:srgbClr val="595959"/>
                          </a:solidFill>
                          <a:latin typeface="微软雅黑 Light" panose="020B0502040204020203" pitchFamily="34" charset="-122"/>
                          <a:ea typeface="微软雅黑 Light" panose="020B0502040204020203" pitchFamily="34" charset="-122"/>
                        </a:rPr>
                        <a:t>、</a:t>
                      </a:r>
                      <a:r>
                        <a:rPr lang="en-US" sz="1000" dirty="0" err="1">
                          <a:solidFill>
                            <a:srgbClr val="595959"/>
                          </a:solidFill>
                          <a:latin typeface="微软雅黑 Light" panose="020B0502040204020203" pitchFamily="34" charset="-122"/>
                          <a:ea typeface="微软雅黑 Light" panose="020B0502040204020203" pitchFamily="34" charset="-122"/>
                        </a:rPr>
                        <a:t>法兰克福</a:t>
                      </a:r>
                      <a:r>
                        <a:rPr lang="zh-CN" altLang="en-US" sz="1000" dirty="0">
                          <a:solidFill>
                            <a:srgbClr val="595959"/>
                          </a:solidFill>
                          <a:latin typeface="微软雅黑 Light" panose="020B0502040204020203" pitchFamily="34" charset="-122"/>
                          <a:ea typeface="微软雅黑 Light" panose="020B0502040204020203" pitchFamily="34" charset="-122"/>
                        </a:rPr>
                        <a:t>、</a:t>
                      </a:r>
                      <a:r>
                        <a:rPr lang="en-US" sz="1000" dirty="0" err="1">
                          <a:solidFill>
                            <a:srgbClr val="595959"/>
                          </a:solidFill>
                          <a:latin typeface="微软雅黑 Light" panose="020B0502040204020203" pitchFamily="34" charset="-122"/>
                          <a:ea typeface="微软雅黑 Light" panose="020B0502040204020203" pitchFamily="34" charset="-122"/>
                        </a:rPr>
                        <a:t>柏林</a:t>
                      </a:r>
                      <a:r>
                        <a:rPr lang="zh-CN" altLang="en-US" sz="1000" dirty="0">
                          <a:solidFill>
                            <a:srgbClr val="595959"/>
                          </a:solidFill>
                          <a:latin typeface="微软雅黑 Light" panose="020B0502040204020203" pitchFamily="34" charset="-122"/>
                          <a:ea typeface="微软雅黑 Light" panose="020B0502040204020203" pitchFamily="34" charset="-122"/>
                        </a:rPr>
                        <a:t> 汉堡</a:t>
                      </a:r>
                      <a:r>
                        <a:rPr lang="zh-CN" altLang="zh-CN" sz="1000" dirty="0">
                          <a:solidFill>
                            <a:srgbClr val="595959"/>
                          </a:solidFill>
                          <a:latin typeface="微软雅黑 Light" panose="020B0502040204020203" pitchFamily="34" charset="-122"/>
                          <a:ea typeface="微软雅黑 Light" panose="020B0502040204020203" pitchFamily="34" charset="-122"/>
                        </a:rPr>
                        <a:t>、</a:t>
                      </a:r>
                      <a:r>
                        <a:rPr lang="zh-CN" altLang="en-US" sz="1000" dirty="0">
                          <a:solidFill>
                            <a:srgbClr val="595959"/>
                          </a:solidFill>
                          <a:latin typeface="微软雅黑 Light" panose="020B0502040204020203" pitchFamily="34" charset="-122"/>
                          <a:ea typeface="微软雅黑 Light" panose="020B0502040204020203" pitchFamily="34" charset="-122"/>
                        </a:rPr>
                        <a:t>不莱梅</a:t>
                      </a:r>
                      <a:r>
                        <a:rPr lang="zh-CN" altLang="zh-CN" sz="1000" dirty="0">
                          <a:solidFill>
                            <a:srgbClr val="595959"/>
                          </a:solidFill>
                          <a:latin typeface="微软雅黑 Light" panose="020B0502040204020203" pitchFamily="34" charset="-122"/>
                          <a:ea typeface="微软雅黑 Light" panose="020B0502040204020203" pitchFamily="34" charset="-122"/>
                        </a:rPr>
                        <a:t>、</a:t>
                      </a:r>
                      <a:r>
                        <a:rPr lang="zh-CN" altLang="en-US" sz="1000" dirty="0">
                          <a:solidFill>
                            <a:srgbClr val="595959"/>
                          </a:solidFill>
                          <a:latin typeface="微软雅黑 Light" panose="020B0502040204020203" pitchFamily="34" charset="-122"/>
                          <a:ea typeface="微软雅黑 Light" panose="020B0502040204020203" pitchFamily="34" charset="-122"/>
                        </a:rPr>
                        <a:t>布伦瑞克</a:t>
                      </a:r>
                      <a:r>
                        <a:rPr lang="zh-CN" altLang="zh-CN" sz="1000" dirty="0">
                          <a:solidFill>
                            <a:srgbClr val="595959"/>
                          </a:solidFill>
                          <a:latin typeface="微软雅黑 Light" panose="020B0502040204020203" pitchFamily="34" charset="-122"/>
                          <a:ea typeface="微软雅黑 Light" panose="020B0502040204020203" pitchFamily="34" charset="-122"/>
                        </a:rPr>
                        <a:t>、</a:t>
                      </a:r>
                      <a:r>
                        <a:rPr lang="zh-CN" altLang="en-US" sz="1000" dirty="0">
                          <a:solidFill>
                            <a:srgbClr val="595959"/>
                          </a:solidFill>
                          <a:latin typeface="微软雅黑 Light" panose="020B0502040204020203" pitchFamily="34" charset="-122"/>
                          <a:ea typeface="微软雅黑 Light" panose="020B0502040204020203" pitchFamily="34" charset="-122"/>
                        </a:rPr>
                        <a:t>汉诺威</a:t>
                      </a:r>
                      <a:r>
                        <a:rPr lang="zh-CN" altLang="zh-CN" sz="1000" dirty="0">
                          <a:solidFill>
                            <a:srgbClr val="595959"/>
                          </a:solidFill>
                          <a:latin typeface="微软雅黑 Light" panose="020B0502040204020203" pitchFamily="34" charset="-122"/>
                          <a:ea typeface="微软雅黑 Light" panose="020B0502040204020203" pitchFamily="34" charset="-122"/>
                        </a:rPr>
                        <a:t>、</a:t>
                      </a:r>
                      <a:r>
                        <a:rPr lang="zh-CN" altLang="en-US" sz="1000" dirty="0">
                          <a:solidFill>
                            <a:srgbClr val="595959"/>
                          </a:solidFill>
                          <a:latin typeface="微软雅黑 Light" panose="020B0502040204020203" pitchFamily="34" charset="-122"/>
                          <a:ea typeface="微软雅黑 Light" panose="020B0502040204020203" pitchFamily="34" charset="-122"/>
                        </a:rPr>
                        <a:t>亚琛</a:t>
                      </a:r>
                      <a:r>
                        <a:rPr lang="zh-CN" altLang="zh-CN" sz="1000" dirty="0">
                          <a:solidFill>
                            <a:srgbClr val="595959"/>
                          </a:solidFill>
                          <a:latin typeface="微软雅黑 Light" panose="020B0502040204020203" pitchFamily="34" charset="-122"/>
                          <a:ea typeface="微软雅黑 Light" panose="020B0502040204020203" pitchFamily="34" charset="-122"/>
                        </a:rPr>
                        <a:t>、</a:t>
                      </a:r>
                      <a:r>
                        <a:rPr lang="zh-CN" altLang="en-US" sz="1000" dirty="0">
                          <a:solidFill>
                            <a:srgbClr val="595959"/>
                          </a:solidFill>
                          <a:latin typeface="微软雅黑 Light" panose="020B0502040204020203" pitchFamily="34" charset="-122"/>
                          <a:ea typeface="微软雅黑 Light" panose="020B0502040204020203" pitchFamily="34" charset="-122"/>
                        </a:rPr>
                        <a:t>波恩、科隆</a:t>
                      </a:r>
                      <a:r>
                        <a:rPr lang="zh-CN" altLang="zh-CN" sz="1000" dirty="0">
                          <a:solidFill>
                            <a:srgbClr val="595959"/>
                          </a:solidFill>
                          <a:latin typeface="微软雅黑 Light" panose="020B0502040204020203" pitchFamily="34" charset="-122"/>
                          <a:ea typeface="微软雅黑 Light" panose="020B0502040204020203" pitchFamily="34" charset="-122"/>
                        </a:rPr>
                        <a:t>、</a:t>
                      </a:r>
                      <a:r>
                        <a:rPr lang="zh-CN" altLang="en-US" sz="1000" dirty="0">
                          <a:solidFill>
                            <a:srgbClr val="595959"/>
                          </a:solidFill>
                          <a:latin typeface="微软雅黑 Light" panose="020B0502040204020203" pitchFamily="34" charset="-122"/>
                          <a:ea typeface="微软雅黑 Light" panose="020B0502040204020203" pitchFamily="34" charset="-122"/>
                        </a:rPr>
                        <a:t>杜伊斯堡</a:t>
                      </a:r>
                      <a:r>
                        <a:rPr lang="zh-CN" altLang="zh-CN" sz="1000" dirty="0">
                          <a:solidFill>
                            <a:srgbClr val="595959"/>
                          </a:solidFill>
                          <a:latin typeface="微软雅黑 Light" panose="020B0502040204020203" pitchFamily="34" charset="-122"/>
                          <a:ea typeface="微软雅黑 Light" panose="020B0502040204020203" pitchFamily="34" charset="-122"/>
                        </a:rPr>
                        <a:t>、</a:t>
                      </a:r>
                      <a:r>
                        <a:rPr lang="zh-CN" altLang="en-US" sz="1000" dirty="0">
                          <a:solidFill>
                            <a:srgbClr val="595959"/>
                          </a:solidFill>
                          <a:latin typeface="微软雅黑 Light" panose="020B0502040204020203" pitchFamily="34" charset="-122"/>
                          <a:ea typeface="微软雅黑 Light" panose="020B0502040204020203" pitchFamily="34" charset="-122"/>
                        </a:rPr>
                        <a:t>埃森</a:t>
                      </a:r>
                      <a:r>
                        <a:rPr lang="zh-CN" altLang="zh-CN" sz="1000" dirty="0">
                          <a:solidFill>
                            <a:srgbClr val="595959"/>
                          </a:solidFill>
                          <a:latin typeface="微软雅黑 Light" panose="020B0502040204020203" pitchFamily="34" charset="-122"/>
                          <a:ea typeface="微软雅黑 Light" panose="020B0502040204020203" pitchFamily="34" charset="-122"/>
                        </a:rPr>
                        <a:t>、</a:t>
                      </a:r>
                      <a:r>
                        <a:rPr lang="zh-CN" altLang="en-US" sz="1000" dirty="0">
                          <a:solidFill>
                            <a:srgbClr val="595959"/>
                          </a:solidFill>
                          <a:latin typeface="微软雅黑 Light" panose="020B0502040204020203" pitchFamily="34" charset="-122"/>
                          <a:ea typeface="微软雅黑 Light" panose="020B0502040204020203" pitchFamily="34" charset="-122"/>
                        </a:rPr>
                        <a:t>杜塞尔多夫</a:t>
                      </a:r>
                      <a:r>
                        <a:rPr lang="zh-CN" altLang="zh-CN" sz="1000" dirty="0">
                          <a:solidFill>
                            <a:srgbClr val="595959"/>
                          </a:solidFill>
                          <a:latin typeface="微软雅黑 Light" panose="020B0502040204020203" pitchFamily="34" charset="-122"/>
                          <a:ea typeface="微软雅黑 Light" panose="020B0502040204020203" pitchFamily="34" charset="-122"/>
                        </a:rPr>
                        <a:t>、</a:t>
                      </a:r>
                      <a:r>
                        <a:rPr lang="zh-CN" altLang="en-US" sz="1000" dirty="0">
                          <a:solidFill>
                            <a:srgbClr val="595959"/>
                          </a:solidFill>
                          <a:latin typeface="微软雅黑 Light" panose="020B0502040204020203" pitchFamily="34" charset="-122"/>
                          <a:ea typeface="微软雅黑 Light" panose="020B0502040204020203" pitchFamily="34" charset="-122"/>
                        </a:rPr>
                        <a:t>多特蒙德</a:t>
                      </a:r>
                      <a:r>
                        <a:rPr lang="en-US" sz="1000" dirty="0" err="1">
                          <a:solidFill>
                            <a:srgbClr val="595959"/>
                          </a:solidFill>
                          <a:latin typeface="微软雅黑 Light" panose="020B0502040204020203" pitchFamily="34" charset="-122"/>
                          <a:ea typeface="微软雅黑 Light" panose="020B0502040204020203" pitchFamily="34" charset="-122"/>
                        </a:rPr>
                        <a:t>等大城市</a:t>
                      </a:r>
                      <a:r>
                        <a:rPr lang="zh-CN" altLang="en-US" sz="1000" dirty="0">
                          <a:solidFill>
                            <a:srgbClr val="595959"/>
                          </a:solidFill>
                          <a:latin typeface="微软雅黑 Light" panose="020B0502040204020203" pitchFamily="34" charset="-122"/>
                          <a:ea typeface="微软雅黑 Light" panose="020B0502040204020203" pitchFamily="34" charset="-122"/>
                        </a:rPr>
                        <a:t>，</a:t>
                      </a:r>
                      <a:r>
                        <a:rPr lang="en-US" sz="1000" dirty="0" err="1">
                          <a:solidFill>
                            <a:srgbClr val="595959"/>
                          </a:solidFill>
                          <a:latin typeface="微软雅黑 Light" panose="020B0502040204020203" pitchFamily="34" charset="-122"/>
                          <a:ea typeface="微软雅黑 Light" panose="020B0502040204020203" pitchFamily="34" charset="-122"/>
                        </a:rPr>
                        <a:t>能够第一时间将推广信息抵达目标人群</a:t>
                      </a:r>
                      <a:r>
                        <a:rPr lang="en-US" sz="1000" dirty="0">
                          <a:solidFill>
                            <a:srgbClr val="595959"/>
                          </a:solidFill>
                          <a:latin typeface="微软雅黑 Light" panose="020B0502040204020203" pitchFamily="34" charset="-122"/>
                          <a:ea typeface="微软雅黑 Light" panose="020B0502040204020203" pitchFamily="34" charset="-122"/>
                        </a:rPr>
                        <a:t>。</a:t>
                      </a:r>
                    </a:p>
                  </a:txBody>
                  <a:tcPr marL="216000" marR="216000"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10003"/>
                  </a:ext>
                </a:extLst>
              </a:tr>
              <a:tr h="383187">
                <a:tc>
                  <a:txBody>
                    <a:bodyPr/>
                    <a:lstStyle/>
                    <a:p>
                      <a:pPr algn="ctr">
                        <a:lnSpc>
                          <a:spcPct val="120000"/>
                        </a:lnSpc>
                      </a:pPr>
                      <a:endParaRPr lang="de-DE" altLang="zh-CN" sz="1000" b="1" dirty="0">
                        <a:solidFill>
                          <a:srgbClr val="595959"/>
                        </a:solidFill>
                        <a:latin typeface="微软雅黑 Light" panose="020B0502040204020203" pitchFamily="34" charset="-122"/>
                        <a:ea typeface="微软雅黑 Light" panose="020B0502040204020203"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endParaRPr lang="en-US" sz="1800" dirty="0">
                        <a:solidFill>
                          <a:srgbClr val="595959"/>
                        </a:solidFill>
                        <a:latin typeface="微软雅黑 Light" panose="020B0502040204020203" pitchFamily="34" charset="-122"/>
                        <a:ea typeface="微软雅黑 Light" panose="020B0502040204020203"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20000"/>
                        </a:lnSpc>
                      </a:pPr>
                      <a:endParaRPr lang="de-DE" altLang="zh-CN" sz="1000" dirty="0">
                        <a:solidFill>
                          <a:srgbClr val="595959"/>
                        </a:solidFill>
                        <a:latin typeface="微软雅黑 Light" panose="020B0502040204020203" pitchFamily="34" charset="-122"/>
                        <a:ea typeface="微软雅黑 Light" panose="020B0502040204020203"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endParaRPr lang="en-US" sz="1800" dirty="0">
                        <a:solidFill>
                          <a:srgbClr val="595959"/>
                        </a:solidFill>
                        <a:latin typeface="微软雅黑 Light" panose="020B0502040204020203" pitchFamily="34" charset="-122"/>
                        <a:ea typeface="微软雅黑 Light" panose="020B0502040204020203"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800" dirty="0">
                        <a:solidFill>
                          <a:srgbClr val="595959"/>
                        </a:solidFill>
                        <a:latin typeface="微软雅黑 Light" panose="020B0502040204020203" pitchFamily="34" charset="-122"/>
                        <a:ea typeface="微软雅黑 Light" panose="020B0502040204020203"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338558486"/>
                  </a:ext>
                </a:extLst>
              </a:tr>
              <a:tr h="1247162">
                <a:tc>
                  <a:txBody>
                    <a:bodyPr/>
                    <a:lstStyle/>
                    <a:p>
                      <a:pPr algn="ctr">
                        <a:lnSpc>
                          <a:spcPct val="120000"/>
                        </a:lnSpc>
                      </a:pPr>
                      <a:r>
                        <a:rPr lang="zh-CN" altLang="en-US" sz="1000" dirty="0">
                          <a:solidFill>
                            <a:srgbClr val="595959"/>
                          </a:solidFill>
                          <a:latin typeface="微软雅黑 Light" panose="020B0502040204020203" pitchFamily="34" charset="-122"/>
                          <a:ea typeface="微软雅黑 Light" panose="020B0502040204020203" pitchFamily="34" charset="-122"/>
                        </a:rPr>
                        <a:t>活动前期</a:t>
                      </a:r>
                      <a:endParaRPr lang="de-DE" altLang="zh-CN" sz="1000" dirty="0">
                        <a:solidFill>
                          <a:srgbClr val="595959"/>
                        </a:solidFill>
                        <a:latin typeface="微软雅黑 Light" panose="020B0502040204020203" pitchFamily="34" charset="-122"/>
                        <a:ea typeface="微软雅黑 Light" panose="020B0502040204020203" pitchFamily="34" charset="-122"/>
                      </a:endParaRPr>
                    </a:p>
                    <a:p>
                      <a:pPr marL="0" marR="0" indent="0" algn="ctr" defTabSz="914400" rtl="0" eaLnBrk="1" fontAlgn="auto" latinLnBrk="0" hangingPunct="1">
                        <a:lnSpc>
                          <a:spcPct val="120000"/>
                        </a:lnSpc>
                        <a:spcBef>
                          <a:spcPts val="0"/>
                        </a:spcBef>
                        <a:spcAft>
                          <a:spcPts val="0"/>
                        </a:spcAft>
                        <a:buClrTx/>
                        <a:buSzTx/>
                        <a:buFontTx/>
                        <a:buNone/>
                        <a:tabLst/>
                        <a:defRPr/>
                      </a:pPr>
                      <a:r>
                        <a:rPr lang="zh-CN" altLang="en-US" sz="1000" dirty="0">
                          <a:solidFill>
                            <a:srgbClr val="595959"/>
                          </a:solidFill>
                          <a:latin typeface="微软雅黑 Light" panose="020B0502040204020203" pitchFamily="34" charset="-122"/>
                          <a:ea typeface="微软雅黑 Light" panose="020B0502040204020203" pitchFamily="34" charset="-122"/>
                        </a:rPr>
                        <a:t>官网首页</a:t>
                      </a:r>
                      <a:r>
                        <a:rPr lang="en-US" altLang="zh-CN" sz="1000" dirty="0">
                          <a:solidFill>
                            <a:srgbClr val="595959"/>
                          </a:solidFill>
                          <a:latin typeface="微软雅黑 Light" panose="020B0502040204020203" pitchFamily="34" charset="-122"/>
                          <a:ea typeface="微软雅黑 Light" panose="020B0502040204020203" pitchFamily="34" charset="-122"/>
                        </a:rPr>
                        <a:t>banner</a:t>
                      </a:r>
                    </a:p>
                    <a:p>
                      <a:pPr algn="ctr">
                        <a:lnSpc>
                          <a:spcPct val="120000"/>
                        </a:lnSpc>
                      </a:pPr>
                      <a:r>
                        <a:rPr lang="en-US" altLang="zh-CN" sz="1000" dirty="0">
                          <a:solidFill>
                            <a:srgbClr val="595959"/>
                          </a:solidFill>
                          <a:latin typeface="微软雅黑 Light" panose="020B0502040204020203" pitchFamily="34" charset="-122"/>
                          <a:ea typeface="微软雅黑 Light" panose="020B0502040204020203" pitchFamily="34" charset="-122"/>
                        </a:rPr>
                        <a:t>&amp;</a:t>
                      </a:r>
                      <a:endParaRPr lang="de-DE" altLang="zh-CN" sz="1000" dirty="0">
                        <a:solidFill>
                          <a:srgbClr val="595959"/>
                        </a:solidFill>
                        <a:latin typeface="微软雅黑 Light" panose="020B0502040204020203" pitchFamily="34" charset="-122"/>
                        <a:ea typeface="微软雅黑 Light" panose="020B0502040204020203" pitchFamily="34" charset="-122"/>
                      </a:endParaRPr>
                    </a:p>
                    <a:p>
                      <a:pPr algn="ctr">
                        <a:lnSpc>
                          <a:spcPct val="120000"/>
                        </a:lnSpc>
                      </a:pPr>
                      <a:r>
                        <a:rPr lang="zh-CN" altLang="en-US" sz="1000" dirty="0">
                          <a:solidFill>
                            <a:srgbClr val="595959"/>
                          </a:solidFill>
                          <a:latin typeface="微软雅黑 Light" panose="020B0502040204020203" pitchFamily="34" charset="-122"/>
                          <a:ea typeface="微软雅黑 Light" panose="020B0502040204020203" pitchFamily="34" charset="-122"/>
                        </a:rPr>
                        <a:t>活动后期报道</a:t>
                      </a:r>
                      <a:endParaRPr lang="de-DE" altLang="zh-CN" sz="1000" dirty="0">
                        <a:solidFill>
                          <a:srgbClr val="595959"/>
                        </a:solidFill>
                        <a:latin typeface="微软雅黑 Light" panose="020B0502040204020203" pitchFamily="34" charset="-122"/>
                        <a:ea typeface="微软雅黑 Light" panose="020B0502040204020203"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lnSpc>
                          <a:spcPct val="120000"/>
                        </a:lnSpc>
                      </a:pPr>
                      <a:r>
                        <a:rPr lang="zh-CN" altLang="en-US" sz="1000" dirty="0">
                          <a:solidFill>
                            <a:srgbClr val="595959"/>
                          </a:solidFill>
                          <a:latin typeface="微软雅黑 Light" panose="020B0502040204020203" pitchFamily="34" charset="-122"/>
                          <a:ea typeface="微软雅黑 Light" panose="020B0502040204020203" pitchFamily="34" charset="-122"/>
                        </a:rPr>
                        <a:t>活动前期</a:t>
                      </a:r>
                      <a:endParaRPr lang="de-DE" altLang="zh-CN" sz="1000" dirty="0">
                        <a:solidFill>
                          <a:srgbClr val="595959"/>
                        </a:solidFill>
                        <a:latin typeface="微软雅黑 Light" panose="020B0502040204020203" pitchFamily="34" charset="-122"/>
                        <a:ea typeface="微软雅黑 Light" panose="020B0502040204020203" pitchFamily="34" charset="-122"/>
                      </a:endParaRPr>
                    </a:p>
                    <a:p>
                      <a:pPr algn="ctr">
                        <a:lnSpc>
                          <a:spcPct val="120000"/>
                        </a:lnSpc>
                      </a:pPr>
                      <a:r>
                        <a:rPr lang="zh-CN" altLang="en-US" sz="1000" dirty="0">
                          <a:solidFill>
                            <a:srgbClr val="595959"/>
                          </a:solidFill>
                          <a:latin typeface="微软雅黑 Light" panose="020B0502040204020203" pitchFamily="34" charset="-122"/>
                          <a:ea typeface="微软雅黑 Light" panose="020B0502040204020203" pitchFamily="34" charset="-122"/>
                        </a:rPr>
                        <a:t>论坛首页</a:t>
                      </a:r>
                      <a:r>
                        <a:rPr lang="en-US" altLang="zh-CN" sz="1000" dirty="0">
                          <a:solidFill>
                            <a:srgbClr val="595959"/>
                          </a:solidFill>
                          <a:latin typeface="微软雅黑 Light" panose="020B0502040204020203" pitchFamily="34" charset="-122"/>
                          <a:ea typeface="微软雅黑 Light" panose="020B0502040204020203" pitchFamily="34" charset="-122"/>
                        </a:rPr>
                        <a:t>banner</a:t>
                      </a:r>
                    </a:p>
                    <a:p>
                      <a:pPr algn="ctr">
                        <a:lnSpc>
                          <a:spcPct val="120000"/>
                        </a:lnSpc>
                      </a:pPr>
                      <a:r>
                        <a:rPr lang="zh-CN" altLang="en-US" sz="1000" dirty="0">
                          <a:solidFill>
                            <a:srgbClr val="595959"/>
                          </a:solidFill>
                          <a:latin typeface="微软雅黑 Light" panose="020B0502040204020203" pitchFamily="34" charset="-122"/>
                          <a:ea typeface="微软雅黑 Light" panose="020B0502040204020203" pitchFamily="34" charset="-122"/>
                        </a:rPr>
                        <a:t>论坛置顶帖</a:t>
                      </a:r>
                      <a:endParaRPr lang="de-DE" altLang="zh-CN" sz="1000" dirty="0">
                        <a:solidFill>
                          <a:srgbClr val="595959"/>
                        </a:solidFill>
                        <a:latin typeface="微软雅黑 Light" panose="020B0502040204020203" pitchFamily="34" charset="-122"/>
                        <a:ea typeface="微软雅黑 Light" panose="020B0502040204020203" pitchFamily="34" charset="-122"/>
                      </a:endParaRPr>
                    </a:p>
                    <a:p>
                      <a:pPr algn="ctr">
                        <a:lnSpc>
                          <a:spcPct val="120000"/>
                        </a:lnSpc>
                      </a:pPr>
                      <a:r>
                        <a:rPr lang="zh-CN" altLang="zh-CN" sz="1000" dirty="0">
                          <a:solidFill>
                            <a:srgbClr val="595959"/>
                          </a:solidFill>
                          <a:latin typeface="微软雅黑 Light" panose="020B0502040204020203" pitchFamily="34" charset="-122"/>
                          <a:ea typeface="微软雅黑 Light" panose="020B0502040204020203" pitchFamily="34" charset="-122"/>
                        </a:rPr>
                        <a:t>&amp;</a:t>
                      </a:r>
                      <a:endParaRPr lang="de-DE" altLang="zh-CN" sz="1000" dirty="0">
                        <a:solidFill>
                          <a:srgbClr val="595959"/>
                        </a:solidFill>
                        <a:latin typeface="微软雅黑 Light" panose="020B0502040204020203" pitchFamily="34" charset="-122"/>
                        <a:ea typeface="微软雅黑 Light" panose="020B0502040204020203" pitchFamily="34" charset="-122"/>
                      </a:endParaRPr>
                    </a:p>
                    <a:p>
                      <a:pPr algn="ctr">
                        <a:lnSpc>
                          <a:spcPct val="120000"/>
                        </a:lnSpc>
                      </a:pPr>
                      <a:r>
                        <a:rPr lang="zh-CN" altLang="en-US" sz="1000" dirty="0">
                          <a:solidFill>
                            <a:srgbClr val="595959"/>
                          </a:solidFill>
                          <a:latin typeface="微软雅黑 Light" panose="020B0502040204020203" pitchFamily="34" charset="-122"/>
                          <a:ea typeface="微软雅黑 Light" panose="020B0502040204020203" pitchFamily="34" charset="-122"/>
                        </a:rPr>
                        <a:t>活动前后期报道</a:t>
                      </a:r>
                      <a:endParaRPr lang="de-DE" altLang="zh-CN" sz="1000" dirty="0">
                        <a:solidFill>
                          <a:srgbClr val="595959"/>
                        </a:solidFill>
                        <a:latin typeface="微软雅黑 Light" panose="020B0502040204020203" pitchFamily="34" charset="-122"/>
                        <a:ea typeface="微软雅黑 Light" panose="020B0502040204020203" pitchFamily="34" charset="-122"/>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20000"/>
                        </a:lnSpc>
                      </a:pPr>
                      <a:r>
                        <a:rPr lang="zh-CN" altLang="en-US" sz="1000" dirty="0">
                          <a:solidFill>
                            <a:srgbClr val="595959"/>
                          </a:solidFill>
                          <a:latin typeface="微软雅黑 Light" panose="020B0502040204020203" pitchFamily="34" charset="-122"/>
                          <a:ea typeface="微软雅黑 Light" panose="020B0502040204020203" pitchFamily="34" charset="-122"/>
                        </a:rPr>
                        <a:t>微博置顶帖</a:t>
                      </a:r>
                      <a:endParaRPr lang="de-DE" altLang="zh-CN" sz="1000" dirty="0">
                        <a:solidFill>
                          <a:srgbClr val="595959"/>
                        </a:solidFill>
                        <a:latin typeface="微软雅黑 Light" panose="020B0502040204020203" pitchFamily="34" charset="-122"/>
                        <a:ea typeface="微软雅黑 Light" panose="020B0502040204020203" pitchFamily="34" charset="-122"/>
                      </a:endParaRPr>
                    </a:p>
                    <a:p>
                      <a:pPr algn="ctr">
                        <a:lnSpc>
                          <a:spcPct val="120000"/>
                        </a:lnSpc>
                      </a:pPr>
                      <a:r>
                        <a:rPr lang="zh-CN" altLang="zh-CN" sz="1000" dirty="0">
                          <a:solidFill>
                            <a:srgbClr val="595959"/>
                          </a:solidFill>
                          <a:latin typeface="微软雅黑 Light" panose="020B0502040204020203" pitchFamily="34" charset="-122"/>
                          <a:ea typeface="微软雅黑 Light" panose="020B0502040204020203" pitchFamily="34" charset="-122"/>
                        </a:rPr>
                        <a:t>&amp;</a:t>
                      </a:r>
                      <a:endParaRPr lang="de-DE" altLang="zh-CN" sz="1000" dirty="0">
                        <a:solidFill>
                          <a:srgbClr val="595959"/>
                        </a:solidFill>
                        <a:latin typeface="微软雅黑 Light" panose="020B0502040204020203" pitchFamily="34" charset="-122"/>
                        <a:ea typeface="微软雅黑 Light" panose="020B0502040204020203" pitchFamily="34" charset="-122"/>
                      </a:endParaRPr>
                    </a:p>
                    <a:p>
                      <a:pPr algn="ctr">
                        <a:lnSpc>
                          <a:spcPct val="120000"/>
                        </a:lnSpc>
                      </a:pPr>
                      <a:r>
                        <a:rPr lang="zh-CN" altLang="en-US" sz="1000" dirty="0">
                          <a:solidFill>
                            <a:srgbClr val="595959"/>
                          </a:solidFill>
                          <a:latin typeface="微软雅黑 Light" panose="020B0502040204020203" pitchFamily="34" charset="-122"/>
                          <a:ea typeface="微软雅黑 Light" panose="020B0502040204020203" pitchFamily="34" charset="-122"/>
                        </a:rPr>
                        <a:t>活动前中后期多次发布活动相关信息，邀请互粉大</a:t>
                      </a:r>
                      <a:r>
                        <a:rPr lang="de-DE" altLang="zh-CN" sz="1000" dirty="0">
                          <a:solidFill>
                            <a:srgbClr val="595959"/>
                          </a:solidFill>
                          <a:latin typeface="微软雅黑 Light" panose="020B0502040204020203" pitchFamily="34" charset="-122"/>
                          <a:ea typeface="微软雅黑 Light" panose="020B0502040204020203" pitchFamily="34" charset="-122"/>
                        </a:rPr>
                        <a:t>V</a:t>
                      </a:r>
                      <a:r>
                        <a:rPr lang="zh-CN" altLang="en-US" sz="1000" dirty="0">
                          <a:solidFill>
                            <a:srgbClr val="595959"/>
                          </a:solidFill>
                          <a:latin typeface="微软雅黑 Light" panose="020B0502040204020203" pitchFamily="34" charset="-122"/>
                          <a:ea typeface="微软雅黑 Light" panose="020B0502040204020203" pitchFamily="34" charset="-122"/>
                        </a:rPr>
                        <a:t>号联合推广。</a:t>
                      </a:r>
                      <a:endParaRPr lang="de-DE" altLang="zh-CN" sz="1000" dirty="0">
                        <a:solidFill>
                          <a:srgbClr val="595959"/>
                        </a:solidFill>
                        <a:latin typeface="微软雅黑 Light" panose="020B0502040204020203" pitchFamily="34" charset="-122"/>
                        <a:ea typeface="微软雅黑 Light" panose="020B0502040204020203" pitchFamily="34" charset="-122"/>
                      </a:endParaRPr>
                    </a:p>
                  </a:txBody>
                  <a:tcPr marL="144000" marR="144000"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lnSpc>
                          <a:spcPct val="120000"/>
                        </a:lnSpc>
                      </a:pPr>
                      <a:r>
                        <a:rPr lang="zh-CN" altLang="en-US" sz="1000" dirty="0">
                          <a:solidFill>
                            <a:srgbClr val="595959"/>
                          </a:solidFill>
                          <a:latin typeface="微软雅黑 Light" panose="020B0502040204020203" pitchFamily="34" charset="-122"/>
                          <a:ea typeface="微软雅黑 Light" panose="020B0502040204020203" pitchFamily="34" charset="-122"/>
                        </a:rPr>
                        <a:t>活动前期每周发布活动宣传稿</a:t>
                      </a:r>
                      <a:endParaRPr lang="en-US" sz="1000" dirty="0">
                        <a:solidFill>
                          <a:srgbClr val="595959"/>
                        </a:solidFill>
                        <a:latin typeface="微软雅黑 Light" panose="020B0502040204020203" pitchFamily="34" charset="-122"/>
                        <a:ea typeface="微软雅黑 Light" panose="020B0502040204020203" pitchFamily="34" charset="-122"/>
                      </a:endParaRPr>
                    </a:p>
                    <a:p>
                      <a:pPr algn="ctr">
                        <a:lnSpc>
                          <a:spcPct val="120000"/>
                        </a:lnSpc>
                      </a:pPr>
                      <a:r>
                        <a:rPr lang="zh-CN" altLang="en-US" sz="1000" dirty="0">
                          <a:solidFill>
                            <a:srgbClr val="595959"/>
                          </a:solidFill>
                          <a:latin typeface="微软雅黑 Light" panose="020B0502040204020203" pitchFamily="34" charset="-122"/>
                          <a:ea typeface="微软雅黑 Light" panose="020B0502040204020203" pitchFamily="34" charset="-122"/>
                        </a:rPr>
                        <a:t>活动后期发布活动总结稿</a:t>
                      </a:r>
                      <a:endParaRPr lang="de-DE" altLang="zh-CN" sz="1000" dirty="0">
                        <a:solidFill>
                          <a:srgbClr val="595959"/>
                        </a:solidFill>
                        <a:latin typeface="微软雅黑 Light" panose="020B0502040204020203" pitchFamily="34" charset="-122"/>
                        <a:ea typeface="微软雅黑 Light" panose="020B0502040204020203" pitchFamily="34" charset="-122"/>
                      </a:endParaRPr>
                    </a:p>
                  </a:txBody>
                  <a:tcPr marL="216000" marR="216000"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00" dirty="0">
                          <a:solidFill>
                            <a:srgbClr val="595959"/>
                          </a:solidFill>
                          <a:latin typeface="微软雅黑 Light" panose="020B0502040204020203" pitchFamily="34" charset="-122"/>
                          <a:ea typeface="微软雅黑 Light" panose="020B0502040204020203" pitchFamily="34" charset="-122"/>
                        </a:rPr>
                        <a:t>活动前中后期随时发布活动相关信息。</a:t>
                      </a:r>
                      <a:endParaRPr lang="en-US" sz="1000" dirty="0">
                        <a:solidFill>
                          <a:srgbClr val="595959"/>
                        </a:solidFill>
                        <a:latin typeface="微软雅黑 Light" panose="020B0502040204020203" pitchFamily="34" charset="-122"/>
                        <a:ea typeface="微软雅黑 Light" panose="020B0502040204020203" pitchFamily="34" charset="-122"/>
                      </a:endParaRPr>
                    </a:p>
                  </a:txBody>
                  <a:tcPr marL="216000" marR="216000"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25840808"/>
                  </a:ext>
                </a:extLst>
              </a:tr>
              <a:tr h="3959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dirty="0">
                          <a:solidFill>
                            <a:srgbClr val="595959"/>
                          </a:solidFill>
                          <a:latin typeface="微软雅黑 Light" panose="020B0502040204020203" pitchFamily="34" charset="-122"/>
                          <a:ea typeface="微软雅黑 Light" panose="020B0502040204020203" pitchFamily="34" charset="-122"/>
                        </a:rPr>
                        <a:t>www.kaiyuan.de</a:t>
                      </a:r>
                      <a:endParaRPr lang="en-US" sz="1000" dirty="0">
                        <a:solidFill>
                          <a:srgbClr val="595959"/>
                        </a:solidFill>
                        <a:latin typeface="微软雅黑 Light" panose="020B0502040204020203" pitchFamily="34" charset="-122"/>
                        <a:ea typeface="微软雅黑 Light" panose="020B0502040204020203"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dirty="0">
                          <a:solidFill>
                            <a:srgbClr val="595959"/>
                          </a:solidFill>
                          <a:latin typeface="微软雅黑 Light" panose="020B0502040204020203" pitchFamily="34" charset="-122"/>
                          <a:ea typeface="微软雅黑 Light" panose="020B0502040204020203" pitchFamily="34" charset="-122"/>
                        </a:rPr>
                        <a:t>www.kaiyuan.info</a:t>
                      </a:r>
                      <a:endParaRPr lang="en-US" sz="1000" dirty="0">
                        <a:solidFill>
                          <a:srgbClr val="595959"/>
                        </a:solidFill>
                        <a:latin typeface="微软雅黑 Light" panose="020B0502040204020203" pitchFamily="34" charset="-122"/>
                        <a:ea typeface="微软雅黑 Light" panose="020B0502040204020203" pitchFamily="34" charset="-122"/>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20000"/>
                        </a:lnSpc>
                      </a:pPr>
                      <a:r>
                        <a:rPr lang="en-US" altLang="zh-CN" sz="1000" dirty="0">
                          <a:solidFill>
                            <a:srgbClr val="595959"/>
                          </a:solidFill>
                          <a:latin typeface="微软雅黑 Light" panose="020B0502040204020203" pitchFamily="34" charset="-122"/>
                          <a:ea typeface="微软雅黑 Light" panose="020B0502040204020203" pitchFamily="34" charset="-122"/>
                        </a:rPr>
                        <a:t>www.weibo.com</a:t>
                      </a:r>
                      <a:r>
                        <a:rPr lang="de-DE" altLang="zh-CN" sz="1000" baseline="0" dirty="0">
                          <a:solidFill>
                            <a:srgbClr val="595959"/>
                          </a:solidFill>
                          <a:latin typeface="微软雅黑 Light" panose="020B0502040204020203" pitchFamily="34" charset="-122"/>
                          <a:ea typeface="微软雅黑 Light" panose="020B0502040204020203" pitchFamily="34" charset="-122"/>
                        </a:rPr>
                        <a:t> </a:t>
                      </a:r>
                      <a:r>
                        <a:rPr lang="zh-CN" altLang="zh-CN" sz="1000" dirty="0">
                          <a:solidFill>
                            <a:srgbClr val="595959"/>
                          </a:solidFill>
                          <a:latin typeface="微软雅黑 Light" panose="020B0502040204020203" pitchFamily="34" charset="-122"/>
                          <a:ea typeface="微软雅黑 Light" panose="020B0502040204020203" pitchFamily="34" charset="-122"/>
                        </a:rPr>
                        <a:t>@</a:t>
                      </a:r>
                      <a:r>
                        <a:rPr lang="zh-CN" altLang="en-US" sz="1000" dirty="0">
                          <a:solidFill>
                            <a:srgbClr val="595959"/>
                          </a:solidFill>
                          <a:latin typeface="微软雅黑 Light" panose="020B0502040204020203" pitchFamily="34" charset="-122"/>
                          <a:ea typeface="微软雅黑 Light" panose="020B0502040204020203" pitchFamily="34" charset="-122"/>
                        </a:rPr>
                        <a:t>德国开元网</a:t>
                      </a:r>
                      <a:endParaRPr lang="de-DE" altLang="zh-CN" sz="1000" dirty="0">
                        <a:solidFill>
                          <a:srgbClr val="595959"/>
                        </a:solidFill>
                        <a:latin typeface="微软雅黑 Light" panose="020B0502040204020203" pitchFamily="34" charset="-122"/>
                        <a:ea typeface="微软雅黑 Light" panose="020B0502040204020203"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altLang="zh-CN" sz="1000" dirty="0">
                          <a:solidFill>
                            <a:srgbClr val="595959"/>
                          </a:solidFill>
                          <a:latin typeface="微软雅黑 Light" panose="020B0502040204020203" pitchFamily="34" charset="-122"/>
                          <a:ea typeface="微软雅黑 Light" panose="020B0502040204020203" pitchFamily="34" charset="-122"/>
                        </a:rPr>
                        <a:t>W</a:t>
                      </a:r>
                      <a:r>
                        <a:rPr lang="en-US" altLang="zh-CN" sz="1000" dirty="0" err="1">
                          <a:solidFill>
                            <a:srgbClr val="595959"/>
                          </a:solidFill>
                          <a:latin typeface="微软雅黑 Light" panose="020B0502040204020203" pitchFamily="34" charset="-122"/>
                          <a:ea typeface="微软雅黑 Light" panose="020B0502040204020203" pitchFamily="34" charset="-122"/>
                        </a:rPr>
                        <a:t>echat</a:t>
                      </a:r>
                      <a:r>
                        <a:rPr lang="zh-CN" altLang="en-US" sz="1000" dirty="0">
                          <a:solidFill>
                            <a:srgbClr val="595959"/>
                          </a:solidFill>
                          <a:latin typeface="微软雅黑 Light" panose="020B0502040204020203" pitchFamily="34" charset="-122"/>
                          <a:ea typeface="微软雅黑 Light" panose="020B0502040204020203" pitchFamily="34" charset="-122"/>
                        </a:rPr>
                        <a:t> </a:t>
                      </a:r>
                      <a:r>
                        <a:rPr lang="de-DE" altLang="zh-CN" sz="1000" dirty="0">
                          <a:solidFill>
                            <a:srgbClr val="595959"/>
                          </a:solidFill>
                          <a:latin typeface="微软雅黑 Light" panose="020B0502040204020203" pitchFamily="34" charset="-122"/>
                          <a:ea typeface="微软雅黑 Light" panose="020B0502040204020203" pitchFamily="34" charset="-122"/>
                        </a:rPr>
                        <a:t>ID</a:t>
                      </a:r>
                      <a:r>
                        <a:rPr lang="zh-CN" altLang="en-US" sz="1000" dirty="0">
                          <a:solidFill>
                            <a:srgbClr val="595959"/>
                          </a:solidFill>
                          <a:latin typeface="微软雅黑 Light" panose="020B0502040204020203" pitchFamily="34" charset="-122"/>
                          <a:ea typeface="微软雅黑 Light" panose="020B0502040204020203" pitchFamily="34" charset="-122"/>
                        </a:rPr>
                        <a:t>: </a:t>
                      </a:r>
                      <a:r>
                        <a:rPr lang="de-DE" altLang="zh-CN" sz="1000" dirty="0">
                          <a:solidFill>
                            <a:srgbClr val="595959"/>
                          </a:solidFill>
                          <a:latin typeface="微软雅黑 Light" panose="020B0502040204020203" pitchFamily="34" charset="-122"/>
                          <a:ea typeface="微软雅黑 Light" panose="020B0502040204020203" pitchFamily="34" charset="-122"/>
                        </a:rPr>
                        <a:t>kaiyuan</a:t>
                      </a:r>
                      <a:r>
                        <a:rPr lang="en-US" altLang="zh-CN" sz="1000" dirty="0">
                          <a:solidFill>
                            <a:srgbClr val="595959"/>
                          </a:solidFill>
                          <a:latin typeface="微软雅黑 Light" panose="020B0502040204020203" pitchFamily="34" charset="-122"/>
                          <a:ea typeface="微软雅黑 Light" panose="020B0502040204020203" pitchFamily="34" charset="-122"/>
                        </a:rPr>
                        <a:t>_news</a:t>
                      </a:r>
                      <a:endParaRPr lang="de-DE" sz="1000" dirty="0">
                        <a:solidFill>
                          <a:srgbClr val="595959"/>
                        </a:solidFill>
                        <a:latin typeface="微软雅黑 Light" panose="020B0502040204020203" pitchFamily="34" charset="-122"/>
                        <a:ea typeface="微软雅黑 Light" panose="020B0502040204020203" pitchFamily="34" charset="-122"/>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000" dirty="0">
                        <a:solidFill>
                          <a:srgbClr val="595959"/>
                        </a:solidFill>
                        <a:latin typeface="微软雅黑 Light" panose="020B0502040204020203" pitchFamily="34" charset="-122"/>
                        <a:ea typeface="微软雅黑 Light" panose="020B0502040204020203"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xmlns="" val="965849429"/>
                  </a:ext>
                </a:extLst>
              </a:tr>
            </a:tbl>
          </a:graphicData>
        </a:graphic>
      </p:graphicFrame>
      <p:sp>
        <p:nvSpPr>
          <p:cNvPr id="4" name="PA_矩形 9"/>
          <p:cNvSpPr/>
          <p:nvPr>
            <p:custDataLst>
              <p:tags r:id="rId2"/>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5" name="图片 3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3275" y="1973263"/>
            <a:ext cx="112077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4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79763" y="1973263"/>
            <a:ext cx="94615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weibo logo”的图片搜索结果"/>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5450" y="1978025"/>
            <a:ext cx="9810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相关图片"/>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18500" y="1971675"/>
            <a:ext cx="34448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相关图片"/>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79113" y="1971675"/>
            <a:ext cx="344487"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9"/>
          <p:cNvSpPr txBox="1"/>
          <p:nvPr/>
        </p:nvSpPr>
        <p:spPr>
          <a:xfrm>
            <a:off x="935038" y="4435475"/>
            <a:ext cx="749300" cy="261938"/>
          </a:xfrm>
          <a:prstGeom prst="rect">
            <a:avLst/>
          </a:prstGeom>
          <a:noFill/>
          <a:ln>
            <a:solidFill>
              <a:schemeClr val="bg2">
                <a:lumMod val="50000"/>
              </a:schemeClr>
            </a:solidFill>
          </a:ln>
        </p:spPr>
        <p:txBody>
          <a:bodyPr wrap="none">
            <a:spAutoFit/>
          </a:bodyPr>
          <a:lstStyle/>
          <a:p>
            <a:pPr eaLnBrk="1" fontAlgn="auto" hangingPunct="1">
              <a:spcBef>
                <a:spcPts val="0"/>
              </a:spcBef>
              <a:spcAft>
                <a:spcPts val="0"/>
              </a:spcAft>
              <a:defRPr/>
            </a:pPr>
            <a:r>
              <a:rPr lang="zh-CN" altLang="en-US" sz="1100" dirty="0">
                <a:solidFill>
                  <a:srgbClr val="595959"/>
                </a:solidFill>
                <a:latin typeface="微软雅黑"/>
                <a:ea typeface="微软雅黑"/>
                <a:cs typeface="微软雅黑"/>
              </a:rPr>
              <a:t>宣传方式</a:t>
            </a:r>
            <a:endParaRPr lang="en-US" sz="1100" dirty="0">
              <a:solidFill>
                <a:srgbClr val="595959"/>
              </a:solidFill>
              <a:latin typeface="微软雅黑"/>
              <a:ea typeface="微软雅黑"/>
              <a:cs typeface="微软雅黑"/>
            </a:endParaRPr>
          </a:p>
        </p:txBody>
      </p:sp>
      <p:sp>
        <p:nvSpPr>
          <p:cNvPr id="11" name="文本框 10"/>
          <p:cNvSpPr txBox="1"/>
          <p:nvPr/>
        </p:nvSpPr>
        <p:spPr>
          <a:xfrm>
            <a:off x="5721350" y="4435475"/>
            <a:ext cx="749300" cy="261938"/>
          </a:xfrm>
          <a:prstGeom prst="rect">
            <a:avLst/>
          </a:prstGeom>
          <a:noFill/>
          <a:ln>
            <a:solidFill>
              <a:schemeClr val="bg2">
                <a:lumMod val="50000"/>
              </a:schemeClr>
            </a:solidFill>
          </a:ln>
        </p:spPr>
        <p:txBody>
          <a:bodyPr wrap="none">
            <a:spAutoFit/>
          </a:bodyPr>
          <a:lstStyle/>
          <a:p>
            <a:pPr eaLnBrk="1" fontAlgn="auto" hangingPunct="1">
              <a:spcBef>
                <a:spcPts val="0"/>
              </a:spcBef>
              <a:spcAft>
                <a:spcPts val="0"/>
              </a:spcAft>
              <a:defRPr/>
            </a:pPr>
            <a:r>
              <a:rPr lang="zh-CN" altLang="en-US" sz="1100" dirty="0">
                <a:solidFill>
                  <a:srgbClr val="595959"/>
                </a:solidFill>
                <a:latin typeface="微软雅黑"/>
                <a:ea typeface="微软雅黑"/>
                <a:cs typeface="微软雅黑"/>
              </a:rPr>
              <a:t>宣传方式</a:t>
            </a:r>
            <a:endParaRPr lang="en-US" sz="1100" dirty="0">
              <a:solidFill>
                <a:srgbClr val="595959"/>
              </a:solidFill>
              <a:latin typeface="微软雅黑"/>
              <a:ea typeface="微软雅黑"/>
              <a:cs typeface="微软雅黑"/>
            </a:endParaRPr>
          </a:p>
        </p:txBody>
      </p:sp>
      <p:sp>
        <p:nvSpPr>
          <p:cNvPr id="12" name="文本框 11"/>
          <p:cNvSpPr txBox="1"/>
          <p:nvPr/>
        </p:nvSpPr>
        <p:spPr>
          <a:xfrm>
            <a:off x="8116888" y="4435475"/>
            <a:ext cx="747712" cy="261938"/>
          </a:xfrm>
          <a:prstGeom prst="rect">
            <a:avLst/>
          </a:prstGeom>
          <a:noFill/>
          <a:ln>
            <a:solidFill>
              <a:schemeClr val="bg2">
                <a:lumMod val="50000"/>
              </a:schemeClr>
            </a:solidFill>
          </a:ln>
        </p:spPr>
        <p:txBody>
          <a:bodyPr wrap="none">
            <a:spAutoFit/>
          </a:bodyPr>
          <a:lstStyle/>
          <a:p>
            <a:pPr eaLnBrk="1" fontAlgn="auto" hangingPunct="1">
              <a:spcBef>
                <a:spcPts val="0"/>
              </a:spcBef>
              <a:spcAft>
                <a:spcPts val="0"/>
              </a:spcAft>
              <a:defRPr/>
            </a:pPr>
            <a:r>
              <a:rPr lang="zh-CN" altLang="en-US" sz="1100" dirty="0">
                <a:solidFill>
                  <a:srgbClr val="595959"/>
                </a:solidFill>
                <a:latin typeface="微软雅黑"/>
                <a:ea typeface="微软雅黑"/>
                <a:cs typeface="微软雅黑"/>
              </a:rPr>
              <a:t>宣传方式</a:t>
            </a:r>
            <a:endParaRPr lang="en-US" sz="1100" dirty="0">
              <a:solidFill>
                <a:srgbClr val="595959"/>
              </a:solidFill>
              <a:latin typeface="微软雅黑"/>
              <a:ea typeface="微软雅黑"/>
              <a:cs typeface="微软雅黑"/>
            </a:endParaRPr>
          </a:p>
        </p:txBody>
      </p:sp>
      <p:sp>
        <p:nvSpPr>
          <p:cNvPr id="13" name="文本框 12"/>
          <p:cNvSpPr txBox="1"/>
          <p:nvPr/>
        </p:nvSpPr>
        <p:spPr>
          <a:xfrm>
            <a:off x="3327400" y="4435475"/>
            <a:ext cx="747713" cy="261938"/>
          </a:xfrm>
          <a:prstGeom prst="rect">
            <a:avLst/>
          </a:prstGeom>
          <a:noFill/>
          <a:ln>
            <a:solidFill>
              <a:schemeClr val="bg2">
                <a:lumMod val="50000"/>
              </a:schemeClr>
            </a:solidFill>
          </a:ln>
        </p:spPr>
        <p:txBody>
          <a:bodyPr wrap="none">
            <a:spAutoFit/>
          </a:bodyPr>
          <a:lstStyle/>
          <a:p>
            <a:pPr eaLnBrk="1" fontAlgn="auto" hangingPunct="1">
              <a:spcBef>
                <a:spcPts val="0"/>
              </a:spcBef>
              <a:spcAft>
                <a:spcPts val="0"/>
              </a:spcAft>
              <a:defRPr/>
            </a:pPr>
            <a:r>
              <a:rPr lang="zh-CN" altLang="en-US" sz="1100" dirty="0">
                <a:solidFill>
                  <a:srgbClr val="595959"/>
                </a:solidFill>
                <a:latin typeface="微软雅黑"/>
                <a:ea typeface="微软雅黑"/>
                <a:cs typeface="微软雅黑"/>
              </a:rPr>
              <a:t>宣传方式</a:t>
            </a:r>
            <a:endParaRPr lang="en-US" sz="1100" dirty="0">
              <a:solidFill>
                <a:srgbClr val="595959"/>
              </a:solidFill>
              <a:latin typeface="微软雅黑"/>
              <a:ea typeface="微软雅黑"/>
              <a:cs typeface="微软雅黑"/>
            </a:endParaRPr>
          </a:p>
        </p:txBody>
      </p:sp>
      <p:sp>
        <p:nvSpPr>
          <p:cNvPr id="14" name="文本框 13"/>
          <p:cNvSpPr txBox="1"/>
          <p:nvPr/>
        </p:nvSpPr>
        <p:spPr>
          <a:xfrm>
            <a:off x="10407650" y="4435475"/>
            <a:ext cx="749300" cy="261938"/>
          </a:xfrm>
          <a:prstGeom prst="rect">
            <a:avLst/>
          </a:prstGeom>
          <a:noFill/>
          <a:ln>
            <a:solidFill>
              <a:schemeClr val="bg2">
                <a:lumMod val="50000"/>
              </a:schemeClr>
            </a:solidFill>
          </a:ln>
        </p:spPr>
        <p:txBody>
          <a:bodyPr wrap="none">
            <a:spAutoFit/>
          </a:bodyPr>
          <a:lstStyle/>
          <a:p>
            <a:pPr eaLnBrk="1" fontAlgn="auto" hangingPunct="1">
              <a:spcBef>
                <a:spcPts val="0"/>
              </a:spcBef>
              <a:spcAft>
                <a:spcPts val="0"/>
              </a:spcAft>
              <a:defRPr/>
            </a:pPr>
            <a:r>
              <a:rPr lang="zh-CN" altLang="en-US" sz="1100" dirty="0">
                <a:solidFill>
                  <a:srgbClr val="595959"/>
                </a:solidFill>
                <a:latin typeface="微软雅黑"/>
                <a:ea typeface="微软雅黑"/>
                <a:cs typeface="微软雅黑"/>
              </a:rPr>
              <a:t>宣传方式</a:t>
            </a:r>
            <a:endParaRPr lang="en-US" sz="1100" dirty="0">
              <a:solidFill>
                <a:srgbClr val="595959"/>
              </a:solidFill>
              <a:latin typeface="微软雅黑"/>
              <a:ea typeface="微软雅黑"/>
              <a:cs typeface="微软雅黑"/>
            </a:endParaRPr>
          </a:p>
        </p:txBody>
      </p:sp>
    </p:spTree>
    <p:extLst>
      <p:ext uri="{BB962C8B-B14F-4D97-AF65-F5344CB8AC3E}">
        <p14:creationId xmlns:p14="http://schemas.microsoft.com/office/powerpoint/2010/main" val="1803129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6984" b="11149"/>
          <a:stretch/>
        </p:blipFill>
        <p:spPr>
          <a:xfrm>
            <a:off x="940141" y="3514742"/>
            <a:ext cx="3423740" cy="2057026"/>
          </a:xfrm>
          <a:prstGeom prst="rect">
            <a:avLst/>
          </a:prstGeom>
        </p:spPr>
      </p:pic>
      <p:pic>
        <p:nvPicPr>
          <p:cNvPr id="2" name="图片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77614" y="1456686"/>
            <a:ext cx="3436771" cy="2043752"/>
          </a:xfrm>
          <a:prstGeom prst="rect">
            <a:avLst/>
          </a:prstGeom>
        </p:spPr>
      </p:pic>
      <p:sp>
        <p:nvSpPr>
          <p:cNvPr id="4" name="矩形 3"/>
          <p:cNvSpPr/>
          <p:nvPr/>
        </p:nvSpPr>
        <p:spPr>
          <a:xfrm>
            <a:off x="944480" y="1456029"/>
            <a:ext cx="3432782" cy="2058713"/>
          </a:xfrm>
          <a:prstGeom prst="rect">
            <a:avLst/>
          </a:prstGeom>
          <a:solidFill>
            <a:schemeClr val="bg2">
              <a:lumMod val="9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350"/>
          </a:p>
        </p:txBody>
      </p:sp>
      <p:sp>
        <p:nvSpPr>
          <p:cNvPr id="5" name="矩形 4"/>
          <p:cNvSpPr/>
          <p:nvPr/>
        </p:nvSpPr>
        <p:spPr>
          <a:xfrm>
            <a:off x="7814384" y="1449026"/>
            <a:ext cx="3423259" cy="2058713"/>
          </a:xfrm>
          <a:prstGeom prst="rect">
            <a:avLst/>
          </a:prstGeom>
          <a:solidFill>
            <a:schemeClr val="bg2">
              <a:lumMod val="9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350"/>
          </a:p>
        </p:txBody>
      </p:sp>
      <p:sp>
        <p:nvSpPr>
          <p:cNvPr id="6" name="矩形 5"/>
          <p:cNvSpPr/>
          <p:nvPr/>
        </p:nvSpPr>
        <p:spPr>
          <a:xfrm>
            <a:off x="4377262" y="3513054"/>
            <a:ext cx="3432782" cy="2058713"/>
          </a:xfrm>
          <a:prstGeom prst="rect">
            <a:avLst/>
          </a:prstGeom>
          <a:solidFill>
            <a:schemeClr val="bg2">
              <a:lumMod val="9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350"/>
          </a:p>
        </p:txBody>
      </p:sp>
      <p:sp>
        <p:nvSpPr>
          <p:cNvPr id="7" name="矩形 6"/>
          <p:cNvSpPr/>
          <p:nvPr/>
        </p:nvSpPr>
        <p:spPr>
          <a:xfrm>
            <a:off x="1411866" y="2158236"/>
            <a:ext cx="2899512" cy="1015663"/>
          </a:xfrm>
          <a:prstGeom prst="rect">
            <a:avLst/>
          </a:prstGeom>
        </p:spPr>
        <p:txBody>
          <a:bodyPr wrap="square">
            <a:spAutoFit/>
          </a:bodyPr>
          <a:lstStyle/>
          <a:p>
            <a:pPr algn="just"/>
            <a:r>
              <a:rPr lang="en-US" sz="1200" dirty="0">
                <a:solidFill>
                  <a:srgbClr val="595959"/>
                </a:solidFill>
                <a:latin typeface="微软雅黑" panose="020B0503020204020204" pitchFamily="34" charset="-122"/>
                <a:ea typeface="微软雅黑" panose="020B0503020204020204" pitchFamily="34" charset="-122"/>
              </a:rPr>
              <a:t>依托于主流媒体人民日报海外网德国频道，并辅以微信、微博、论坛以及杂志，这使得我们可以通过各个不同的渠道和平台，从多个层面来传达我们需要传达的信息。</a:t>
            </a:r>
          </a:p>
        </p:txBody>
      </p:sp>
      <p:sp>
        <p:nvSpPr>
          <p:cNvPr id="8" name="文本框 7"/>
          <p:cNvSpPr txBox="1"/>
          <p:nvPr/>
        </p:nvSpPr>
        <p:spPr>
          <a:xfrm>
            <a:off x="1407523" y="1848587"/>
            <a:ext cx="2963794" cy="338554"/>
          </a:xfrm>
          <a:prstGeom prst="rect">
            <a:avLst/>
          </a:prstGeom>
          <a:noFill/>
        </p:spPr>
        <p:txBody>
          <a:bodyPr wrap="square" rtlCol="0">
            <a:spAutoFit/>
          </a:bodyPr>
          <a:lstStyle/>
          <a:p>
            <a:r>
              <a:rPr lang="en-US" sz="1600" b="1" dirty="0" err="1">
                <a:solidFill>
                  <a:srgbClr val="404040"/>
                </a:solidFill>
                <a:latin typeface="微软雅黑" panose="020B0503020204020204" pitchFamily="34" charset="-122"/>
                <a:ea typeface="微软雅黑" panose="020B0503020204020204" pitchFamily="34" charset="-122"/>
              </a:rPr>
              <a:t>媒体平台形式多样且覆盖面广</a:t>
            </a:r>
            <a:endParaRPr lang="zh-CN" altLang="en-US" sz="1600" b="1" dirty="0">
              <a:solidFill>
                <a:srgbClr val="404040"/>
              </a:solidFill>
              <a:latin typeface="微软雅黑" panose="020B0503020204020204" pitchFamily="34" charset="-122"/>
              <a:ea typeface="微软雅黑" panose="020B0503020204020204" pitchFamily="34" charset="-122"/>
            </a:endParaRPr>
          </a:p>
        </p:txBody>
      </p:sp>
      <p:sp>
        <p:nvSpPr>
          <p:cNvPr id="9" name="矩形 8"/>
          <p:cNvSpPr/>
          <p:nvPr/>
        </p:nvSpPr>
        <p:spPr>
          <a:xfrm>
            <a:off x="8587180" y="1812936"/>
            <a:ext cx="2568744" cy="1615827"/>
          </a:xfrm>
          <a:prstGeom prst="rect">
            <a:avLst/>
          </a:prstGeom>
        </p:spPr>
        <p:txBody>
          <a:bodyPr wrap="square">
            <a:spAutoFit/>
          </a:bodyPr>
          <a:lstStyle/>
          <a:p>
            <a:r>
              <a:rPr lang="zh-CN" altLang="en-US" sz="1100" dirty="0">
                <a:solidFill>
                  <a:srgbClr val="595959"/>
                </a:solidFill>
                <a:latin typeface="微软雅黑" panose="020B0503020204020204" pitchFamily="34" charset="-122"/>
                <a:ea typeface="微软雅黑" panose="020B0503020204020204" pitchFamily="34" charset="-122"/>
              </a:rPr>
              <a:t>每年</a:t>
            </a:r>
            <a:r>
              <a:rPr lang="en-US" sz="1100" dirty="0" err="1">
                <a:solidFill>
                  <a:srgbClr val="595959"/>
                </a:solidFill>
                <a:latin typeface="微软雅黑" panose="020B0503020204020204" pitchFamily="34" charset="-122"/>
                <a:ea typeface="微软雅黑" panose="020B0503020204020204" pitchFamily="34" charset="-122"/>
              </a:rPr>
              <a:t>在德举办</a:t>
            </a:r>
            <a:r>
              <a:rPr lang="zh-CN" altLang="en-US" sz="1100" dirty="0">
                <a:solidFill>
                  <a:srgbClr val="595959"/>
                </a:solidFill>
                <a:latin typeface="微软雅黑" panose="020B0503020204020204" pitchFamily="34" charset="-122"/>
                <a:ea typeface="微软雅黑" panose="020B0503020204020204" pitchFamily="34" charset="-122"/>
              </a:rPr>
              <a:t>多场</a:t>
            </a:r>
            <a:r>
              <a:rPr lang="en-US" sz="1100" dirty="0">
                <a:solidFill>
                  <a:srgbClr val="595959"/>
                </a:solidFill>
                <a:latin typeface="微软雅黑" panose="020B0503020204020204" pitchFamily="34" charset="-122"/>
                <a:ea typeface="微软雅黑" panose="020B0503020204020204" pitchFamily="34" charset="-122"/>
              </a:rPr>
              <a:t>宣传推介活动，协助多家大中型企业发布招商、招聘以及推介信息，成效明显。中国银行、中国工商银行、中国联通、汉莎航空、一汽大众、中国东航航空公司、中国南方航空公司、深圳市政府、杭州市政府、南京市政府、昆山市政府等大型跨国企业以及政府都曾经通过开元媒体发布信息或组织专场推介活动。</a:t>
            </a:r>
          </a:p>
        </p:txBody>
      </p:sp>
      <p:sp>
        <p:nvSpPr>
          <p:cNvPr id="10" name="文本框 9"/>
          <p:cNvSpPr txBox="1"/>
          <p:nvPr/>
        </p:nvSpPr>
        <p:spPr>
          <a:xfrm>
            <a:off x="8582838" y="1503287"/>
            <a:ext cx="2668674" cy="338554"/>
          </a:xfrm>
          <a:prstGeom prst="rect">
            <a:avLst/>
          </a:prstGeom>
          <a:noFill/>
        </p:spPr>
        <p:txBody>
          <a:bodyPr wrap="square" rtlCol="0">
            <a:spAutoFit/>
          </a:bodyPr>
          <a:lstStyle/>
          <a:p>
            <a:r>
              <a:rPr lang="zh-CN" altLang="en-US" sz="1600" b="1" spc="290" dirty="0">
                <a:solidFill>
                  <a:srgbClr val="404040"/>
                </a:solidFill>
                <a:latin typeface="Century Gothic" panose="020B0502020202020204" pitchFamily="34" charset="0"/>
                <a:ea typeface="微软雅黑" panose="020B0503020204020204" pitchFamily="34" charset="-122"/>
              </a:rPr>
              <a:t>拥有丰富的经验和资源</a:t>
            </a:r>
          </a:p>
        </p:txBody>
      </p:sp>
      <p:sp>
        <p:nvSpPr>
          <p:cNvPr id="11" name="矩形 10"/>
          <p:cNvSpPr/>
          <p:nvPr/>
        </p:nvSpPr>
        <p:spPr>
          <a:xfrm>
            <a:off x="5218611" y="4065222"/>
            <a:ext cx="2538267" cy="1384995"/>
          </a:xfrm>
          <a:prstGeom prst="rect">
            <a:avLst/>
          </a:prstGeom>
        </p:spPr>
        <p:txBody>
          <a:bodyPr wrap="square">
            <a:spAutoFit/>
          </a:bodyPr>
          <a:lstStyle/>
          <a:p>
            <a:r>
              <a:rPr lang="en-US" sz="1200" dirty="0">
                <a:solidFill>
                  <a:srgbClr val="595959"/>
                </a:solidFill>
                <a:latin typeface="微软雅黑" panose="020B0503020204020204" pitchFamily="34" charset="-122"/>
                <a:ea typeface="微软雅黑" panose="020B0503020204020204" pitchFamily="34" charset="-122"/>
              </a:rPr>
              <a:t>作为人民日报海外网系的第一个国家频道，我们跟国内的官方媒体，以及各个国家的华文媒体建立长期的合作关系，我们的受众群体，不仅仅局限在德国，而是涵盖了国内以及其他各个国家地区的华人华侨。</a:t>
            </a:r>
            <a:endParaRPr lang="zh-CN" altLang="en-US" sz="1200" dirty="0">
              <a:latin typeface="微软雅黑" panose="020B0503020204020204" pitchFamily="34" charset="-122"/>
              <a:ea typeface="微软雅黑" panose="020B0503020204020204" pitchFamily="34" charset="-122"/>
            </a:endParaRPr>
          </a:p>
        </p:txBody>
      </p:sp>
      <p:sp>
        <p:nvSpPr>
          <p:cNvPr id="12" name="文本框 11"/>
          <p:cNvSpPr txBox="1"/>
          <p:nvPr/>
        </p:nvSpPr>
        <p:spPr>
          <a:xfrm>
            <a:off x="5214268" y="3755573"/>
            <a:ext cx="2542611" cy="338554"/>
          </a:xfrm>
          <a:prstGeom prst="rect">
            <a:avLst/>
          </a:prstGeom>
          <a:noFill/>
        </p:spPr>
        <p:txBody>
          <a:bodyPr wrap="square" rtlCol="0">
            <a:spAutoFit/>
          </a:bodyPr>
          <a:lstStyle/>
          <a:p>
            <a:r>
              <a:rPr lang="en-US" sz="1600" b="1" spc="230" dirty="0" err="1">
                <a:solidFill>
                  <a:srgbClr val="404040"/>
                </a:solidFill>
                <a:latin typeface="Century Gothic" panose="020B0502020202020204" pitchFamily="34" charset="0"/>
                <a:ea typeface="微软雅黑" panose="020B0503020204020204" pitchFamily="34" charset="-122"/>
              </a:rPr>
              <a:t>抵达最广泛的用户群体</a:t>
            </a:r>
            <a:endParaRPr lang="zh-CN" altLang="en-US" sz="1600" b="1" spc="230" dirty="0">
              <a:solidFill>
                <a:srgbClr val="404040"/>
              </a:solidFill>
              <a:latin typeface="Century Gothic" panose="020B0502020202020204" pitchFamily="34" charset="0"/>
              <a:ea typeface="微软雅黑" panose="020B0503020204020204" pitchFamily="34" charset="-122"/>
            </a:endParaRPr>
          </a:p>
        </p:txBody>
      </p:sp>
      <p:sp>
        <p:nvSpPr>
          <p:cNvPr id="13" name="文本框 12"/>
          <p:cNvSpPr txBox="1"/>
          <p:nvPr/>
        </p:nvSpPr>
        <p:spPr>
          <a:xfrm>
            <a:off x="820501" y="1812936"/>
            <a:ext cx="761102" cy="1323439"/>
          </a:xfrm>
          <a:prstGeom prst="rect">
            <a:avLst/>
          </a:prstGeom>
          <a:noFill/>
        </p:spPr>
        <p:txBody>
          <a:bodyPr wrap="square" rtlCol="0">
            <a:spAutoFit/>
          </a:bodyPr>
          <a:lstStyle/>
          <a:p>
            <a:pPr algn="r"/>
            <a:r>
              <a:rPr lang="en-US" altLang="zh-CN" sz="8000" b="1" dirty="0">
                <a:solidFill>
                  <a:srgbClr val="404040"/>
                </a:solidFill>
                <a:latin typeface="Century Gothic" panose="020B0502020202020204" pitchFamily="34" charset="0"/>
                <a:ea typeface="微软雅黑" panose="020B0503020204020204" pitchFamily="34" charset="-122"/>
              </a:rPr>
              <a:t>1</a:t>
            </a:r>
            <a:endParaRPr lang="zh-CN" altLang="en-US" sz="8000" b="1" dirty="0">
              <a:solidFill>
                <a:srgbClr val="404040"/>
              </a:solidFill>
              <a:latin typeface="Century Gothic" panose="020B0502020202020204" pitchFamily="34" charset="0"/>
              <a:ea typeface="微软雅黑" panose="020B0503020204020204" pitchFamily="34" charset="-122"/>
            </a:endParaRPr>
          </a:p>
        </p:txBody>
      </p:sp>
      <p:sp>
        <p:nvSpPr>
          <p:cNvPr id="14" name="文本框 13"/>
          <p:cNvSpPr txBox="1"/>
          <p:nvPr/>
        </p:nvSpPr>
        <p:spPr>
          <a:xfrm>
            <a:off x="4336774" y="3823266"/>
            <a:ext cx="879665" cy="1323439"/>
          </a:xfrm>
          <a:prstGeom prst="rect">
            <a:avLst/>
          </a:prstGeom>
          <a:noFill/>
        </p:spPr>
        <p:txBody>
          <a:bodyPr wrap="square" rtlCol="0">
            <a:spAutoFit/>
          </a:bodyPr>
          <a:lstStyle/>
          <a:p>
            <a:pPr algn="r"/>
            <a:r>
              <a:rPr lang="en-US" altLang="zh-CN" sz="8000" b="1" dirty="0">
                <a:solidFill>
                  <a:srgbClr val="404040"/>
                </a:solidFill>
                <a:latin typeface="Century Gothic" panose="020B0502020202020204" pitchFamily="34" charset="0"/>
                <a:ea typeface="微软雅黑" panose="020B0503020204020204" pitchFamily="34" charset="-122"/>
              </a:rPr>
              <a:t>2</a:t>
            </a:r>
            <a:endParaRPr lang="zh-CN" altLang="en-US" sz="8000" b="1" dirty="0">
              <a:solidFill>
                <a:srgbClr val="404040"/>
              </a:solidFill>
              <a:latin typeface="Century Gothic" panose="020B0502020202020204" pitchFamily="34" charset="0"/>
              <a:ea typeface="微软雅黑" panose="020B0503020204020204" pitchFamily="34" charset="-122"/>
            </a:endParaRPr>
          </a:p>
        </p:txBody>
      </p:sp>
      <p:sp>
        <p:nvSpPr>
          <p:cNvPr id="15" name="文本框 14"/>
          <p:cNvSpPr txBox="1"/>
          <p:nvPr/>
        </p:nvSpPr>
        <p:spPr>
          <a:xfrm>
            <a:off x="7756609" y="1760565"/>
            <a:ext cx="879665" cy="1323439"/>
          </a:xfrm>
          <a:prstGeom prst="rect">
            <a:avLst/>
          </a:prstGeom>
          <a:noFill/>
        </p:spPr>
        <p:txBody>
          <a:bodyPr wrap="square" rtlCol="0">
            <a:spAutoFit/>
          </a:bodyPr>
          <a:lstStyle/>
          <a:p>
            <a:pPr algn="r"/>
            <a:r>
              <a:rPr lang="en-US" altLang="zh-CN" sz="8000" b="1" dirty="0">
                <a:solidFill>
                  <a:srgbClr val="404040"/>
                </a:solidFill>
                <a:latin typeface="Century Gothic" panose="020B0502020202020204" pitchFamily="34" charset="0"/>
                <a:ea typeface="微软雅黑" panose="020B0503020204020204" pitchFamily="34" charset="-122"/>
              </a:rPr>
              <a:t>3</a:t>
            </a:r>
            <a:endParaRPr lang="zh-CN" altLang="en-US" sz="8000" b="1" dirty="0">
              <a:solidFill>
                <a:srgbClr val="404040"/>
              </a:solidFill>
              <a:latin typeface="Century Gothic" panose="020B0502020202020204" pitchFamily="34" charset="0"/>
              <a:ea typeface="微软雅黑" panose="020B0503020204020204" pitchFamily="34" charset="-122"/>
            </a:endParaRPr>
          </a:p>
        </p:txBody>
      </p:sp>
      <p:sp>
        <p:nvSpPr>
          <p:cNvPr id="18"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9" name="PA_文本框 6"/>
          <p:cNvSpPr txBox="1"/>
          <p:nvPr>
            <p:custDataLst>
              <p:tags r:id="rId2"/>
            </p:custDataLst>
          </p:nvPr>
        </p:nvSpPr>
        <p:spPr>
          <a:xfrm>
            <a:off x="169863" y="422275"/>
            <a:ext cx="3551237" cy="461963"/>
          </a:xfrm>
          <a:prstGeom prst="rect">
            <a:avLst/>
          </a:prstGeom>
          <a:noFill/>
        </p:spPr>
        <p:txBody>
          <a:bodyPr>
            <a:spAutoFit/>
          </a:bodyPr>
          <a:lstStyle/>
          <a:p>
            <a:pPr eaLnBrk="1" fontAlgn="auto" hangingPunct="1">
              <a:spcBef>
                <a:spcPts val="0"/>
              </a:spcBef>
              <a:spcAft>
                <a:spcPts val="0"/>
              </a:spcAft>
              <a:defRPr/>
            </a:pPr>
            <a:r>
              <a:rPr lang="zh-CN" altLang="en-US" sz="2400" dirty="0">
                <a:solidFill>
                  <a:schemeClr val="bg2">
                    <a:lumMod val="50000"/>
                  </a:schemeClr>
                </a:solidFill>
                <a:latin typeface="微软雅黑" panose="020B0503020204020204" pitchFamily="34" charset="-122"/>
                <a:ea typeface="微软雅黑" panose="020B0503020204020204" pitchFamily="34" charset="-122"/>
              </a:rPr>
              <a:t>开元媒体优势</a:t>
            </a:r>
            <a:endParaRPr lang="zh-CN" altLang="en-US" sz="4800" dirty="0">
              <a:solidFill>
                <a:schemeClr val="bg2">
                  <a:lumMod val="50000"/>
                </a:schemeClr>
              </a:solidFill>
              <a:latin typeface="微软雅黑" panose="020B0503020204020204" pitchFamily="34" charset="-122"/>
              <a:ea typeface="微软雅黑" panose="020B0503020204020204" pitchFamily="34" charset="-122"/>
            </a:endParaRPr>
          </a:p>
        </p:txBody>
      </p:sp>
      <p:pic>
        <p:nvPicPr>
          <p:cNvPr id="20" name="图片 19"/>
          <p:cNvPicPr>
            <a:picLocks noChangeAspect="1"/>
          </p:cNvPicPr>
          <p:nvPr/>
        </p:nvPicPr>
        <p:blipFill rotWithShape="1">
          <a:blip r:embed="rId6" cstate="print">
            <a:extLst>
              <a:ext uri="{28A0092B-C50C-407E-A947-70E740481C1C}">
                <a14:useLocalDpi xmlns:a14="http://schemas.microsoft.com/office/drawing/2010/main" val="0"/>
              </a:ext>
            </a:extLst>
          </a:blip>
          <a:srcRect l="8975" t="13909" b="15577"/>
          <a:stretch/>
        </p:blipFill>
        <p:spPr>
          <a:xfrm>
            <a:off x="7810044" y="3507739"/>
            <a:ext cx="3427599" cy="2064028"/>
          </a:xfrm>
          <a:prstGeom prst="rect">
            <a:avLst/>
          </a:prstGeom>
        </p:spPr>
      </p:pic>
    </p:spTree>
    <p:extLst>
      <p:ext uri="{BB962C8B-B14F-4D97-AF65-F5344CB8AC3E}">
        <p14:creationId xmlns:p14="http://schemas.microsoft.com/office/powerpoint/2010/main" val="893143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1524000" y="4165001"/>
            <a:ext cx="9144000" cy="1144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4" name="表格 3"/>
          <p:cNvGraphicFramePr>
            <a:graphicFrameLocks noGrp="1"/>
          </p:cNvGraphicFramePr>
          <p:nvPr>
            <p:extLst>
              <p:ext uri="{D42A27DB-BD31-4B8C-83A1-F6EECF244321}">
                <p14:modId xmlns:p14="http://schemas.microsoft.com/office/powerpoint/2010/main" val="2287982818"/>
              </p:ext>
            </p:extLst>
          </p:nvPr>
        </p:nvGraphicFramePr>
        <p:xfrm>
          <a:off x="1780989" y="4172972"/>
          <a:ext cx="4057611" cy="1097280"/>
        </p:xfrm>
        <a:graphic>
          <a:graphicData uri="http://schemas.openxmlformats.org/drawingml/2006/table">
            <a:tbl>
              <a:tblPr firstRow="1" bandRow="1">
                <a:tableStyleId>{2D5ABB26-0587-4C30-8999-92F81FD0307C}</a:tableStyleId>
              </a:tblPr>
              <a:tblGrid>
                <a:gridCol w="1352537">
                  <a:extLst>
                    <a:ext uri="{9D8B030D-6E8A-4147-A177-3AD203B41FA5}">
                      <a16:colId xmlns:a16="http://schemas.microsoft.com/office/drawing/2014/main" xmlns="" val="3891856156"/>
                    </a:ext>
                  </a:extLst>
                </a:gridCol>
                <a:gridCol w="1352537">
                  <a:extLst>
                    <a:ext uri="{9D8B030D-6E8A-4147-A177-3AD203B41FA5}">
                      <a16:colId xmlns:a16="http://schemas.microsoft.com/office/drawing/2014/main" xmlns="" val="1842550434"/>
                    </a:ext>
                  </a:extLst>
                </a:gridCol>
                <a:gridCol w="1352537">
                  <a:extLst>
                    <a:ext uri="{9D8B030D-6E8A-4147-A177-3AD203B41FA5}">
                      <a16:colId xmlns:a16="http://schemas.microsoft.com/office/drawing/2014/main" xmlns="" val="2139097269"/>
                    </a:ext>
                  </a:extLst>
                </a:gridCol>
              </a:tblGrid>
              <a:tr h="278656">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xmlns="" val="3483923832"/>
                  </a:ext>
                </a:extLst>
              </a:tr>
              <a:tr h="278656">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xmlns="" val="3692034605"/>
                  </a:ext>
                </a:extLst>
              </a:tr>
              <a:tr h="278656">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3915944835"/>
                  </a:ext>
                </a:extLst>
              </a:tr>
            </a:tbl>
          </a:graphicData>
        </a:graphic>
      </p:graphicFrame>
      <p:sp>
        <p:nvSpPr>
          <p:cNvPr id="12" name="矩形 11"/>
          <p:cNvSpPr/>
          <p:nvPr/>
        </p:nvSpPr>
        <p:spPr>
          <a:xfrm>
            <a:off x="0" y="1568315"/>
            <a:ext cx="12192000" cy="2601969"/>
          </a:xfrm>
          <a:prstGeom prst="rect">
            <a:avLst/>
          </a:prstGeom>
          <a:solidFill>
            <a:schemeClr val="bg2">
              <a:lumMod val="75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000" b="1" spc="3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2961823" y="4559957"/>
            <a:ext cx="184666" cy="369332"/>
          </a:xfrm>
          <a:prstGeom prst="rect">
            <a:avLst/>
          </a:prstGeom>
          <a:noFill/>
        </p:spPr>
        <p:txBody>
          <a:bodyPr wrap="none" rtlCol="0">
            <a:spAutoFit/>
          </a:bodyPr>
          <a:lstStyle/>
          <a:p>
            <a:endParaRPr lang="en-US" dirty="0"/>
          </a:p>
        </p:txBody>
      </p:sp>
      <p:pic>
        <p:nvPicPr>
          <p:cNvPr id="28" name="Picture 1" descr="D:\My Documents\Tencent Files\604169779\Image\C2C\P0CO6N6Z{MF)~1~P`3T}NCO.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81905" y="2021329"/>
            <a:ext cx="1347611" cy="17708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9" name="Picture 1" descr="D:\My Documents\Tencent Files\604169779\Image\C2C\1D6%4W{9W$5IW~QX)KHSLCJ.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554095" y="2021328"/>
            <a:ext cx="1251815" cy="17701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 name="图片 2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30489" y="2023993"/>
            <a:ext cx="1246121" cy="1764817"/>
          </a:xfrm>
          <a:prstGeom prst="rect">
            <a:avLst/>
          </a:prstGeom>
        </p:spPr>
      </p:pic>
      <p:pic>
        <p:nvPicPr>
          <p:cNvPr id="31" name="Picture 2" descr="“neuschwanstein castle”的图片搜索结果"/>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826737" y="1995274"/>
            <a:ext cx="3666339" cy="1784673"/>
          </a:xfrm>
          <a:prstGeom prst="rect">
            <a:avLst/>
          </a:prstGeom>
          <a:noFill/>
          <a:extLst>
            <a:ext uri="{909E8E84-426E-40dd-AFC4-6F175D3DCCD1}">
              <a14:hiddenFill xmlns:a14="http://schemas.microsoft.com/office/drawing/2010/main">
                <a:solidFill>
                  <a:srgbClr val="FFFFFF"/>
                </a:solidFill>
              </a14:hiddenFill>
            </a:ext>
          </a:extLst>
        </p:spPr>
      </p:pic>
      <p:pic>
        <p:nvPicPr>
          <p:cNvPr id="32" name="图片 31"/>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671090" y="4579554"/>
            <a:ext cx="959267" cy="316788"/>
          </a:xfrm>
          <a:prstGeom prst="rect">
            <a:avLst/>
          </a:prstGeom>
        </p:spPr>
      </p:pic>
      <p:pic>
        <p:nvPicPr>
          <p:cNvPr id="33" name="图片 32"/>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400652" y="4656325"/>
            <a:ext cx="706042" cy="176522"/>
          </a:xfrm>
          <a:prstGeom prst="rect">
            <a:avLst/>
          </a:prstGeom>
        </p:spPr>
      </p:pic>
      <p:pic>
        <p:nvPicPr>
          <p:cNvPr id="34" name="Picture 2" descr="http://2015.jsweb.org/meiti/jstv.jp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911743" y="4593706"/>
            <a:ext cx="927331" cy="26395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www.clipartbest.com/cliparts/jTx/o54/jTxo549qc.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429741" y="4321875"/>
            <a:ext cx="659139" cy="185548"/>
          </a:xfrm>
          <a:prstGeom prst="rect">
            <a:avLst/>
          </a:prstGeom>
          <a:noFill/>
          <a:extLst>
            <a:ext uri="{909E8E84-426E-40dd-AFC4-6F175D3DCCD1}">
              <a14:hiddenFill xmlns:a14="http://schemas.microsoft.com/office/drawing/2010/main">
                <a:solidFill>
                  <a:srgbClr val="FFFFFF"/>
                </a:solidFill>
              </a14:hiddenFill>
            </a:ext>
          </a:extLst>
        </p:spPr>
      </p:pic>
      <p:pic>
        <p:nvPicPr>
          <p:cNvPr id="36" name="图片 35" descr="2_151122004738_1.jp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726415" y="4277378"/>
            <a:ext cx="817074" cy="240973"/>
          </a:xfrm>
          <a:prstGeom prst="rect">
            <a:avLst/>
          </a:prstGeom>
        </p:spPr>
      </p:pic>
      <p:pic>
        <p:nvPicPr>
          <p:cNvPr id="37" name="图片 36"/>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4726416" y="4988586"/>
            <a:ext cx="903940" cy="154808"/>
          </a:xfrm>
          <a:prstGeom prst="rect">
            <a:avLst/>
          </a:prstGeom>
        </p:spPr>
      </p:pic>
      <p:pic>
        <p:nvPicPr>
          <p:cNvPr id="38" name="图片 37"/>
          <p:cNvPicPr>
            <a:picLocks noChangeAspect="1"/>
          </p:cNvPicPr>
          <p:nvPr/>
        </p:nvPicPr>
        <p:blipFill>
          <a:blip r:embed="rId13"/>
          <a:stretch>
            <a:fillRect/>
          </a:stretch>
        </p:blipFill>
        <p:spPr>
          <a:xfrm>
            <a:off x="1933997" y="4929894"/>
            <a:ext cx="934165" cy="271382"/>
          </a:xfrm>
          <a:prstGeom prst="rect">
            <a:avLst/>
          </a:prstGeom>
        </p:spPr>
      </p:pic>
      <p:pic>
        <p:nvPicPr>
          <p:cNvPr id="39" name="图片 38"/>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1955830" y="4262121"/>
            <a:ext cx="872005" cy="262276"/>
          </a:xfrm>
          <a:prstGeom prst="rect">
            <a:avLst/>
          </a:prstGeom>
        </p:spPr>
      </p:pic>
      <p:pic>
        <p:nvPicPr>
          <p:cNvPr id="40" name="图片 39"/>
          <p:cNvPicPr>
            <a:picLocks noChangeAspect="1"/>
          </p:cNvPicPr>
          <p:nvPr/>
        </p:nvPicPr>
        <p:blipFill>
          <a:blip r:embed="rId15"/>
          <a:stretch>
            <a:fillRect/>
          </a:stretch>
        </p:blipFill>
        <p:spPr>
          <a:xfrm>
            <a:off x="3429740" y="4924544"/>
            <a:ext cx="676954" cy="313042"/>
          </a:xfrm>
          <a:prstGeom prst="rect">
            <a:avLst/>
          </a:prstGeom>
        </p:spPr>
      </p:pic>
      <p:sp>
        <p:nvSpPr>
          <p:cNvPr id="41" name="矩形 40"/>
          <p:cNvSpPr/>
          <p:nvPr/>
        </p:nvSpPr>
        <p:spPr>
          <a:xfrm>
            <a:off x="6400179" y="4263655"/>
            <a:ext cx="4057711" cy="938719"/>
          </a:xfrm>
          <a:prstGeom prst="rect">
            <a:avLst/>
          </a:prstGeom>
        </p:spPr>
        <p:txBody>
          <a:bodyPr wrap="square">
            <a:spAutoFit/>
          </a:bodyPr>
          <a:lstStyle/>
          <a:p>
            <a:r>
              <a:rPr lang="en-US" sz="1100" dirty="0">
                <a:solidFill>
                  <a:srgbClr val="595959"/>
                </a:solidFill>
                <a:latin typeface="微软雅黑" panose="020B0503020204020204" pitchFamily="34" charset="-122"/>
                <a:ea typeface="微软雅黑" panose="020B0503020204020204" pitchFamily="34" charset="-122"/>
              </a:rPr>
              <a:t>为了搭建中欧文化交流与发展的桥梁，开元网长期以来保持着与包括中央电视台、人民日报、江苏卫视、湖南卫视、凤凰卫视等在内的国内知名媒体的紧密合作，合作承办“中华小姐”、“非诚勿扰”、“非你莫属”、“一站到底”、老国安球员德国交流行、“超级女声”等一系列高收视率节目。</a:t>
            </a:r>
          </a:p>
        </p:txBody>
      </p:sp>
      <p:sp>
        <p:nvSpPr>
          <p:cNvPr id="22" name="标题 1"/>
          <p:cNvSpPr txBox="1">
            <a:spLocks/>
          </p:cNvSpPr>
          <p:nvPr/>
        </p:nvSpPr>
        <p:spPr>
          <a:xfrm>
            <a:off x="0" y="1062915"/>
            <a:ext cx="12192000" cy="486000"/>
          </a:xfrm>
          <a:prstGeom prst="rect">
            <a:avLst/>
          </a:prstGeom>
          <a:solidFill>
            <a:schemeClr val="bg2">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US"/>
            </a:defPPr>
            <a:lvl1pPr algn="ctr">
              <a:defRPr sz="2000" b="1" spc="3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solidFill>
                  <a:schemeClr val="bg2">
                    <a:lumMod val="50000"/>
                  </a:schemeClr>
                </a:solidFill>
              </a:rPr>
              <a:t>媒体合作案例</a:t>
            </a:r>
            <a:endParaRPr lang="en-US" altLang="zh-CN" dirty="0">
              <a:solidFill>
                <a:schemeClr val="bg2">
                  <a:lumMod val="50000"/>
                </a:schemeClr>
              </a:solidFill>
            </a:endParaRPr>
          </a:p>
        </p:txBody>
      </p:sp>
      <p:sp>
        <p:nvSpPr>
          <p:cNvPr id="21" name="矩形 20"/>
          <p:cNvSpPr/>
          <p:nvPr/>
        </p:nvSpPr>
        <p:spPr>
          <a:xfrm>
            <a:off x="0" y="5329283"/>
            <a:ext cx="12192000" cy="1528717"/>
          </a:xfrm>
          <a:prstGeom prst="rect">
            <a:avLst/>
          </a:prstGeom>
          <a:solidFill>
            <a:schemeClr val="bg2">
              <a:lumMod val="75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000" b="1" spc="3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3" name="矩形 22"/>
          <p:cNvSpPr/>
          <p:nvPr/>
        </p:nvSpPr>
        <p:spPr>
          <a:xfrm>
            <a:off x="0" y="0"/>
            <a:ext cx="12192000" cy="1074082"/>
          </a:xfrm>
          <a:prstGeom prst="rect">
            <a:avLst/>
          </a:prstGeom>
          <a:solidFill>
            <a:schemeClr val="bg2">
              <a:lumMod val="75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000" b="1" spc="300" dirty="0">
              <a:solidFill>
                <a:schemeClr val="bg1">
                  <a:lumMod val="6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16903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1" cy="2047874"/>
          </a:xfrm>
          <a:prstGeom prst="rect">
            <a:avLst/>
          </a:prstGeom>
          <a:solidFill>
            <a:schemeClr val="bg2">
              <a:lumMod val="9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350"/>
          </a:p>
        </p:txBody>
      </p:sp>
      <p:sp>
        <p:nvSpPr>
          <p:cNvPr id="3" name="矩形 2"/>
          <p:cNvSpPr/>
          <p:nvPr/>
        </p:nvSpPr>
        <p:spPr>
          <a:xfrm>
            <a:off x="-2" y="4810126"/>
            <a:ext cx="12192001" cy="2047874"/>
          </a:xfrm>
          <a:prstGeom prst="rect">
            <a:avLst/>
          </a:prstGeom>
          <a:solidFill>
            <a:schemeClr val="bg2">
              <a:lumMod val="9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350"/>
          </a:p>
        </p:txBody>
      </p:sp>
      <p:pic>
        <p:nvPicPr>
          <p:cNvPr id="4" name="Picture 1" descr="华商报logo新"/>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4833" y="2628816"/>
            <a:ext cx="1304925" cy="4000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凤凰网logo"/>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693939" y="2556262"/>
            <a:ext cx="153352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欧洲时报logo"/>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784344" y="3793401"/>
            <a:ext cx="1485902" cy="4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德国生活报logo"/>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511537" y="3661298"/>
            <a:ext cx="1898327" cy="647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A_文本框 6"/>
          <p:cNvSpPr txBox="1"/>
          <p:nvPr>
            <p:custDataLst>
              <p:tags r:id="rId1"/>
            </p:custDataLst>
          </p:nvPr>
        </p:nvSpPr>
        <p:spPr>
          <a:xfrm>
            <a:off x="4722830" y="3167390"/>
            <a:ext cx="2818614" cy="523220"/>
          </a:xfrm>
          <a:prstGeom prst="rect">
            <a:avLst/>
          </a:prstGeom>
          <a:noFill/>
        </p:spPr>
        <p:txBody>
          <a:bodyPr vert="horz" wrap="square">
            <a:spAutoFit/>
          </a:bodyPr>
          <a:lstStyle/>
          <a:p>
            <a:pPr algn="ctr" eaLnBrk="1" fontAlgn="auto" hangingPunct="1">
              <a:spcBef>
                <a:spcPts val="0"/>
              </a:spcBef>
              <a:spcAft>
                <a:spcPts val="0"/>
              </a:spcAft>
              <a:defRPr/>
            </a:pPr>
            <a:r>
              <a:rPr lang="zh-CN" altLang="en-US" sz="2800" b="1" spc="300" dirty="0">
                <a:solidFill>
                  <a:schemeClr val="bg2">
                    <a:lumMod val="75000"/>
                  </a:schemeClr>
                </a:solidFill>
                <a:latin typeface="微软雅黑" panose="020B0503020204020204" pitchFamily="34" charset="-122"/>
                <a:ea typeface="微软雅黑" panose="020B0503020204020204" pitchFamily="34" charset="-122"/>
              </a:rPr>
              <a:t>长期合作媒体</a:t>
            </a:r>
            <a:endParaRPr lang="zh-CN" altLang="en-US" sz="5400" b="1" spc="300" dirty="0">
              <a:solidFill>
                <a:schemeClr val="bg2">
                  <a:lumMod val="7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46759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0"/>
            <a:ext cx="5180013"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nvSpPr>
        <p:spPr>
          <a:xfrm>
            <a:off x="10839450" y="25400"/>
            <a:ext cx="677863" cy="6858000"/>
          </a:xfrm>
          <a:prstGeom prst="rect">
            <a:avLst/>
          </a:prstGeom>
          <a:noFill/>
        </p:spPr>
        <p:txBody>
          <a:bodyPr vert="eaVert" anchor="b" anchorCtr="1">
            <a:spAutoFit/>
          </a:bodyPr>
          <a:lstStyle/>
          <a:p>
            <a:pPr eaLnBrk="1" fontAlgn="auto" hangingPunct="1">
              <a:spcBef>
                <a:spcPts val="0"/>
              </a:spcBef>
              <a:spcAft>
                <a:spcPts val="0"/>
              </a:spcAft>
              <a:defRPr/>
            </a:pPr>
            <a:r>
              <a:rPr lang="zh-CN" altLang="en-US" sz="3200" spc="300" dirty="0">
                <a:solidFill>
                  <a:schemeClr val="bg2">
                    <a:lumMod val="50000"/>
                  </a:schemeClr>
                </a:solidFill>
                <a:latin typeface="微软雅黑 Light" panose="020B0502040204020203" pitchFamily="34" charset="-122"/>
                <a:ea typeface="微软雅黑 Light" panose="020B0502040204020203" pitchFamily="34" charset="-122"/>
              </a:rPr>
              <a:t>感谢您的关注与支持</a:t>
            </a:r>
          </a:p>
        </p:txBody>
      </p:sp>
      <p:sp>
        <p:nvSpPr>
          <p:cNvPr id="4" name="文本框 3"/>
          <p:cNvSpPr txBox="1">
            <a:spLocks noChangeArrowheads="1"/>
          </p:cNvSpPr>
          <p:nvPr/>
        </p:nvSpPr>
        <p:spPr bwMode="auto">
          <a:xfrm>
            <a:off x="830263" y="2352675"/>
            <a:ext cx="3230562" cy="2152650"/>
          </a:xfrm>
          <a:prstGeom prst="rect">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fontAlgn="auto" hangingPunct="1">
              <a:spcBef>
                <a:spcPct val="0"/>
              </a:spcBef>
              <a:spcAft>
                <a:spcPts val="0"/>
              </a:spcAft>
              <a:buFont typeface="Arial" panose="020B0604020202020204" pitchFamily="34" charset="0"/>
              <a:buNone/>
              <a:defRPr/>
            </a:pPr>
            <a:r>
              <a:rPr lang="en-US" sz="1200" dirty="0">
                <a:solidFill>
                  <a:schemeClr val="bg2">
                    <a:lumMod val="50000"/>
                  </a:schemeClr>
                </a:solidFill>
                <a:latin typeface="微软雅黑" panose="020B0503020204020204" pitchFamily="34" charset="-122"/>
              </a:rPr>
              <a:t> </a:t>
            </a:r>
            <a:r>
              <a:rPr lang="en-US" sz="1200" dirty="0" err="1">
                <a:solidFill>
                  <a:schemeClr val="bg2">
                    <a:lumMod val="50000"/>
                  </a:schemeClr>
                </a:solidFill>
                <a:latin typeface="微软雅黑" panose="020B0503020204020204" pitchFamily="34" charset="-122"/>
              </a:rPr>
              <a:t>KaiYuan</a:t>
            </a:r>
            <a:r>
              <a:rPr lang="en-US" sz="1200" dirty="0">
                <a:solidFill>
                  <a:schemeClr val="bg2">
                    <a:lumMod val="50000"/>
                  </a:schemeClr>
                </a:solidFill>
                <a:latin typeface="微软雅黑" panose="020B0503020204020204" pitchFamily="34" charset="-122"/>
              </a:rPr>
              <a:t> Information &amp; Business GmbH</a:t>
            </a:r>
            <a:endParaRPr lang="en-US" altLang="zh-CN" sz="1200" dirty="0">
              <a:solidFill>
                <a:schemeClr val="bg2">
                  <a:lumMod val="50000"/>
                </a:schemeClr>
              </a:solidFill>
              <a:latin typeface="微软雅黑" panose="020B0503020204020204" pitchFamily="34" charset="-122"/>
            </a:endParaRPr>
          </a:p>
          <a:p>
            <a:pPr algn="ctr" eaLnBrk="1" fontAlgn="auto" hangingPunct="1">
              <a:spcBef>
                <a:spcPct val="0"/>
              </a:spcBef>
              <a:spcAft>
                <a:spcPts val="0"/>
              </a:spcAft>
              <a:buFont typeface="Arial" panose="020B0604020202020204" pitchFamily="34" charset="0"/>
              <a:buNone/>
              <a:defRPr/>
            </a:pPr>
            <a:r>
              <a:rPr lang="de-DE" altLang="zh-CN" sz="1200" dirty="0">
                <a:solidFill>
                  <a:schemeClr val="bg2">
                    <a:lumMod val="50000"/>
                  </a:schemeClr>
                </a:solidFill>
                <a:latin typeface="微软雅黑" panose="020B0503020204020204" pitchFamily="34" charset="-122"/>
              </a:rPr>
              <a:t>Erika-Mann-Str. 21</a:t>
            </a:r>
          </a:p>
          <a:p>
            <a:pPr algn="ctr" eaLnBrk="1" fontAlgn="auto" hangingPunct="1">
              <a:spcBef>
                <a:spcPct val="0"/>
              </a:spcBef>
              <a:spcAft>
                <a:spcPts val="0"/>
              </a:spcAft>
              <a:buFont typeface="Arial" panose="020B0604020202020204" pitchFamily="34" charset="0"/>
              <a:buNone/>
              <a:defRPr/>
            </a:pPr>
            <a:r>
              <a:rPr lang="de-DE" altLang="zh-CN" sz="1200" dirty="0">
                <a:solidFill>
                  <a:schemeClr val="bg2">
                    <a:lumMod val="50000"/>
                  </a:schemeClr>
                </a:solidFill>
                <a:latin typeface="微软雅黑" panose="020B0503020204020204" pitchFamily="34" charset="-122"/>
              </a:rPr>
              <a:t> 80636 München, Germany</a:t>
            </a:r>
          </a:p>
          <a:p>
            <a:pPr algn="ctr" eaLnBrk="1" fontAlgn="auto" hangingPunct="1">
              <a:spcAft>
                <a:spcPts val="0"/>
              </a:spcAft>
              <a:buFont typeface="Arial" panose="020B0604020202020204" pitchFamily="34" charset="0"/>
              <a:buNone/>
              <a:defRPr/>
            </a:pPr>
            <a:endParaRPr lang="de-DE" altLang="zh-CN" sz="1200" dirty="0">
              <a:solidFill>
                <a:schemeClr val="bg2">
                  <a:lumMod val="50000"/>
                </a:schemeClr>
              </a:solidFill>
              <a:latin typeface="微软雅黑" panose="020B0503020204020204" pitchFamily="34" charset="-122"/>
            </a:endParaRPr>
          </a:p>
          <a:p>
            <a:pPr algn="ctr" eaLnBrk="1" fontAlgn="auto" hangingPunct="1">
              <a:spcAft>
                <a:spcPts val="0"/>
              </a:spcAft>
              <a:buFont typeface="Arial" panose="020B0604020202020204" pitchFamily="34" charset="0"/>
              <a:buNone/>
              <a:defRPr/>
            </a:pPr>
            <a:r>
              <a:rPr lang="en-US" altLang="zh-CN" sz="1200" dirty="0">
                <a:solidFill>
                  <a:schemeClr val="bg2">
                    <a:lumMod val="50000"/>
                  </a:schemeClr>
                </a:solidFill>
                <a:latin typeface="微软雅黑" panose="020B0503020204020204" pitchFamily="34" charset="-122"/>
              </a:rPr>
              <a:t>Tel: +49 89 638 9955 50</a:t>
            </a:r>
          </a:p>
          <a:p>
            <a:pPr algn="ctr" eaLnBrk="1" fontAlgn="auto" hangingPunct="1">
              <a:spcAft>
                <a:spcPts val="0"/>
              </a:spcAft>
              <a:buFont typeface="Arial" panose="020B0604020202020204" pitchFamily="34" charset="0"/>
              <a:buNone/>
              <a:defRPr/>
            </a:pPr>
            <a:r>
              <a:rPr lang="en-US" altLang="zh-CN" sz="1200" dirty="0">
                <a:solidFill>
                  <a:schemeClr val="bg2">
                    <a:lumMod val="50000"/>
                  </a:schemeClr>
                </a:solidFill>
                <a:latin typeface="微软雅黑" panose="020B0503020204020204" pitchFamily="34" charset="-122"/>
              </a:rPr>
              <a:t>Fax: +49 89 638 9955 51</a:t>
            </a:r>
          </a:p>
          <a:p>
            <a:pPr algn="ctr" eaLnBrk="1" fontAlgn="auto" hangingPunct="1">
              <a:spcBef>
                <a:spcPts val="0"/>
              </a:spcBef>
              <a:spcAft>
                <a:spcPts val="0"/>
              </a:spcAft>
              <a:buFont typeface="Arial" panose="020B0604020202020204" pitchFamily="34" charset="0"/>
              <a:buNone/>
              <a:defRPr/>
            </a:pPr>
            <a:r>
              <a:rPr lang="en-US" altLang="zh-CN" sz="1200" dirty="0">
                <a:solidFill>
                  <a:schemeClr val="bg2">
                    <a:lumMod val="50000"/>
                  </a:schemeClr>
                </a:solidFill>
                <a:latin typeface="微软雅黑" panose="020B0503020204020204" pitchFamily="34" charset="-122"/>
              </a:rPr>
              <a:t>E-mail: info@kaiyuan.de</a:t>
            </a:r>
          </a:p>
          <a:p>
            <a:pPr algn="ctr" eaLnBrk="1" fontAlgn="auto" hangingPunct="1">
              <a:spcBef>
                <a:spcPts val="0"/>
              </a:spcBef>
              <a:spcAft>
                <a:spcPts val="0"/>
              </a:spcAft>
              <a:buFont typeface="Arial" panose="020B0604020202020204" pitchFamily="34" charset="0"/>
              <a:buNone/>
              <a:defRPr/>
            </a:pPr>
            <a:endParaRPr lang="en-US" altLang="zh-CN" sz="1200" dirty="0">
              <a:solidFill>
                <a:schemeClr val="bg2">
                  <a:lumMod val="50000"/>
                </a:schemeClr>
              </a:solidFill>
              <a:latin typeface="微软雅黑" panose="020B0503020204020204" pitchFamily="34" charset="-122"/>
            </a:endParaRPr>
          </a:p>
          <a:p>
            <a:pPr algn="ctr" eaLnBrk="1" fontAlgn="auto" hangingPunct="1">
              <a:spcBef>
                <a:spcPts val="0"/>
              </a:spcBef>
              <a:spcAft>
                <a:spcPts val="0"/>
              </a:spcAft>
              <a:buFont typeface="Arial" panose="020B0604020202020204" pitchFamily="34" charset="0"/>
              <a:buNone/>
              <a:defRPr/>
            </a:pPr>
            <a:r>
              <a:rPr lang="en-US" altLang="zh-CN" sz="1200" dirty="0">
                <a:solidFill>
                  <a:schemeClr val="bg2">
                    <a:lumMod val="50000"/>
                  </a:schemeClr>
                </a:solidFill>
                <a:latin typeface="微软雅黑" panose="020B0503020204020204" pitchFamily="34" charset="-122"/>
              </a:rPr>
              <a:t>WWW.KAIYUAN.DE</a:t>
            </a:r>
          </a:p>
        </p:txBody>
      </p:sp>
      <p:pic>
        <p:nvPicPr>
          <p:cNvPr id="5" name="图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5288" y="4505325"/>
            <a:ext cx="14668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9400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1188000"/>
            <a:ext cx="12192000" cy="5121320"/>
          </a:xfrm>
          <a:prstGeom prst="rect">
            <a:avLst/>
          </a:prstGeom>
          <a:solidFill>
            <a:schemeClr val="bg2">
              <a:lumMod val="9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00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a:xfrm>
            <a:off x="1524000" y="3325866"/>
            <a:ext cx="9144000" cy="1260734"/>
          </a:xfrm>
        </p:spPr>
        <p:txBody>
          <a:bodyPr>
            <a:normAutofit fontScale="90000"/>
          </a:bodyPr>
          <a:lstStyle/>
          <a:p>
            <a:pPr algn="ctr">
              <a:lnSpc>
                <a:spcPct val="150000"/>
              </a:lnSpc>
            </a:pPr>
            <a:r>
              <a:rPr lang="en-US" altLang="zh-CN" dirty="0">
                <a:solidFill>
                  <a:schemeClr val="bg1"/>
                </a:solidFill>
                <a:latin typeface="微软雅黑" panose="020B0503020204020204" pitchFamily="34" charset="-122"/>
                <a:ea typeface="微软雅黑" panose="020B0503020204020204" pitchFamily="34" charset="-122"/>
              </a:rPr>
              <a:t/>
            </a:r>
            <a:br>
              <a:rPr lang="en-US" altLang="zh-CN" dirty="0">
                <a:solidFill>
                  <a:schemeClr val="bg1"/>
                </a:solidFill>
                <a:latin typeface="微软雅黑" panose="020B0503020204020204" pitchFamily="34" charset="-122"/>
                <a:ea typeface="微软雅黑" panose="020B0503020204020204" pitchFamily="34" charset="-122"/>
              </a:rPr>
            </a:br>
            <a:r>
              <a:rPr lang="en-US" altLang="zh-CN" dirty="0">
                <a:solidFill>
                  <a:schemeClr val="bg1"/>
                </a:solidFill>
                <a:latin typeface="微软雅黑" panose="020B0503020204020204" pitchFamily="34" charset="-122"/>
                <a:ea typeface="微软雅黑" panose="020B0503020204020204" pitchFamily="34" charset="-122"/>
              </a:rPr>
              <a:t/>
            </a:r>
            <a:br>
              <a:rPr lang="en-US" altLang="zh-CN" dirty="0">
                <a:solidFill>
                  <a:schemeClr val="bg1"/>
                </a:solidFill>
                <a:latin typeface="微软雅黑" panose="020B0503020204020204" pitchFamily="34" charset="-122"/>
                <a:ea typeface="微软雅黑" panose="020B0503020204020204" pitchFamily="34" charset="-122"/>
              </a:rPr>
            </a:br>
            <a:endParaRPr lang="en-US" sz="2700" dirty="0">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2961823" y="4257697"/>
            <a:ext cx="184666" cy="369332"/>
          </a:xfrm>
          <a:prstGeom prst="rect">
            <a:avLst/>
          </a:prstGeom>
          <a:noFill/>
        </p:spPr>
        <p:txBody>
          <a:bodyPr wrap="none" rtlCol="0">
            <a:spAutoFit/>
          </a:bodyPr>
          <a:lstStyle/>
          <a:p>
            <a:endParaRPr lang="en-US" dirty="0"/>
          </a:p>
        </p:txBody>
      </p:sp>
      <p:sp>
        <p:nvSpPr>
          <p:cNvPr id="9"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PA_文本框 6"/>
          <p:cNvSpPr txBox="1"/>
          <p:nvPr>
            <p:custDataLst>
              <p:tags r:id="rId2"/>
            </p:custDataLst>
          </p:nvPr>
        </p:nvSpPr>
        <p:spPr>
          <a:xfrm>
            <a:off x="169863" y="422275"/>
            <a:ext cx="5230812" cy="461665"/>
          </a:xfrm>
          <a:prstGeom prst="rect">
            <a:avLst/>
          </a:prstGeom>
          <a:noFill/>
        </p:spPr>
        <p:txBody>
          <a:bodyPr wrap="square">
            <a:spAutoFit/>
          </a:bodyPr>
          <a:lstStyle/>
          <a:p>
            <a:pPr eaLnBrk="1" fontAlgn="auto" hangingPunct="1">
              <a:spcBef>
                <a:spcPts val="0"/>
              </a:spcBef>
              <a:spcAft>
                <a:spcPts val="0"/>
              </a:spcAft>
              <a:defRPr/>
            </a:pPr>
            <a:r>
              <a:rPr lang="zh-CN" altLang="en-US" sz="2400" dirty="0">
                <a:solidFill>
                  <a:schemeClr val="bg2">
                    <a:lumMod val="50000"/>
                  </a:schemeClr>
                </a:solidFill>
                <a:latin typeface="微软雅黑" panose="020B0503020204020204" pitchFamily="34" charset="-122"/>
                <a:ea typeface="微软雅黑" panose="020B0503020204020204" pitchFamily="34" charset="-122"/>
              </a:rPr>
              <a:t>公司简介</a:t>
            </a:r>
            <a:endParaRPr lang="zh-CN" altLang="en-US" sz="48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10" name="矩形 9"/>
          <p:cNvSpPr/>
          <p:nvPr/>
        </p:nvSpPr>
        <p:spPr>
          <a:xfrm>
            <a:off x="5746297" y="1950289"/>
            <a:ext cx="6096000" cy="3808735"/>
          </a:xfrm>
          <a:prstGeom prst="rect">
            <a:avLst/>
          </a:prstGeom>
        </p:spPr>
        <p:txBody>
          <a:bodyPr>
            <a:spAutoFit/>
          </a:bodyPr>
          <a:lstStyle/>
          <a:p>
            <a:pPr algn="just">
              <a:spcAft>
                <a:spcPts val="0"/>
              </a:spcAft>
            </a:pPr>
            <a:endParaRPr lang="en-US" sz="1050" kern="50" dirty="0">
              <a:solidFill>
                <a:schemeClr val="bg2">
                  <a:lumMod val="50000"/>
                </a:schemeClr>
              </a:solidFill>
              <a:latin typeface="微软雅黑" panose="020B0503020204020204" pitchFamily="34" charset="-122"/>
              <a:ea typeface="微软雅黑" panose="020B0503020204020204" pitchFamily="34" charset="-122"/>
            </a:endParaRPr>
          </a:p>
          <a:p>
            <a:pPr algn="just">
              <a:spcAft>
                <a:spcPts val="0"/>
              </a:spcAft>
            </a:pPr>
            <a:r>
              <a:rPr lang="zh-CN" altLang="en-US" sz="1050" kern="50" dirty="0">
                <a:solidFill>
                  <a:schemeClr val="bg2">
                    <a:lumMod val="50000"/>
                  </a:schemeClr>
                </a:solidFill>
                <a:latin typeface="微软雅黑" panose="020B0503020204020204" pitchFamily="34" charset="-122"/>
                <a:ea typeface="微软雅黑" panose="020B0503020204020204" pitchFamily="34" charset="-122"/>
                <a:cs typeface="Arial" panose="020B0604020202020204" pitchFamily="34" charset="0"/>
              </a:rPr>
              <a:t>开元集团于</a:t>
            </a:r>
            <a:r>
              <a:rPr lang="en-US" altLang="zh-CN" sz="1050" kern="50" dirty="0">
                <a:solidFill>
                  <a:schemeClr val="bg2">
                    <a:lumMod val="50000"/>
                  </a:schemeClr>
                </a:solidFill>
                <a:latin typeface="微软雅黑" panose="020B0503020204020204" pitchFamily="34" charset="-122"/>
                <a:ea typeface="微软雅黑" panose="020B0503020204020204" pitchFamily="34" charset="-122"/>
                <a:cs typeface="Arial" panose="020B0604020202020204" pitchFamily="34" charset="0"/>
              </a:rPr>
              <a:t>2002</a:t>
            </a:r>
            <a:r>
              <a:rPr lang="zh-CN" altLang="en-US" sz="1050" kern="50" dirty="0">
                <a:solidFill>
                  <a:schemeClr val="bg2">
                    <a:lumMod val="50000"/>
                  </a:schemeClr>
                </a:solidFill>
                <a:latin typeface="微软雅黑" panose="020B0503020204020204" pitchFamily="34" charset="-122"/>
                <a:ea typeface="微软雅黑" panose="020B0503020204020204" pitchFamily="34" charset="-122"/>
                <a:cs typeface="Arial" panose="020B0604020202020204" pitchFamily="34" charset="0"/>
              </a:rPr>
              <a:t>年</a:t>
            </a:r>
            <a:r>
              <a:rPr lang="en-US" altLang="zh-CN" sz="1050" kern="50" dirty="0">
                <a:solidFill>
                  <a:schemeClr val="bg2">
                    <a:lumMod val="50000"/>
                  </a:schemeClr>
                </a:solidFill>
                <a:latin typeface="微软雅黑" panose="020B0503020204020204" pitchFamily="34" charset="-122"/>
                <a:ea typeface="微软雅黑" panose="020B0503020204020204" pitchFamily="34" charset="-122"/>
                <a:cs typeface="Arial" panose="020B0604020202020204" pitchFamily="34" charset="0"/>
              </a:rPr>
              <a:t>10</a:t>
            </a:r>
            <a:r>
              <a:rPr lang="zh-CN" altLang="en-US" sz="1050" kern="50" dirty="0">
                <a:solidFill>
                  <a:schemeClr val="bg2">
                    <a:lumMod val="50000"/>
                  </a:schemeClr>
                </a:solidFill>
                <a:latin typeface="微软雅黑" panose="020B0503020204020204" pitchFamily="34" charset="-122"/>
                <a:ea typeface="微软雅黑" panose="020B0503020204020204" pitchFamily="34" charset="-122"/>
                <a:cs typeface="Arial" panose="020B0604020202020204" pitchFamily="34" charset="0"/>
              </a:rPr>
              <a:t>月创立于德国。自始创之日起，始终坚持以欧洲本地优势为依托，专业化的发展战略。经过</a:t>
            </a:r>
            <a:r>
              <a:rPr lang="en-US" altLang="zh-CN" sz="1050" kern="50" dirty="0">
                <a:solidFill>
                  <a:schemeClr val="bg2">
                    <a:lumMod val="50000"/>
                  </a:schemeClr>
                </a:solidFill>
                <a:latin typeface="微软雅黑" panose="020B0503020204020204" pitchFamily="34" charset="-122"/>
                <a:ea typeface="微软雅黑" panose="020B0503020204020204" pitchFamily="34" charset="-122"/>
                <a:cs typeface="Arial" panose="020B0604020202020204" pitchFamily="34" charset="0"/>
              </a:rPr>
              <a:t>15</a:t>
            </a:r>
            <a:r>
              <a:rPr lang="zh-CN" altLang="en-US" sz="1050" kern="50" dirty="0">
                <a:solidFill>
                  <a:schemeClr val="bg2">
                    <a:lumMod val="50000"/>
                  </a:schemeClr>
                </a:solidFill>
                <a:latin typeface="微软雅黑" panose="020B0503020204020204" pitchFamily="34" charset="-122"/>
                <a:ea typeface="微软雅黑" panose="020B0503020204020204" pitchFamily="34" charset="-122"/>
                <a:cs typeface="Arial" panose="020B0604020202020204" pitchFamily="34" charset="0"/>
              </a:rPr>
              <a:t>年的锐意创新，目前已经发展成为集文化传媒，旅游服务，商务服务以及跨境电子商务为一体的综合性跨国企业集团。 以慕尼黑总部为核心，开元集团相继在中国，德国，法国，英国，丹麦，奥地利，意大利，西班牙，墨西哥，澳大利亚等国家设立多家分公司，目前拥有员工三百余人。</a:t>
            </a:r>
            <a:endParaRPr lang="en-US" altLang="zh-CN" sz="1050" kern="50" dirty="0">
              <a:solidFill>
                <a:schemeClr val="bg2">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lgn="just">
              <a:spcAft>
                <a:spcPts val="0"/>
              </a:spcAft>
            </a:pPr>
            <a:r>
              <a:rPr lang="de-DE" sz="1050" kern="50" dirty="0">
                <a:solidFill>
                  <a:schemeClr val="bg2">
                    <a:lumMod val="50000"/>
                  </a:schemeClr>
                </a:solidFill>
                <a:latin typeface="微软雅黑" panose="020B0503020204020204" pitchFamily="34" charset="-122"/>
                <a:ea typeface="微软雅黑" panose="020B0503020204020204" pitchFamily="34" charset="-122"/>
                <a:cs typeface="Arial" panose="020B0604020202020204" pitchFamily="34" charset="0"/>
              </a:rPr>
              <a:t> </a:t>
            </a:r>
            <a:endParaRPr lang="en-US" sz="1050" kern="50" dirty="0">
              <a:solidFill>
                <a:schemeClr val="bg2">
                  <a:lumMod val="50000"/>
                </a:schemeClr>
              </a:solidFill>
              <a:latin typeface="微软雅黑" panose="020B0503020204020204" pitchFamily="34" charset="-122"/>
              <a:ea typeface="微软雅黑" panose="020B0503020204020204" pitchFamily="34" charset="-122"/>
            </a:endParaRPr>
          </a:p>
          <a:p>
            <a:pPr algn="just">
              <a:spcAft>
                <a:spcPts val="0"/>
              </a:spcAft>
            </a:pPr>
            <a:r>
              <a:rPr lang="zh-CN" altLang="en-US" sz="1050" kern="50" dirty="0">
                <a:solidFill>
                  <a:schemeClr val="bg2">
                    <a:lumMod val="50000"/>
                  </a:schemeClr>
                </a:solidFill>
                <a:latin typeface="微软雅黑" panose="020B0503020204020204" pitchFamily="34" charset="-122"/>
                <a:ea typeface="微软雅黑" panose="020B0503020204020204" pitchFamily="34" charset="-122"/>
              </a:rPr>
              <a:t>开元周游国际旅行社股份有限公司，是开元集团旗下一家专注于海外目的地在线旅游服务的国际旅行社，目前已经成为欧洲华人旅游中高实力、高服务水准的旅游公司之一。</a:t>
            </a:r>
            <a:endParaRPr lang="en-US" altLang="zh-CN" sz="1050" kern="50" dirty="0">
              <a:solidFill>
                <a:schemeClr val="bg2">
                  <a:lumMod val="50000"/>
                </a:schemeClr>
              </a:solidFill>
              <a:latin typeface="微软雅黑" panose="020B0503020204020204" pitchFamily="34" charset="-122"/>
              <a:ea typeface="微软雅黑" panose="020B0503020204020204" pitchFamily="34" charset="-122"/>
            </a:endParaRPr>
          </a:p>
          <a:p>
            <a:pPr algn="just">
              <a:spcAft>
                <a:spcPts val="0"/>
              </a:spcAft>
            </a:pPr>
            <a:endParaRPr lang="en-US" sz="1050" kern="50" dirty="0">
              <a:solidFill>
                <a:schemeClr val="bg2">
                  <a:lumMod val="50000"/>
                </a:schemeClr>
              </a:solidFill>
              <a:latin typeface="微软雅黑" panose="020B0503020204020204" pitchFamily="34" charset="-122"/>
              <a:ea typeface="微软雅黑" panose="020B0503020204020204" pitchFamily="34" charset="-122"/>
            </a:endParaRPr>
          </a:p>
          <a:p>
            <a:pPr algn="just">
              <a:spcAft>
                <a:spcPts val="0"/>
              </a:spcAft>
            </a:pPr>
            <a:r>
              <a:rPr lang="zh-CN" altLang="en-US" sz="1050" kern="50" dirty="0">
                <a:solidFill>
                  <a:schemeClr val="bg2">
                    <a:lumMod val="50000"/>
                  </a:schemeClr>
                </a:solidFill>
                <a:latin typeface="微软雅黑" panose="020B0503020204020204" pitchFamily="34" charset="-122"/>
                <a:ea typeface="微软雅黑" panose="020B0503020204020204" pitchFamily="34" charset="-122"/>
              </a:rPr>
              <a:t>随着集团出境旅游业务的不断衍生和扩展，为了建立全方位出境旅游综合服务平台，充分发挥集团在出境综合服务产业链上的优势资源和服务经验，横向拓展“旅游</a:t>
            </a:r>
            <a:r>
              <a:rPr lang="en-US" altLang="zh-CN" sz="1050" kern="50" dirty="0">
                <a:solidFill>
                  <a:schemeClr val="bg2">
                    <a:lumMod val="50000"/>
                  </a:schemeClr>
                </a:solidFill>
                <a:latin typeface="微软雅黑" panose="020B0503020204020204" pitchFamily="34" charset="-122"/>
                <a:ea typeface="微软雅黑" panose="020B0503020204020204" pitchFamily="34" charset="-122"/>
              </a:rPr>
              <a:t>+”</a:t>
            </a:r>
            <a:r>
              <a:rPr lang="zh-CN" altLang="en-US" sz="1050" kern="50" dirty="0">
                <a:solidFill>
                  <a:schemeClr val="bg2">
                    <a:lumMod val="50000"/>
                  </a:schemeClr>
                </a:solidFill>
                <a:latin typeface="微软雅黑" panose="020B0503020204020204" pitchFamily="34" charset="-122"/>
                <a:ea typeface="微软雅黑" panose="020B0503020204020204" pitchFamily="34" charset="-122"/>
              </a:rPr>
              <a:t>业务，集团于</a:t>
            </a:r>
            <a:r>
              <a:rPr lang="en-US" altLang="zh-CN" sz="1050" kern="50" dirty="0">
                <a:solidFill>
                  <a:schemeClr val="bg2">
                    <a:lumMod val="50000"/>
                  </a:schemeClr>
                </a:solidFill>
                <a:latin typeface="微软雅黑" panose="020B0503020204020204" pitchFamily="34" charset="-122"/>
                <a:ea typeface="微软雅黑" panose="020B0503020204020204" pitchFamily="34" charset="-122"/>
              </a:rPr>
              <a:t>2016</a:t>
            </a:r>
            <a:r>
              <a:rPr lang="zh-CN" altLang="en-US" sz="1050" kern="50" dirty="0">
                <a:solidFill>
                  <a:schemeClr val="bg2">
                    <a:lumMod val="50000"/>
                  </a:schemeClr>
                </a:solidFill>
                <a:latin typeface="微软雅黑" panose="020B0503020204020204" pitchFamily="34" charset="-122"/>
                <a:ea typeface="微软雅黑" panose="020B0503020204020204" pitchFamily="34" charset="-122"/>
              </a:rPr>
              <a:t>年底建立商务拓展部。商务拓展部的几大核心包括体育旅游、海外教育、公务考察、欧洲移民、健康医疗及休闲健体等一系列大旅游范围的商务服务，更好的对接国内业务部门的资源需求。</a:t>
            </a:r>
            <a:endParaRPr lang="en-US" altLang="zh-CN" sz="1050" kern="50" dirty="0">
              <a:solidFill>
                <a:schemeClr val="bg2">
                  <a:lumMod val="50000"/>
                </a:schemeClr>
              </a:solidFill>
              <a:latin typeface="微软雅黑" panose="020B0503020204020204" pitchFamily="34" charset="-122"/>
              <a:ea typeface="微软雅黑" panose="020B0503020204020204" pitchFamily="34" charset="-122"/>
            </a:endParaRPr>
          </a:p>
          <a:p>
            <a:pPr algn="just">
              <a:spcAft>
                <a:spcPts val="0"/>
              </a:spcAft>
            </a:pPr>
            <a:endParaRPr lang="en-US" sz="1050" kern="50" dirty="0">
              <a:solidFill>
                <a:schemeClr val="bg2">
                  <a:lumMod val="50000"/>
                </a:schemeClr>
              </a:solidFill>
              <a:latin typeface="微软雅黑" panose="020B0503020204020204" pitchFamily="34" charset="-122"/>
              <a:ea typeface="微软雅黑" panose="020B0503020204020204" pitchFamily="34" charset="-122"/>
            </a:endParaRPr>
          </a:p>
          <a:p>
            <a:pPr algn="just">
              <a:spcAft>
                <a:spcPts val="0"/>
              </a:spcAft>
            </a:pPr>
            <a:r>
              <a:rPr lang="zh-CN" altLang="en-US" sz="1050" kern="50" dirty="0">
                <a:solidFill>
                  <a:schemeClr val="bg2">
                    <a:lumMod val="50000"/>
                  </a:schemeClr>
                </a:solidFill>
                <a:latin typeface="微软雅黑" panose="020B0503020204020204" pitchFamily="34" charset="-122"/>
                <a:ea typeface="微软雅黑" panose="020B0503020204020204" pitchFamily="34" charset="-122"/>
              </a:rPr>
              <a:t>开元媒体是一家综合性的媒体公司，旗下拥有开元网、开元论坛、开元旅游杂志、</a:t>
            </a:r>
            <a:r>
              <a:rPr lang="en-US" altLang="zh-CN" sz="1050" kern="50" dirty="0">
                <a:solidFill>
                  <a:schemeClr val="bg2">
                    <a:lumMod val="50000"/>
                  </a:schemeClr>
                </a:solidFill>
                <a:latin typeface="微软雅黑" panose="020B0503020204020204" pitchFamily="34" charset="-122"/>
                <a:ea typeface="微软雅黑" panose="020B0503020204020204" pitchFamily="34" charset="-122"/>
              </a:rPr>
              <a:t>APP</a:t>
            </a:r>
            <a:r>
              <a:rPr lang="zh-CN" altLang="en-US" sz="1050" kern="50" dirty="0">
                <a:solidFill>
                  <a:schemeClr val="bg2">
                    <a:lumMod val="50000"/>
                  </a:schemeClr>
                </a:solidFill>
                <a:latin typeface="微软雅黑" panose="020B0503020204020204" pitchFamily="34" charset="-122"/>
                <a:ea typeface="微软雅黑" panose="020B0503020204020204" pitchFamily="34" charset="-122"/>
              </a:rPr>
              <a:t>、开元网官方微博以及开元网微信等多种媒体形态。 创立于</a:t>
            </a:r>
            <a:r>
              <a:rPr lang="en-US" altLang="zh-CN" sz="1050" kern="50" dirty="0">
                <a:solidFill>
                  <a:schemeClr val="bg2">
                    <a:lumMod val="50000"/>
                  </a:schemeClr>
                </a:solidFill>
                <a:latin typeface="微软雅黑" panose="020B0503020204020204" pitchFamily="34" charset="-122"/>
                <a:ea typeface="微软雅黑" panose="020B0503020204020204" pitchFamily="34" charset="-122"/>
              </a:rPr>
              <a:t>2002</a:t>
            </a:r>
            <a:r>
              <a:rPr lang="zh-CN" altLang="en-US" sz="1050" kern="50" dirty="0">
                <a:solidFill>
                  <a:schemeClr val="bg2">
                    <a:lumMod val="50000"/>
                  </a:schemeClr>
                </a:solidFill>
                <a:latin typeface="微软雅黑" panose="020B0503020204020204" pitchFamily="34" charset="-122"/>
                <a:ea typeface="微软雅黑" panose="020B0503020204020204" pitchFamily="34" charset="-122"/>
              </a:rPr>
              <a:t>年的开元网，作为开元媒体核心，是一家集学术、信息、商务、娱乐为一体的综合性网站。</a:t>
            </a:r>
            <a:r>
              <a:rPr lang="en-US" altLang="zh-CN" sz="1050" kern="50" dirty="0">
                <a:solidFill>
                  <a:schemeClr val="bg2">
                    <a:lumMod val="50000"/>
                  </a:schemeClr>
                </a:solidFill>
                <a:latin typeface="微软雅黑" panose="020B0503020204020204" pitchFamily="34" charset="-122"/>
                <a:ea typeface="微软雅黑" panose="020B0503020204020204" pitchFamily="34" charset="-122"/>
              </a:rPr>
              <a:t>2015</a:t>
            </a:r>
            <a:r>
              <a:rPr lang="zh-CN" altLang="en-US" sz="1050" kern="50" dirty="0">
                <a:solidFill>
                  <a:schemeClr val="bg2">
                    <a:lumMod val="50000"/>
                  </a:schemeClr>
                </a:solidFill>
                <a:latin typeface="微软雅黑" panose="020B0503020204020204" pitchFamily="34" charset="-122"/>
                <a:ea typeface="微软雅黑" panose="020B0503020204020204" pitchFamily="34" charset="-122"/>
              </a:rPr>
              <a:t>年，开元网与人民日报海外网达成合作协议，共同创办人民日报海外版德国频道，这也是人民日报海外版在欧洲的第一个国家频道。</a:t>
            </a:r>
            <a:endParaRPr lang="en-US" altLang="zh-CN" sz="1050" kern="50" dirty="0">
              <a:solidFill>
                <a:schemeClr val="bg2">
                  <a:lumMod val="50000"/>
                </a:schemeClr>
              </a:solidFill>
              <a:latin typeface="微软雅黑" panose="020B0503020204020204" pitchFamily="34" charset="-122"/>
              <a:ea typeface="微软雅黑" panose="020B0503020204020204" pitchFamily="34" charset="-122"/>
            </a:endParaRPr>
          </a:p>
          <a:p>
            <a:pPr algn="just">
              <a:spcAft>
                <a:spcPts val="0"/>
              </a:spcAft>
            </a:pPr>
            <a:endParaRPr lang="en-US" altLang="zh-CN" sz="1050" kern="50" dirty="0">
              <a:solidFill>
                <a:schemeClr val="bg2">
                  <a:lumMod val="50000"/>
                </a:schemeClr>
              </a:solidFill>
              <a:latin typeface="微软雅黑" panose="020B0503020204020204" pitchFamily="34" charset="-122"/>
              <a:ea typeface="微软雅黑" panose="020B0503020204020204" pitchFamily="34" charset="-122"/>
            </a:endParaRPr>
          </a:p>
          <a:p>
            <a:pPr algn="just">
              <a:spcAft>
                <a:spcPts val="0"/>
              </a:spcAft>
            </a:pPr>
            <a:r>
              <a:rPr lang="zh-CN" altLang="en-US" sz="1050" kern="50" dirty="0">
                <a:solidFill>
                  <a:schemeClr val="bg2">
                    <a:lumMod val="50000"/>
                  </a:schemeClr>
                </a:solidFill>
                <a:latin typeface="微软雅黑" panose="020B0503020204020204" pitchFamily="34" charset="-122"/>
                <a:ea typeface="微软雅黑" panose="020B0503020204020204" pitchFamily="34" charset="-122"/>
              </a:rPr>
              <a:t>开元物流电商是涵盖物流仓储、海淘转运、网上直邮商城等在内的综合性跨境电商公司，在德国有着</a:t>
            </a:r>
            <a:r>
              <a:rPr lang="en-US" altLang="zh-CN" sz="1050" kern="50" dirty="0">
                <a:solidFill>
                  <a:schemeClr val="bg2">
                    <a:lumMod val="50000"/>
                  </a:schemeClr>
                </a:solidFill>
                <a:latin typeface="微软雅黑" panose="020B0503020204020204" pitchFamily="34" charset="-122"/>
                <a:ea typeface="微软雅黑" panose="020B0503020204020204" pitchFamily="34" charset="-122"/>
              </a:rPr>
              <a:t>10</a:t>
            </a:r>
            <a:r>
              <a:rPr lang="zh-CN" altLang="en-US" sz="1050" kern="50" dirty="0">
                <a:solidFill>
                  <a:schemeClr val="bg2">
                    <a:lumMod val="50000"/>
                  </a:schemeClr>
                </a:solidFill>
                <a:latin typeface="微软雅黑" panose="020B0503020204020204" pitchFamily="34" charset="-122"/>
                <a:ea typeface="微软雅黑" panose="020B0503020204020204" pitchFamily="34" charset="-122"/>
              </a:rPr>
              <a:t>年的运营经验。</a:t>
            </a:r>
            <a:endParaRPr lang="en-US" altLang="zh-CN" sz="1050" kern="50" dirty="0">
              <a:solidFill>
                <a:schemeClr val="bg2">
                  <a:lumMod val="50000"/>
                </a:schemeClr>
              </a:solidFill>
              <a:latin typeface="微软雅黑" panose="020B0503020204020204" pitchFamily="34" charset="-122"/>
              <a:ea typeface="微软雅黑" panose="020B0503020204020204" pitchFamily="34" charset="-122"/>
            </a:endParaRPr>
          </a:p>
          <a:p>
            <a:pPr algn="just">
              <a:spcAft>
                <a:spcPts val="0"/>
              </a:spcAft>
            </a:pPr>
            <a:endParaRPr lang="en-US" sz="1050" kern="50" dirty="0">
              <a:solidFill>
                <a:schemeClr val="bg2">
                  <a:lumMod val="50000"/>
                </a:schemeClr>
              </a:solidFill>
              <a:latin typeface="微软雅黑" panose="020B0503020204020204" pitchFamily="34" charset="-122"/>
              <a:ea typeface="微软雅黑" panose="020B0503020204020204" pitchFamily="34" charset="-122"/>
            </a:endParaRPr>
          </a:p>
          <a:p>
            <a:pPr algn="just">
              <a:spcAft>
                <a:spcPts val="0"/>
              </a:spcAft>
            </a:pPr>
            <a:endParaRPr lang="en-US" sz="1050" kern="50" dirty="0">
              <a:solidFill>
                <a:schemeClr val="bg2">
                  <a:lumMod val="50000"/>
                </a:schemeClr>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979" y="2014001"/>
            <a:ext cx="5200989" cy="3463637"/>
          </a:xfrm>
          <a:prstGeom prst="rect">
            <a:avLst/>
          </a:prstGeom>
        </p:spPr>
      </p:pic>
    </p:spTree>
    <p:extLst>
      <p:ext uri="{BB962C8B-B14F-4D97-AF65-F5344CB8AC3E}">
        <p14:creationId xmlns:p14="http://schemas.microsoft.com/office/powerpoint/2010/main" val="146041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1161328"/>
            <a:ext cx="12193200" cy="5147992"/>
          </a:xfrm>
          <a:prstGeom prst="rect">
            <a:avLst/>
          </a:prstGeom>
          <a:solidFill>
            <a:schemeClr val="bg2">
              <a:lumMod val="9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00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a:xfrm>
            <a:off x="1524000" y="3325866"/>
            <a:ext cx="9144000" cy="1260734"/>
          </a:xfrm>
        </p:spPr>
        <p:txBody>
          <a:bodyPr>
            <a:normAutofit fontScale="90000"/>
          </a:bodyPr>
          <a:lstStyle/>
          <a:p>
            <a:pPr algn="ctr">
              <a:lnSpc>
                <a:spcPct val="150000"/>
              </a:lnSpc>
            </a:pPr>
            <a:r>
              <a:rPr lang="en-US" altLang="zh-CN" dirty="0">
                <a:solidFill>
                  <a:schemeClr val="bg1"/>
                </a:solidFill>
                <a:latin typeface="微软雅黑" panose="020B0503020204020204" pitchFamily="34" charset="-122"/>
                <a:ea typeface="微软雅黑" panose="020B0503020204020204" pitchFamily="34" charset="-122"/>
              </a:rPr>
              <a:t/>
            </a:r>
            <a:br>
              <a:rPr lang="en-US" altLang="zh-CN" dirty="0">
                <a:solidFill>
                  <a:schemeClr val="bg1"/>
                </a:solidFill>
                <a:latin typeface="微软雅黑" panose="020B0503020204020204" pitchFamily="34" charset="-122"/>
                <a:ea typeface="微软雅黑" panose="020B0503020204020204" pitchFamily="34" charset="-122"/>
              </a:rPr>
            </a:br>
            <a:r>
              <a:rPr lang="en-US" altLang="zh-CN" dirty="0">
                <a:solidFill>
                  <a:schemeClr val="bg1"/>
                </a:solidFill>
                <a:latin typeface="微软雅黑" panose="020B0503020204020204" pitchFamily="34" charset="-122"/>
                <a:ea typeface="微软雅黑" panose="020B0503020204020204" pitchFamily="34" charset="-122"/>
              </a:rPr>
              <a:t/>
            </a:r>
            <a:br>
              <a:rPr lang="en-US" altLang="zh-CN" dirty="0">
                <a:solidFill>
                  <a:schemeClr val="bg1"/>
                </a:solidFill>
                <a:latin typeface="微软雅黑" panose="020B0503020204020204" pitchFamily="34" charset="-122"/>
                <a:ea typeface="微软雅黑" panose="020B0503020204020204" pitchFamily="34" charset="-122"/>
              </a:rPr>
            </a:br>
            <a:endParaRPr lang="en-US" sz="2700" dirty="0">
              <a:solidFill>
                <a:schemeClr val="bg1"/>
              </a:solidFill>
              <a:latin typeface="微软雅黑" panose="020B0503020204020204" pitchFamily="34" charset="-122"/>
              <a:ea typeface="微软雅黑" panose="020B0503020204020204" pitchFamily="34" charset="-122"/>
            </a:endParaRPr>
          </a:p>
        </p:txBody>
      </p:sp>
      <p:sp>
        <p:nvSpPr>
          <p:cNvPr id="9"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PA_文本框 6"/>
          <p:cNvSpPr txBox="1"/>
          <p:nvPr>
            <p:custDataLst>
              <p:tags r:id="rId2"/>
            </p:custDataLst>
          </p:nvPr>
        </p:nvSpPr>
        <p:spPr>
          <a:xfrm>
            <a:off x="169863" y="422275"/>
            <a:ext cx="5230812" cy="461665"/>
          </a:xfrm>
          <a:prstGeom prst="rect">
            <a:avLst/>
          </a:prstGeom>
          <a:noFill/>
        </p:spPr>
        <p:txBody>
          <a:bodyPr wrap="square">
            <a:spAutoFit/>
          </a:bodyPr>
          <a:lstStyle/>
          <a:p>
            <a:pPr eaLnBrk="1" fontAlgn="auto" hangingPunct="1">
              <a:spcBef>
                <a:spcPts val="0"/>
              </a:spcBef>
              <a:spcAft>
                <a:spcPts val="0"/>
              </a:spcAft>
              <a:defRPr/>
            </a:pPr>
            <a:r>
              <a:rPr lang="zh-CN" altLang="en-US" sz="2400" dirty="0">
                <a:solidFill>
                  <a:schemeClr val="bg2">
                    <a:lumMod val="50000"/>
                  </a:schemeClr>
                </a:solidFill>
                <a:latin typeface="微软雅黑" panose="020B0503020204020204" pitchFamily="34" charset="-122"/>
                <a:ea typeface="微软雅黑" panose="020B0503020204020204" pitchFamily="34" charset="-122"/>
              </a:rPr>
              <a:t>高端商务团组接待</a:t>
            </a:r>
            <a:endParaRPr lang="zh-CN" altLang="en-US" sz="4800" dirty="0">
              <a:solidFill>
                <a:schemeClr val="bg2">
                  <a:lumMod val="50000"/>
                </a:schemeClr>
              </a:solidFill>
              <a:latin typeface="微软雅黑" panose="020B0503020204020204" pitchFamily="34" charset="-122"/>
              <a:ea typeface="微软雅黑" panose="020B0503020204020204" pitchFamily="34" charset="-122"/>
            </a:endParaRPr>
          </a:p>
        </p:txBody>
      </p:sp>
      <p:graphicFrame>
        <p:nvGraphicFramePr>
          <p:cNvPr id="4" name="表格 3"/>
          <p:cNvGraphicFramePr>
            <a:graphicFrameLocks noGrp="1"/>
          </p:cNvGraphicFramePr>
          <p:nvPr>
            <p:extLst>
              <p:ext uri="{D42A27DB-BD31-4B8C-83A1-F6EECF244321}">
                <p14:modId xmlns:p14="http://schemas.microsoft.com/office/powerpoint/2010/main" val="1435037468"/>
              </p:ext>
            </p:extLst>
          </p:nvPr>
        </p:nvGraphicFramePr>
        <p:xfrm>
          <a:off x="6563075" y="1563624"/>
          <a:ext cx="4523990" cy="4343400"/>
        </p:xfrm>
        <a:graphic>
          <a:graphicData uri="http://schemas.openxmlformats.org/drawingml/2006/table">
            <a:tbl>
              <a:tblPr firstRow="1" bandRow="1">
                <a:tableStyleId>{2D5ABB26-0587-4C30-8999-92F81FD0307C}</a:tableStyleId>
              </a:tblPr>
              <a:tblGrid>
                <a:gridCol w="1009875">
                  <a:extLst>
                    <a:ext uri="{9D8B030D-6E8A-4147-A177-3AD203B41FA5}">
                      <a16:colId xmlns:a16="http://schemas.microsoft.com/office/drawing/2014/main" xmlns="" val="20000"/>
                    </a:ext>
                  </a:extLst>
                </a:gridCol>
                <a:gridCol w="3514115">
                  <a:extLst>
                    <a:ext uri="{9D8B030D-6E8A-4147-A177-3AD203B41FA5}">
                      <a16:colId xmlns:a16="http://schemas.microsoft.com/office/drawing/2014/main" xmlns="" val="20001"/>
                    </a:ext>
                  </a:extLst>
                </a:gridCol>
              </a:tblGrid>
              <a:tr h="256688">
                <a:tc>
                  <a:txBody>
                    <a:bodyPr/>
                    <a:lstStyle/>
                    <a:p>
                      <a:r>
                        <a:rPr lang="en-US" altLang="zh-CN" sz="1300" b="1" dirty="0">
                          <a:solidFill>
                            <a:schemeClr val="bg2">
                              <a:lumMod val="50000"/>
                            </a:schemeClr>
                          </a:solidFill>
                          <a:latin typeface="微软雅黑" panose="020B0503020204020204" pitchFamily="34" charset="-122"/>
                          <a:ea typeface="微软雅黑" panose="020B0503020204020204" pitchFamily="34" charset="-122"/>
                        </a:rPr>
                        <a:t>2019.12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3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厦门市文旅局代表团</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249857">
                <a:tc>
                  <a:txBody>
                    <a:bodyPr/>
                    <a:lstStyle/>
                    <a:p>
                      <a:r>
                        <a:rPr lang="en-US" altLang="zh-CN" sz="1300" b="1" dirty="0">
                          <a:solidFill>
                            <a:schemeClr val="bg2">
                              <a:lumMod val="50000"/>
                            </a:schemeClr>
                          </a:solidFill>
                          <a:latin typeface="微软雅黑" panose="020B0503020204020204" pitchFamily="34" charset="-122"/>
                          <a:ea typeface="微软雅黑" panose="020B0503020204020204" pitchFamily="34" charset="-122"/>
                        </a:rPr>
                        <a:t>2019.12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3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广东水利厅弗莱堡公务团</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249857">
                <a:tc>
                  <a:txBody>
                    <a:bodyPr/>
                    <a:lstStyle/>
                    <a:p>
                      <a:r>
                        <a:rPr lang="en-US" altLang="zh-CN" sz="1300" b="1" dirty="0">
                          <a:solidFill>
                            <a:schemeClr val="bg2">
                              <a:lumMod val="50000"/>
                            </a:schemeClr>
                          </a:solidFill>
                          <a:latin typeface="微软雅黑" panose="020B0503020204020204" pitchFamily="34" charset="-122"/>
                          <a:ea typeface="微软雅黑" panose="020B0503020204020204" pitchFamily="34" charset="-122"/>
                        </a:rPr>
                        <a:t>2019.11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3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重庆市中小企业科技创新协会投资考察团</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249857">
                <a:tc>
                  <a:txBody>
                    <a:bodyPr/>
                    <a:lstStyle/>
                    <a:p>
                      <a:r>
                        <a:rPr lang="en-US" altLang="zh-CN" sz="1300" b="1" dirty="0">
                          <a:solidFill>
                            <a:schemeClr val="bg2">
                              <a:lumMod val="50000"/>
                            </a:schemeClr>
                          </a:solidFill>
                          <a:latin typeface="微软雅黑" panose="020B0503020204020204" pitchFamily="34" charset="-122"/>
                          <a:ea typeface="微软雅黑" panose="020B0503020204020204" pitchFamily="34" charset="-122"/>
                        </a:rPr>
                        <a:t>2019.11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3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顺德企业家团</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249857">
                <a:tc>
                  <a:txBody>
                    <a:bodyPr/>
                    <a:lstStyle/>
                    <a:p>
                      <a:r>
                        <a:rPr lang="en-US" altLang="zh-CN" sz="1300" b="1" dirty="0">
                          <a:solidFill>
                            <a:schemeClr val="bg2">
                              <a:lumMod val="50000"/>
                            </a:schemeClr>
                          </a:solidFill>
                          <a:latin typeface="微软雅黑" panose="020B0503020204020204" pitchFamily="34" charset="-122"/>
                          <a:ea typeface="微软雅黑" panose="020B0503020204020204" pitchFamily="34" charset="-122"/>
                        </a:rPr>
                        <a:t>2019.11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3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河北省文旅厅考察团</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249857">
                <a:tc>
                  <a:txBody>
                    <a:bodyPr/>
                    <a:lstStyle/>
                    <a:p>
                      <a:r>
                        <a:rPr lang="en-US" altLang="zh-CN" sz="1300" b="1" dirty="0">
                          <a:solidFill>
                            <a:schemeClr val="bg2">
                              <a:lumMod val="50000"/>
                            </a:schemeClr>
                          </a:solidFill>
                          <a:latin typeface="微软雅黑" panose="020B0503020204020204" pitchFamily="34" charset="-122"/>
                          <a:ea typeface="微软雅黑" panose="020B0503020204020204" pitchFamily="34" charset="-122"/>
                        </a:rPr>
                        <a:t>2019.10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3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清华大学</a:t>
                      </a:r>
                      <a:r>
                        <a:rPr lang="en-US" altLang="zh-CN" sz="13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MEM</a:t>
                      </a:r>
                      <a:r>
                        <a:rPr lang="zh-CN" altLang="en-US" sz="13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游学团</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r h="249857">
                <a:tc>
                  <a:txBody>
                    <a:bodyPr/>
                    <a:lstStyle/>
                    <a:p>
                      <a:r>
                        <a:rPr lang="en-US" altLang="zh-CN" sz="1300" b="1" dirty="0">
                          <a:solidFill>
                            <a:schemeClr val="bg2">
                              <a:lumMod val="50000"/>
                            </a:schemeClr>
                          </a:solidFill>
                          <a:latin typeface="微软雅黑" panose="020B0503020204020204" pitchFamily="34" charset="-122"/>
                          <a:ea typeface="微软雅黑" panose="020B0503020204020204" pitchFamily="34" charset="-122"/>
                        </a:rPr>
                        <a:t>2019.10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3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新华教育集团德英院校考察团</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6"/>
                  </a:ext>
                </a:extLst>
              </a:tr>
              <a:tr h="249857">
                <a:tc>
                  <a:txBody>
                    <a:bodyPr/>
                    <a:lstStyle/>
                    <a:p>
                      <a:r>
                        <a:rPr lang="en-US" altLang="zh-CN" sz="1300" b="1" dirty="0">
                          <a:solidFill>
                            <a:schemeClr val="bg2">
                              <a:lumMod val="50000"/>
                            </a:schemeClr>
                          </a:solidFill>
                          <a:latin typeface="微软雅黑" panose="020B0503020204020204" pitchFamily="34" charset="-122"/>
                          <a:ea typeface="微软雅黑" panose="020B0503020204020204" pitchFamily="34" charset="-122"/>
                        </a:rPr>
                        <a:t>2019.09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3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创投德瑞金融团</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7"/>
                  </a:ext>
                </a:extLst>
              </a:tr>
              <a:tr h="249857">
                <a:tc>
                  <a:txBody>
                    <a:bodyPr/>
                    <a:lstStyle/>
                    <a:p>
                      <a:r>
                        <a:rPr lang="en-US" altLang="zh-CN" sz="1300" b="1" dirty="0">
                          <a:solidFill>
                            <a:schemeClr val="bg2">
                              <a:lumMod val="50000"/>
                            </a:schemeClr>
                          </a:solidFill>
                          <a:latin typeface="微软雅黑" panose="020B0503020204020204" pitchFamily="34" charset="-122"/>
                          <a:ea typeface="微软雅黑" panose="020B0503020204020204" pitchFamily="34" charset="-122"/>
                        </a:rPr>
                        <a:t>2019.07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3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北京大学游学团</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8"/>
                  </a:ext>
                </a:extLst>
              </a:tr>
              <a:tr h="249857">
                <a:tc>
                  <a:txBody>
                    <a:bodyPr/>
                    <a:lstStyle/>
                    <a:p>
                      <a:r>
                        <a:rPr lang="en-US" altLang="zh-CN" sz="1300" b="1" dirty="0">
                          <a:solidFill>
                            <a:schemeClr val="bg2">
                              <a:lumMod val="50000"/>
                            </a:schemeClr>
                          </a:solidFill>
                          <a:latin typeface="微软雅黑" panose="020B0503020204020204" pitchFamily="34" charset="-122"/>
                          <a:ea typeface="微软雅黑" panose="020B0503020204020204" pitchFamily="34" charset="-122"/>
                        </a:rPr>
                        <a:t>2019.06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3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上海信息化委代表团</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9"/>
                  </a:ext>
                </a:extLst>
              </a:tr>
              <a:tr h="249857">
                <a:tc>
                  <a:txBody>
                    <a:bodyPr/>
                    <a:lstStyle/>
                    <a:p>
                      <a:r>
                        <a:rPr lang="en-US" altLang="zh-CN" sz="1300" b="1" dirty="0">
                          <a:solidFill>
                            <a:schemeClr val="bg2">
                              <a:lumMod val="50000"/>
                            </a:schemeClr>
                          </a:solidFill>
                          <a:latin typeface="微软雅黑" panose="020B0503020204020204" pitchFamily="34" charset="-122"/>
                          <a:ea typeface="微软雅黑" panose="020B0503020204020204" pitchFamily="34" charset="-122"/>
                        </a:rPr>
                        <a:t>2019.06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3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漳州政府代表团</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0"/>
                  </a:ext>
                </a:extLst>
              </a:tr>
              <a:tr h="249857">
                <a:tc>
                  <a:txBody>
                    <a:bodyPr/>
                    <a:lstStyle/>
                    <a:p>
                      <a:r>
                        <a:rPr lang="en-US" altLang="zh-CN" sz="1300" b="1" dirty="0">
                          <a:solidFill>
                            <a:schemeClr val="bg2">
                              <a:lumMod val="50000"/>
                            </a:schemeClr>
                          </a:solidFill>
                          <a:latin typeface="微软雅黑" panose="020B0503020204020204" pitchFamily="34" charset="-122"/>
                          <a:ea typeface="微软雅黑" panose="020B0503020204020204" pitchFamily="34" charset="-122"/>
                        </a:rPr>
                        <a:t>2019.05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de-DE" sz="13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湖北襄阳人大代表团</a:t>
                      </a:r>
                      <a:endParaRPr lang="zh-CN" altLang="en-US" sz="1300" b="1" dirty="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1"/>
                  </a:ext>
                </a:extLst>
              </a:tr>
              <a:tr h="249857">
                <a:tc>
                  <a:txBody>
                    <a:bodyPr/>
                    <a:lstStyle/>
                    <a:p>
                      <a:r>
                        <a:rPr lang="en-US" altLang="zh-CN" sz="1300" b="1" dirty="0">
                          <a:solidFill>
                            <a:schemeClr val="bg2">
                              <a:lumMod val="50000"/>
                            </a:schemeClr>
                          </a:solidFill>
                          <a:latin typeface="微软雅黑" panose="020B0503020204020204" pitchFamily="34" charset="-122"/>
                          <a:ea typeface="微软雅黑" panose="020B0503020204020204" pitchFamily="34" charset="-122"/>
                        </a:rPr>
                        <a:t>2019.04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3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顺德商务团</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2"/>
                  </a:ext>
                </a:extLst>
              </a:tr>
              <a:tr h="249857">
                <a:tc>
                  <a:txBody>
                    <a:bodyPr/>
                    <a:lstStyle/>
                    <a:p>
                      <a:r>
                        <a:rPr lang="en-US" altLang="zh-CN" sz="1300" b="1" dirty="0">
                          <a:solidFill>
                            <a:schemeClr val="bg2">
                              <a:lumMod val="50000"/>
                            </a:schemeClr>
                          </a:solidFill>
                          <a:latin typeface="微软雅黑" panose="020B0503020204020204" pitchFamily="34" charset="-122"/>
                          <a:ea typeface="微软雅黑" panose="020B0503020204020204" pitchFamily="34" charset="-122"/>
                        </a:rPr>
                        <a:t>2019.04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3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汉诺威工业展团</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3"/>
                  </a:ext>
                </a:extLst>
              </a:tr>
              <a:tr h="249857">
                <a:tc>
                  <a:txBody>
                    <a:bodyPr/>
                    <a:lstStyle/>
                    <a:p>
                      <a:r>
                        <a:rPr lang="en-US" altLang="zh-CN" sz="1300" b="1" dirty="0">
                          <a:solidFill>
                            <a:schemeClr val="bg2">
                              <a:lumMod val="50000"/>
                            </a:schemeClr>
                          </a:solidFill>
                          <a:latin typeface="微软雅黑" panose="020B0503020204020204" pitchFamily="34" charset="-122"/>
                          <a:ea typeface="微软雅黑" panose="020B0503020204020204" pitchFamily="34" charset="-122"/>
                        </a:rPr>
                        <a:t>2019.01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3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长白山和北京市改委代表团</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4"/>
                  </a:ext>
                </a:extLst>
              </a:tr>
            </a:tbl>
          </a:graphicData>
        </a:graphic>
      </p:graphicFrame>
      <p:pic>
        <p:nvPicPr>
          <p:cNvPr id="13" name="图片 12" descr="fbcdbf04246609e014f4aaa58a36b56"/>
          <p:cNvPicPr/>
          <p:nvPr/>
        </p:nvPicPr>
        <p:blipFill rotWithShape="1">
          <a:blip r:embed="rId5"/>
          <a:srcRect t="4404" b="10197"/>
          <a:stretch/>
        </p:blipFill>
        <p:spPr>
          <a:xfrm>
            <a:off x="1809793" y="3861048"/>
            <a:ext cx="3496086" cy="2157417"/>
          </a:xfrm>
          <a:prstGeom prst="rect">
            <a:avLst/>
          </a:prstGeom>
          <a:noFill/>
          <a:ln>
            <a:noFill/>
          </a:ln>
        </p:spPr>
      </p:pic>
      <p:pic>
        <p:nvPicPr>
          <p:cNvPr id="14" name="图片 13" descr="b3437d2a9924178225a7eb14fd83361"/>
          <p:cNvPicPr/>
          <p:nvPr/>
        </p:nvPicPr>
        <p:blipFill>
          <a:blip r:embed="rId6"/>
          <a:stretch>
            <a:fillRect/>
          </a:stretch>
        </p:blipFill>
        <p:spPr>
          <a:xfrm>
            <a:off x="1809793" y="1412776"/>
            <a:ext cx="3496087" cy="2157417"/>
          </a:xfrm>
          <a:prstGeom prst="rect">
            <a:avLst/>
          </a:prstGeom>
          <a:noFill/>
          <a:ln>
            <a:noFill/>
          </a:ln>
        </p:spPr>
      </p:pic>
    </p:spTree>
    <p:extLst>
      <p:ext uri="{BB962C8B-B14F-4D97-AF65-F5344CB8AC3E}">
        <p14:creationId xmlns:p14="http://schemas.microsoft.com/office/powerpoint/2010/main" val="571951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1236362"/>
            <a:ext cx="12192000" cy="5072958"/>
          </a:xfrm>
          <a:prstGeom prst="rect">
            <a:avLst/>
          </a:prstGeom>
          <a:solidFill>
            <a:schemeClr val="bg2">
              <a:lumMod val="9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00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a:xfrm>
            <a:off x="1524000" y="3325866"/>
            <a:ext cx="9144000" cy="1260734"/>
          </a:xfrm>
        </p:spPr>
        <p:txBody>
          <a:bodyPr>
            <a:normAutofit fontScale="90000"/>
          </a:bodyPr>
          <a:lstStyle/>
          <a:p>
            <a:pPr algn="ctr">
              <a:lnSpc>
                <a:spcPct val="150000"/>
              </a:lnSpc>
            </a:pPr>
            <a:r>
              <a:rPr lang="en-US" altLang="zh-CN" dirty="0">
                <a:solidFill>
                  <a:schemeClr val="bg1"/>
                </a:solidFill>
                <a:latin typeface="微软雅黑" panose="020B0503020204020204" pitchFamily="34" charset="-122"/>
                <a:ea typeface="微软雅黑" panose="020B0503020204020204" pitchFamily="34" charset="-122"/>
              </a:rPr>
              <a:t/>
            </a:r>
            <a:br>
              <a:rPr lang="en-US" altLang="zh-CN" dirty="0">
                <a:solidFill>
                  <a:schemeClr val="bg1"/>
                </a:solidFill>
                <a:latin typeface="微软雅黑" panose="020B0503020204020204" pitchFamily="34" charset="-122"/>
                <a:ea typeface="微软雅黑" panose="020B0503020204020204" pitchFamily="34" charset="-122"/>
              </a:rPr>
            </a:br>
            <a:r>
              <a:rPr lang="en-US" altLang="zh-CN" dirty="0">
                <a:solidFill>
                  <a:schemeClr val="bg1"/>
                </a:solidFill>
                <a:latin typeface="微软雅黑" panose="020B0503020204020204" pitchFamily="34" charset="-122"/>
                <a:ea typeface="微软雅黑" panose="020B0503020204020204" pitchFamily="34" charset="-122"/>
              </a:rPr>
              <a:t/>
            </a:r>
            <a:br>
              <a:rPr lang="en-US" altLang="zh-CN" dirty="0">
                <a:solidFill>
                  <a:schemeClr val="bg1"/>
                </a:solidFill>
                <a:latin typeface="微软雅黑" panose="020B0503020204020204" pitchFamily="34" charset="-122"/>
                <a:ea typeface="微软雅黑" panose="020B0503020204020204" pitchFamily="34" charset="-122"/>
              </a:rPr>
            </a:br>
            <a:endParaRPr lang="en-US" sz="2700" dirty="0">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2961823" y="4257697"/>
            <a:ext cx="184666" cy="369332"/>
          </a:xfrm>
          <a:prstGeom prst="rect">
            <a:avLst/>
          </a:prstGeom>
          <a:noFill/>
        </p:spPr>
        <p:txBody>
          <a:bodyPr wrap="none" rtlCol="0">
            <a:spAutoFit/>
          </a:bodyPr>
          <a:lstStyle/>
          <a:p>
            <a:endParaRPr lang="en-US" dirty="0"/>
          </a:p>
        </p:txBody>
      </p:sp>
      <p:sp>
        <p:nvSpPr>
          <p:cNvPr id="9"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PA_文本框 6"/>
          <p:cNvSpPr txBox="1"/>
          <p:nvPr>
            <p:custDataLst>
              <p:tags r:id="rId2"/>
            </p:custDataLst>
          </p:nvPr>
        </p:nvSpPr>
        <p:spPr>
          <a:xfrm>
            <a:off x="169863" y="422275"/>
            <a:ext cx="5230812" cy="461665"/>
          </a:xfrm>
          <a:prstGeom prst="rect">
            <a:avLst/>
          </a:prstGeom>
          <a:noFill/>
        </p:spPr>
        <p:txBody>
          <a:bodyPr wrap="square">
            <a:spAutoFit/>
          </a:bodyPr>
          <a:lstStyle/>
          <a:p>
            <a:pPr eaLnBrk="1" fontAlgn="auto" hangingPunct="1">
              <a:spcBef>
                <a:spcPts val="0"/>
              </a:spcBef>
              <a:spcAft>
                <a:spcPts val="0"/>
              </a:spcAft>
              <a:defRPr/>
            </a:pPr>
            <a:r>
              <a:rPr lang="zh-CN" altLang="en-US" sz="2400" dirty="0">
                <a:solidFill>
                  <a:schemeClr val="bg2">
                    <a:lumMod val="50000"/>
                  </a:schemeClr>
                </a:solidFill>
                <a:latin typeface="微软雅黑" panose="020B0503020204020204" pitchFamily="34" charset="-122"/>
                <a:ea typeface="微软雅黑" panose="020B0503020204020204" pitchFamily="34" charset="-122"/>
              </a:rPr>
              <a:t>高端商务团组接待</a:t>
            </a:r>
            <a:endParaRPr lang="zh-CN" altLang="en-US" sz="4800" dirty="0">
              <a:solidFill>
                <a:schemeClr val="bg2">
                  <a:lumMod val="50000"/>
                </a:schemeClr>
              </a:solidFill>
              <a:latin typeface="微软雅黑" panose="020B0503020204020204" pitchFamily="34" charset="-122"/>
              <a:ea typeface="微软雅黑" panose="020B0503020204020204" pitchFamily="34" charset="-122"/>
            </a:endParaRPr>
          </a:p>
        </p:txBody>
      </p:sp>
      <p:graphicFrame>
        <p:nvGraphicFramePr>
          <p:cNvPr id="16" name="表格 15"/>
          <p:cNvGraphicFramePr>
            <a:graphicFrameLocks noGrp="1"/>
          </p:cNvGraphicFramePr>
          <p:nvPr>
            <p:extLst>
              <p:ext uri="{D42A27DB-BD31-4B8C-83A1-F6EECF244321}">
                <p14:modId xmlns:p14="http://schemas.microsoft.com/office/powerpoint/2010/main" val="3044612698"/>
              </p:ext>
            </p:extLst>
          </p:nvPr>
        </p:nvGraphicFramePr>
        <p:xfrm>
          <a:off x="5138814" y="1784596"/>
          <a:ext cx="6453990" cy="3891413"/>
        </p:xfrm>
        <a:graphic>
          <a:graphicData uri="http://schemas.openxmlformats.org/drawingml/2006/table">
            <a:tbl>
              <a:tblPr firstRow="1" bandRow="1">
                <a:tableStyleId>{2D5ABB26-0587-4C30-8999-92F81FD0307C}</a:tableStyleId>
              </a:tblPr>
              <a:tblGrid>
                <a:gridCol w="894507">
                  <a:extLst>
                    <a:ext uri="{9D8B030D-6E8A-4147-A177-3AD203B41FA5}">
                      <a16:colId xmlns:a16="http://schemas.microsoft.com/office/drawing/2014/main" xmlns="" val="1905642972"/>
                    </a:ext>
                  </a:extLst>
                </a:gridCol>
                <a:gridCol w="5559483">
                  <a:extLst>
                    <a:ext uri="{9D8B030D-6E8A-4147-A177-3AD203B41FA5}">
                      <a16:colId xmlns:a16="http://schemas.microsoft.com/office/drawing/2014/main" xmlns="" val="390347616"/>
                    </a:ext>
                  </a:extLst>
                </a:gridCol>
              </a:tblGrid>
              <a:tr h="325253">
                <a:tc>
                  <a:txBody>
                    <a:bodyPr/>
                    <a:lstStyle/>
                    <a:p>
                      <a:r>
                        <a:rPr lang="en-US" altLang="zh-CN" sz="1200" b="1" dirty="0">
                          <a:solidFill>
                            <a:schemeClr val="bg2">
                              <a:lumMod val="50000"/>
                            </a:schemeClr>
                          </a:solidFill>
                          <a:latin typeface="微软雅黑" panose="020B0503020204020204" pitchFamily="34" charset="-122"/>
                          <a:ea typeface="微软雅黑" panose="020B0503020204020204" pitchFamily="34" charset="-122"/>
                        </a:rPr>
                        <a:t>2018.11</a:t>
                      </a:r>
                      <a:endParaRPr lang="en-US" sz="1200" b="1" dirty="0">
                        <a:solidFill>
                          <a:schemeClr val="bg2">
                            <a:lumMod val="50000"/>
                          </a:schemeClr>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汉堡峰会  </a:t>
                      </a:r>
                      <a:r>
                        <a:rPr lang="en-US" altLang="zh-CN" sz="12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lang="zh-CN" altLang="en-US" sz="12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“中国与欧洲相遇”</a:t>
                      </a:r>
                      <a:endParaRPr lang="en-US" altLang="zh-CN" sz="1200" b="1" dirty="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253757827"/>
                  </a:ext>
                </a:extLst>
              </a:tr>
              <a:tr h="269556">
                <a:tc>
                  <a:txBody>
                    <a:bodyPr/>
                    <a:lstStyle/>
                    <a:p>
                      <a:r>
                        <a:rPr lang="en-US" altLang="zh-CN" sz="1200" b="1" dirty="0">
                          <a:solidFill>
                            <a:schemeClr val="bg2">
                              <a:lumMod val="50000"/>
                            </a:schemeClr>
                          </a:solidFill>
                          <a:latin typeface="微软雅黑" panose="020B0503020204020204" pitchFamily="34" charset="-122"/>
                          <a:ea typeface="微软雅黑" panose="020B0503020204020204" pitchFamily="34" charset="-122"/>
                        </a:rPr>
                        <a:t>2018.10</a:t>
                      </a:r>
                      <a:endParaRPr lang="en-US" sz="1200" b="1" dirty="0">
                        <a:solidFill>
                          <a:schemeClr val="bg2">
                            <a:lumMod val="50000"/>
                          </a:schemeClr>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kern="1200" dirty="0">
                          <a:solidFill>
                            <a:schemeClr val="bg2">
                              <a:lumMod val="50000"/>
                            </a:schemeClr>
                          </a:solidFill>
                          <a:latin typeface="微软雅黑" panose="020B0503020204020204" pitchFamily="34" charset="-122"/>
                          <a:ea typeface="微软雅黑" panose="020B0503020204020204" pitchFamily="34" charset="-122"/>
                          <a:cs typeface="+mn-cs"/>
                        </a:rPr>
                        <a:t>招商银行</a:t>
                      </a:r>
                      <a:r>
                        <a:rPr lang="en-US" altLang="zh-CN" sz="1200" b="1" kern="1200" dirty="0">
                          <a:solidFill>
                            <a:schemeClr val="bg2">
                              <a:lumMod val="50000"/>
                            </a:schemeClr>
                          </a:solidFill>
                          <a:latin typeface="微软雅黑" panose="020B0503020204020204" pitchFamily="34" charset="-122"/>
                          <a:ea typeface="微软雅黑" panose="020B0503020204020204" pitchFamily="34" charset="-122"/>
                          <a:cs typeface="+mn-cs"/>
                        </a:rPr>
                        <a:t>2018</a:t>
                      </a:r>
                      <a:r>
                        <a:rPr lang="zh-CN" altLang="en-US" sz="1200" b="1" kern="1200" dirty="0">
                          <a:solidFill>
                            <a:schemeClr val="bg2">
                              <a:lumMod val="50000"/>
                            </a:schemeClr>
                          </a:solidFill>
                          <a:latin typeface="微软雅黑" panose="020B0503020204020204" pitchFamily="34" charset="-122"/>
                          <a:ea typeface="微软雅黑" panose="020B0503020204020204" pitchFamily="34" charset="-122"/>
                          <a:cs typeface="+mn-cs"/>
                        </a:rPr>
                        <a:t>中欧跨境融资高端洽谈会</a:t>
                      </a:r>
                      <a:endParaRPr lang="en-US" altLang="zh-CN" sz="1200" b="1" kern="1200" dirty="0">
                        <a:solidFill>
                          <a:schemeClr val="bg2">
                            <a:lumMod val="50000"/>
                          </a:schemeClr>
                        </a:solidFill>
                        <a:latin typeface="微软雅黑" panose="020B0503020204020204" pitchFamily="34" charset="-122"/>
                        <a:ea typeface="微软雅黑"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891080804"/>
                  </a:ext>
                </a:extLst>
              </a:tr>
              <a:tr h="269556">
                <a:tc>
                  <a:txBody>
                    <a:bodyPr/>
                    <a:lstStyle/>
                    <a:p>
                      <a:r>
                        <a:rPr lang="en-US" altLang="zh-CN" sz="1200" b="1" dirty="0">
                          <a:solidFill>
                            <a:schemeClr val="bg2">
                              <a:lumMod val="50000"/>
                            </a:schemeClr>
                          </a:solidFill>
                          <a:latin typeface="微软雅黑" panose="020B0503020204020204" pitchFamily="34" charset="-122"/>
                          <a:ea typeface="微软雅黑" panose="020B0503020204020204" pitchFamily="34" charset="-122"/>
                        </a:rPr>
                        <a:t>2018.06</a:t>
                      </a:r>
                      <a:endParaRPr lang="en-US" sz="1200" b="1" dirty="0">
                        <a:solidFill>
                          <a:schemeClr val="bg2">
                            <a:lumMod val="50000"/>
                          </a:schemeClr>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kern="1200" dirty="0">
                          <a:solidFill>
                            <a:schemeClr val="bg2">
                              <a:lumMod val="50000"/>
                            </a:schemeClr>
                          </a:solidFill>
                          <a:latin typeface="微软雅黑" panose="020B0503020204020204" pitchFamily="34" charset="-122"/>
                          <a:ea typeface="微软雅黑" panose="020B0503020204020204" pitchFamily="34" charset="-122"/>
                          <a:cs typeface="+mn-cs"/>
                        </a:rPr>
                        <a:t>陕西文化产业投资控股集团代表团</a:t>
                      </a:r>
                      <a:endParaRPr lang="en-US" altLang="zh-CN" sz="1200" b="1" kern="1200" dirty="0">
                        <a:solidFill>
                          <a:schemeClr val="bg2">
                            <a:lumMod val="50000"/>
                          </a:schemeClr>
                        </a:solidFill>
                        <a:latin typeface="微软雅黑" panose="020B0503020204020204" pitchFamily="34" charset="-122"/>
                        <a:ea typeface="微软雅黑"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549715662"/>
                  </a:ext>
                </a:extLst>
              </a:tr>
              <a:tr h="2695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chemeClr val="bg2">
                              <a:lumMod val="50000"/>
                            </a:schemeClr>
                          </a:solidFill>
                          <a:latin typeface="微软雅黑" panose="020B0503020204020204" pitchFamily="34" charset="-122"/>
                          <a:ea typeface="微软雅黑" panose="020B0503020204020204" pitchFamily="34" charset="-122"/>
                        </a:rPr>
                        <a:t>2018.04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kern="1200" dirty="0">
                          <a:solidFill>
                            <a:schemeClr val="bg2">
                              <a:lumMod val="50000"/>
                            </a:schemeClr>
                          </a:solidFill>
                          <a:latin typeface="微软雅黑" panose="020B0503020204020204" pitchFamily="34" charset="-122"/>
                          <a:ea typeface="微软雅黑" panose="020B0503020204020204" pitchFamily="34" charset="-122"/>
                          <a:cs typeface="+mn-cs"/>
                        </a:rPr>
                        <a:t>鲁信集团代表团</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654554701"/>
                  </a:ext>
                </a:extLst>
              </a:tr>
              <a:tr h="269556">
                <a:tc>
                  <a:txBody>
                    <a:bodyPr/>
                    <a:lstStyle/>
                    <a:p>
                      <a:r>
                        <a:rPr lang="en-US" altLang="zh-CN" sz="1200" b="1" dirty="0">
                          <a:solidFill>
                            <a:schemeClr val="bg2">
                              <a:lumMod val="50000"/>
                            </a:schemeClr>
                          </a:solidFill>
                          <a:latin typeface="微软雅黑" panose="020B0503020204020204" pitchFamily="34" charset="-122"/>
                          <a:ea typeface="微软雅黑" panose="020B0503020204020204" pitchFamily="34" charset="-122"/>
                        </a:rPr>
                        <a:t>2018.04</a:t>
                      </a:r>
                      <a:endParaRPr lang="en-US" sz="1200" b="1" dirty="0">
                        <a:solidFill>
                          <a:schemeClr val="bg2">
                            <a:lumMod val="50000"/>
                          </a:schemeClr>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kern="1200" dirty="0">
                          <a:solidFill>
                            <a:schemeClr val="bg2">
                              <a:lumMod val="50000"/>
                            </a:schemeClr>
                          </a:solidFill>
                          <a:latin typeface="微软雅黑" panose="020B0503020204020204" pitchFamily="34" charset="-122"/>
                          <a:ea typeface="微软雅黑" panose="020B0503020204020204" pitchFamily="34" charset="-122"/>
                          <a:cs typeface="+mn-cs"/>
                        </a:rPr>
                        <a:t>中国机电产品进出口商会代表团</a:t>
                      </a:r>
                      <a:endParaRPr lang="en-US" altLang="zh-CN" sz="1200" b="1" kern="1200" dirty="0">
                        <a:solidFill>
                          <a:schemeClr val="bg2">
                            <a:lumMod val="50000"/>
                          </a:schemeClr>
                        </a:solidFill>
                        <a:latin typeface="微软雅黑" panose="020B0503020204020204" pitchFamily="34" charset="-122"/>
                        <a:ea typeface="微软雅黑"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7"/>
                  </a:ext>
                </a:extLst>
              </a:tr>
              <a:tr h="269556">
                <a:tc>
                  <a:txBody>
                    <a:bodyPr/>
                    <a:lstStyle/>
                    <a:p>
                      <a:r>
                        <a:rPr lang="en-US" altLang="zh-CN" sz="1200" b="1" dirty="0">
                          <a:solidFill>
                            <a:schemeClr val="bg2">
                              <a:lumMod val="50000"/>
                            </a:schemeClr>
                          </a:solidFill>
                          <a:latin typeface="微软雅黑" panose="020B0503020204020204" pitchFamily="34" charset="-122"/>
                          <a:ea typeface="微软雅黑" panose="020B0503020204020204" pitchFamily="34" charset="-122"/>
                        </a:rPr>
                        <a:t>2018.04</a:t>
                      </a:r>
                      <a:endParaRPr lang="en-US" sz="1200" b="1" dirty="0">
                        <a:solidFill>
                          <a:schemeClr val="bg2">
                            <a:lumMod val="50000"/>
                          </a:schemeClr>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kern="1200" dirty="0">
                          <a:solidFill>
                            <a:schemeClr val="bg2">
                              <a:lumMod val="50000"/>
                            </a:schemeClr>
                          </a:solidFill>
                          <a:latin typeface="微软雅黑" panose="020B0503020204020204" pitchFamily="34" charset="-122"/>
                          <a:ea typeface="微软雅黑" panose="020B0503020204020204" pitchFamily="34" charset="-122"/>
                          <a:cs typeface="+mn-cs"/>
                        </a:rPr>
                        <a:t>连云港市政府代表团</a:t>
                      </a:r>
                      <a:endParaRPr lang="en-US" altLang="zh-CN" sz="1200" b="1" kern="1200" dirty="0">
                        <a:solidFill>
                          <a:schemeClr val="bg2">
                            <a:lumMod val="50000"/>
                          </a:schemeClr>
                        </a:solidFill>
                        <a:latin typeface="微软雅黑" panose="020B0503020204020204" pitchFamily="34" charset="-122"/>
                        <a:ea typeface="微软雅黑"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309208023"/>
                  </a:ext>
                </a:extLst>
              </a:tr>
              <a:tr h="2695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chemeClr val="bg2">
                              <a:lumMod val="50000"/>
                            </a:schemeClr>
                          </a:solidFill>
                          <a:latin typeface="微软雅黑" panose="020B0503020204020204" pitchFamily="34" charset="-122"/>
                          <a:ea typeface="微软雅黑" panose="020B0503020204020204" pitchFamily="34" charset="-122"/>
                        </a:rPr>
                        <a:t>2018.03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kern="1200" dirty="0">
                          <a:solidFill>
                            <a:schemeClr val="bg2">
                              <a:lumMod val="50000"/>
                            </a:schemeClr>
                          </a:solidFill>
                          <a:latin typeface="微软雅黑" panose="020B0503020204020204" pitchFamily="34" charset="-122"/>
                          <a:ea typeface="微软雅黑" panose="020B0503020204020204" pitchFamily="34" charset="-122"/>
                          <a:cs typeface="+mn-cs"/>
                        </a:rPr>
                        <a:t>湖北工商总会代表团</a:t>
                      </a:r>
                      <a:endParaRPr lang="en-US" altLang="zh-CN" sz="1200" b="1" kern="1200" dirty="0">
                        <a:solidFill>
                          <a:schemeClr val="bg2">
                            <a:lumMod val="50000"/>
                          </a:schemeClr>
                        </a:solidFill>
                        <a:latin typeface="微软雅黑" panose="020B0503020204020204" pitchFamily="34" charset="-122"/>
                        <a:ea typeface="微软雅黑"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514576223"/>
                  </a:ext>
                </a:extLst>
              </a:tr>
              <a:tr h="269556">
                <a:tc>
                  <a:txBody>
                    <a:bodyPr/>
                    <a:lstStyle/>
                    <a:p>
                      <a:r>
                        <a:rPr lang="en-US" altLang="zh-CN" sz="1200" b="1" dirty="0">
                          <a:solidFill>
                            <a:schemeClr val="bg2">
                              <a:lumMod val="50000"/>
                            </a:schemeClr>
                          </a:solidFill>
                          <a:latin typeface="微软雅黑" panose="020B0503020204020204" pitchFamily="34" charset="-122"/>
                          <a:ea typeface="微软雅黑" panose="020B0503020204020204" pitchFamily="34" charset="-122"/>
                        </a:rPr>
                        <a:t>2017.05</a:t>
                      </a:r>
                      <a:endParaRPr lang="en-US" sz="1200" b="1" dirty="0">
                        <a:solidFill>
                          <a:schemeClr val="bg2">
                            <a:lumMod val="50000"/>
                          </a:schemeClr>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zh-CN" altLang="en-US" sz="1200" b="1" kern="1200" dirty="0">
                          <a:solidFill>
                            <a:schemeClr val="bg2">
                              <a:lumMod val="50000"/>
                            </a:schemeClr>
                          </a:solidFill>
                          <a:latin typeface="微软雅黑" panose="020B0503020204020204" pitchFamily="34" charset="-122"/>
                          <a:ea typeface="微软雅黑" panose="020B0503020204020204" pitchFamily="34" charset="-122"/>
                          <a:cs typeface="+mn-cs"/>
                        </a:rPr>
                        <a:t>大连高新区代表团</a:t>
                      </a:r>
                      <a:endParaRPr lang="en-US" sz="1200" b="1" kern="1200" dirty="0">
                        <a:solidFill>
                          <a:schemeClr val="bg2">
                            <a:lumMod val="50000"/>
                          </a:schemeClr>
                        </a:solidFill>
                        <a:latin typeface="微软雅黑" panose="020B0503020204020204" pitchFamily="34" charset="-122"/>
                        <a:ea typeface="微软雅黑"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01821788"/>
                  </a:ext>
                </a:extLst>
              </a:tr>
              <a:tr h="269556">
                <a:tc>
                  <a:txBody>
                    <a:bodyPr/>
                    <a:lstStyle/>
                    <a:p>
                      <a:r>
                        <a:rPr lang="en-US" sz="1200" b="1" dirty="0">
                          <a:solidFill>
                            <a:schemeClr val="bg2">
                              <a:lumMod val="50000"/>
                            </a:schemeClr>
                          </a:solidFill>
                          <a:latin typeface="微软雅黑" panose="020B0503020204020204" pitchFamily="34" charset="-122"/>
                          <a:ea typeface="微软雅黑" panose="020B0503020204020204" pitchFamily="34" charset="-122"/>
                        </a:rPr>
                        <a:t>201</a:t>
                      </a:r>
                      <a:r>
                        <a:rPr lang="en-US" altLang="zh-CN" sz="1200" b="1" dirty="0">
                          <a:solidFill>
                            <a:schemeClr val="bg2">
                              <a:lumMod val="50000"/>
                            </a:schemeClr>
                          </a:solidFill>
                          <a:latin typeface="微软雅黑" panose="020B0503020204020204" pitchFamily="34" charset="-122"/>
                          <a:ea typeface="微软雅黑" panose="020B0503020204020204" pitchFamily="34" charset="-122"/>
                        </a:rPr>
                        <a:t>7</a:t>
                      </a:r>
                      <a:r>
                        <a:rPr lang="en-US" sz="1200" b="1" dirty="0">
                          <a:solidFill>
                            <a:schemeClr val="bg2">
                              <a:lumMod val="50000"/>
                            </a:schemeClr>
                          </a:solidFill>
                          <a:latin typeface="微软雅黑" panose="020B0503020204020204" pitchFamily="34" charset="-122"/>
                          <a:ea typeface="微软雅黑" panose="020B0503020204020204" pitchFamily="34" charset="-122"/>
                        </a:rPr>
                        <a:t>.04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zh-CN" altLang="en-US" sz="1200" b="1" kern="1200" dirty="0">
                          <a:solidFill>
                            <a:schemeClr val="bg2">
                              <a:lumMod val="50000"/>
                            </a:schemeClr>
                          </a:solidFill>
                          <a:latin typeface="微软雅黑" panose="020B0503020204020204" pitchFamily="34" charset="-122"/>
                          <a:ea typeface="微软雅黑" panose="020B0503020204020204" pitchFamily="34" charset="-122"/>
                          <a:cs typeface="+mn-cs"/>
                        </a:rPr>
                        <a:t>中德城市工业联盟汉诺威参展团</a:t>
                      </a:r>
                      <a:endParaRPr lang="en-US" sz="1200" b="1" kern="1200" dirty="0">
                        <a:solidFill>
                          <a:schemeClr val="bg2">
                            <a:lumMod val="50000"/>
                          </a:schemeClr>
                        </a:solidFill>
                        <a:latin typeface="微软雅黑" panose="020B0503020204020204" pitchFamily="34" charset="-122"/>
                        <a:ea typeface="微软雅黑"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817633662"/>
                  </a:ext>
                </a:extLst>
              </a:tr>
              <a:tr h="2695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2">
                              <a:lumMod val="50000"/>
                            </a:schemeClr>
                          </a:solidFill>
                          <a:latin typeface="微软雅黑" panose="020B0503020204020204" pitchFamily="34" charset="-122"/>
                          <a:ea typeface="微软雅黑" panose="020B0503020204020204" pitchFamily="34" charset="-122"/>
                        </a:rPr>
                        <a:t>201</a:t>
                      </a:r>
                      <a:r>
                        <a:rPr lang="en-US" altLang="zh-CN" sz="1200" b="1" dirty="0">
                          <a:solidFill>
                            <a:schemeClr val="bg2">
                              <a:lumMod val="50000"/>
                            </a:schemeClr>
                          </a:solidFill>
                          <a:latin typeface="微软雅黑" panose="020B0503020204020204" pitchFamily="34" charset="-122"/>
                          <a:ea typeface="微软雅黑" panose="020B0503020204020204" pitchFamily="34" charset="-122"/>
                        </a:rPr>
                        <a:t>7</a:t>
                      </a:r>
                      <a:r>
                        <a:rPr lang="en-US" sz="1200" b="1" dirty="0">
                          <a:solidFill>
                            <a:schemeClr val="bg2">
                              <a:lumMod val="50000"/>
                            </a:schemeClr>
                          </a:solidFill>
                          <a:latin typeface="微软雅黑" panose="020B0503020204020204" pitchFamily="34" charset="-122"/>
                          <a:ea typeface="微软雅黑" panose="020B0503020204020204" pitchFamily="34" charset="-122"/>
                        </a:rPr>
                        <a:t>.04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zh-CN" altLang="en-US" sz="1200" b="1" kern="1200" dirty="0">
                          <a:solidFill>
                            <a:schemeClr val="bg2">
                              <a:lumMod val="50000"/>
                            </a:schemeClr>
                          </a:solidFill>
                          <a:latin typeface="微软雅黑" panose="020B0503020204020204" pitchFamily="34" charset="-122"/>
                          <a:ea typeface="微软雅黑" panose="020B0503020204020204" pitchFamily="34" charset="-122"/>
                          <a:cs typeface="+mn-cs"/>
                        </a:rPr>
                        <a:t>华夏幸福基业欧洲推介会代表团</a:t>
                      </a:r>
                      <a:endParaRPr lang="en-US" sz="1200" b="1" kern="1200" dirty="0">
                        <a:solidFill>
                          <a:schemeClr val="bg2">
                            <a:lumMod val="50000"/>
                          </a:schemeClr>
                        </a:solidFill>
                        <a:latin typeface="微软雅黑" panose="020B0503020204020204" pitchFamily="34" charset="-122"/>
                        <a:ea typeface="微软雅黑"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37241883"/>
                  </a:ext>
                </a:extLst>
              </a:tr>
              <a:tr h="269556">
                <a:tc>
                  <a:txBody>
                    <a:bodyPr/>
                    <a:lstStyle/>
                    <a:p>
                      <a:r>
                        <a:rPr lang="en-US" altLang="zh-CN" sz="1200" b="1" dirty="0">
                          <a:solidFill>
                            <a:schemeClr val="bg2">
                              <a:lumMod val="50000"/>
                            </a:schemeClr>
                          </a:solidFill>
                          <a:latin typeface="微软雅黑" panose="020B0503020204020204" pitchFamily="34" charset="-122"/>
                          <a:ea typeface="微软雅黑" panose="020B0503020204020204" pitchFamily="34" charset="-122"/>
                        </a:rPr>
                        <a:t>2017.03</a:t>
                      </a:r>
                      <a:endParaRPr lang="en-US" sz="1200" b="1" dirty="0">
                        <a:solidFill>
                          <a:schemeClr val="bg2">
                            <a:lumMod val="50000"/>
                          </a:schemeClr>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zh-CN" altLang="en-US" sz="1200" b="1" kern="1200" dirty="0">
                          <a:solidFill>
                            <a:schemeClr val="bg2">
                              <a:lumMod val="50000"/>
                            </a:schemeClr>
                          </a:solidFill>
                          <a:latin typeface="微软雅黑" panose="020B0503020204020204" pitchFamily="34" charset="-122"/>
                          <a:ea typeface="微软雅黑" panose="020B0503020204020204" pitchFamily="34" charset="-122"/>
                          <a:cs typeface="+mn-cs"/>
                        </a:rPr>
                        <a:t>中东欧基金世福投资论坛代表团</a:t>
                      </a:r>
                      <a:endParaRPr lang="en-US" sz="1200" b="1" kern="1200" dirty="0">
                        <a:solidFill>
                          <a:schemeClr val="bg2">
                            <a:lumMod val="50000"/>
                          </a:schemeClr>
                        </a:solidFill>
                        <a:latin typeface="微软雅黑" panose="020B0503020204020204" pitchFamily="34" charset="-122"/>
                        <a:ea typeface="微软雅黑"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450558236"/>
                  </a:ext>
                </a:extLst>
              </a:tr>
              <a:tr h="269556">
                <a:tc>
                  <a:txBody>
                    <a:bodyPr/>
                    <a:lstStyle/>
                    <a:p>
                      <a:r>
                        <a:rPr lang="en-US" altLang="zh-CN" sz="1200" b="1" dirty="0">
                          <a:solidFill>
                            <a:schemeClr val="bg2">
                              <a:lumMod val="50000"/>
                            </a:schemeClr>
                          </a:solidFill>
                          <a:latin typeface="微软雅黑" panose="020B0503020204020204" pitchFamily="34" charset="-122"/>
                          <a:ea typeface="微软雅黑" panose="020B0503020204020204" pitchFamily="34" charset="-122"/>
                        </a:rPr>
                        <a:t>2016.11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zh-CN" altLang="en-US" sz="1200" b="1" dirty="0">
                          <a:solidFill>
                            <a:schemeClr val="bg2">
                              <a:lumMod val="50000"/>
                            </a:schemeClr>
                          </a:solidFill>
                          <a:latin typeface="微软雅黑" panose="020B0503020204020204" pitchFamily="34" charset="-122"/>
                          <a:ea typeface="微软雅黑" panose="020B0503020204020204" pitchFamily="34" charset="-122"/>
                        </a:rPr>
                        <a:t>汉堡中欧峰会代表团</a:t>
                      </a:r>
                      <a:endParaRPr lang="en-US" sz="1200" b="1" kern="1200" dirty="0">
                        <a:solidFill>
                          <a:schemeClr val="bg2">
                            <a:lumMod val="50000"/>
                          </a:schemeClr>
                        </a:solidFill>
                        <a:latin typeface="微软雅黑" panose="020B0503020204020204" pitchFamily="34" charset="-122"/>
                        <a:ea typeface="微软雅黑"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435245366"/>
                  </a:ext>
                </a:extLst>
              </a:tr>
              <a:tr h="269556">
                <a:tc>
                  <a:txBody>
                    <a:bodyPr/>
                    <a:lstStyle/>
                    <a:p>
                      <a:r>
                        <a:rPr lang="en-US" altLang="zh-CN" sz="1200" b="1" dirty="0">
                          <a:solidFill>
                            <a:schemeClr val="bg2">
                              <a:lumMod val="50000"/>
                            </a:schemeClr>
                          </a:solidFill>
                          <a:latin typeface="微软雅黑" panose="020B0503020204020204" pitchFamily="34" charset="-122"/>
                          <a:ea typeface="微软雅黑" panose="020B0503020204020204" pitchFamily="34" charset="-122"/>
                        </a:rPr>
                        <a:t>2016.07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zh-CN" altLang="en-US" sz="1200" b="1" dirty="0">
                          <a:solidFill>
                            <a:schemeClr val="bg2">
                              <a:lumMod val="50000"/>
                            </a:schemeClr>
                          </a:solidFill>
                          <a:latin typeface="微软雅黑" panose="020B0503020204020204" pitchFamily="34" charset="-122"/>
                          <a:ea typeface="微软雅黑" panose="020B0503020204020204" pitchFamily="34" charset="-122"/>
                        </a:rPr>
                        <a:t>山东省推介会 </a:t>
                      </a:r>
                      <a:r>
                        <a:rPr lang="en-US" altLang="zh-CN" sz="1200" b="1" dirty="0">
                          <a:solidFill>
                            <a:schemeClr val="bg2">
                              <a:lumMod val="50000"/>
                            </a:schemeClr>
                          </a:solidFill>
                          <a:latin typeface="微软雅黑" panose="020B0503020204020204" pitchFamily="34" charset="-122"/>
                          <a:ea typeface="微软雅黑" panose="020B0503020204020204" pitchFamily="34" charset="-122"/>
                        </a:rPr>
                        <a:t>---</a:t>
                      </a:r>
                      <a:r>
                        <a:rPr lang="zh-CN" altLang="en-US" sz="1200" b="1" dirty="0">
                          <a:solidFill>
                            <a:schemeClr val="bg2">
                              <a:lumMod val="50000"/>
                            </a:schemeClr>
                          </a:solidFill>
                          <a:latin typeface="微软雅黑" panose="020B0503020204020204" pitchFamily="34" charset="-122"/>
                          <a:ea typeface="微软雅黑" panose="020B0503020204020204" pitchFamily="34" charset="-122"/>
                        </a:rPr>
                        <a:t> 山东省省长</a:t>
                      </a:r>
                      <a:r>
                        <a:rPr lang="zh-CN" altLang="en-US" sz="1200" b="1" kern="1200" dirty="0">
                          <a:solidFill>
                            <a:schemeClr val="bg2">
                              <a:lumMod val="50000"/>
                            </a:schemeClr>
                          </a:solidFill>
                          <a:latin typeface="微软雅黑" panose="020B0503020204020204" pitchFamily="34" charset="-122"/>
                          <a:ea typeface="微软雅黑" panose="020B0503020204020204" pitchFamily="34" charset="-122"/>
                          <a:cs typeface="+mn-cs"/>
                        </a:rPr>
                        <a:t>郭树清</a:t>
                      </a:r>
                      <a:r>
                        <a:rPr lang="zh-CN" altLang="en-US" sz="1200" b="1" dirty="0">
                          <a:solidFill>
                            <a:schemeClr val="bg2">
                              <a:lumMod val="50000"/>
                            </a:schemeClr>
                          </a:solidFill>
                          <a:latin typeface="微软雅黑" panose="020B0503020204020204" pitchFamily="34" charset="-122"/>
                          <a:ea typeface="微软雅黑" panose="020B0503020204020204" pitchFamily="34" charset="-122"/>
                        </a:rPr>
                        <a:t>一行</a:t>
                      </a:r>
                      <a:endParaRPr lang="en-US" sz="1200" b="1" kern="1200" dirty="0">
                        <a:solidFill>
                          <a:schemeClr val="bg2">
                            <a:lumMod val="50000"/>
                          </a:schemeClr>
                        </a:solidFill>
                        <a:latin typeface="微软雅黑" panose="020B0503020204020204" pitchFamily="34" charset="-122"/>
                        <a:ea typeface="微软雅黑"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157988634"/>
                  </a:ext>
                </a:extLst>
              </a:tr>
              <a:tr h="269556">
                <a:tc>
                  <a:txBody>
                    <a:bodyPr/>
                    <a:lstStyle/>
                    <a:p>
                      <a:r>
                        <a:rPr lang="en-US" altLang="zh-CN" sz="1200" b="1" dirty="0">
                          <a:solidFill>
                            <a:schemeClr val="bg2">
                              <a:lumMod val="50000"/>
                            </a:schemeClr>
                          </a:solidFill>
                          <a:latin typeface="微软雅黑" panose="020B0503020204020204" pitchFamily="34" charset="-122"/>
                          <a:ea typeface="微软雅黑" panose="020B0503020204020204" pitchFamily="34" charset="-122"/>
                        </a:rPr>
                        <a:t>2016.05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chemeClr val="bg2">
                              <a:lumMod val="50000"/>
                            </a:schemeClr>
                          </a:solidFill>
                          <a:latin typeface="微软雅黑" panose="020B0503020204020204" pitchFamily="34" charset="-122"/>
                          <a:ea typeface="微软雅黑" panose="020B0503020204020204" pitchFamily="34" charset="-122"/>
                        </a:rPr>
                        <a:t>第十九届东盟与中日韩 </a:t>
                      </a:r>
                      <a:r>
                        <a:rPr lang="en-US" altLang="zh-CN" sz="1200" b="1" dirty="0">
                          <a:solidFill>
                            <a:schemeClr val="bg2">
                              <a:lumMod val="50000"/>
                            </a:schemeClr>
                          </a:solidFill>
                          <a:latin typeface="微软雅黑" panose="020B0503020204020204" pitchFamily="34" charset="-122"/>
                          <a:ea typeface="微软雅黑" panose="020B0503020204020204" pitchFamily="34" charset="-122"/>
                        </a:rPr>
                        <a:t>(10+3)</a:t>
                      </a:r>
                      <a:r>
                        <a:rPr lang="zh-CN" altLang="en-US" sz="1200" b="1" dirty="0">
                          <a:solidFill>
                            <a:schemeClr val="bg2">
                              <a:lumMod val="50000"/>
                            </a:schemeClr>
                          </a:solidFill>
                          <a:latin typeface="微软雅黑" panose="020B0503020204020204" pitchFamily="34" charset="-122"/>
                          <a:ea typeface="微软雅黑" panose="020B0503020204020204" pitchFamily="34" charset="-122"/>
                        </a:rPr>
                        <a:t> 财长和央行行长 </a:t>
                      </a:r>
                      <a:r>
                        <a:rPr lang="en-US" altLang="zh-CN" sz="1200" b="1" dirty="0">
                          <a:solidFill>
                            <a:schemeClr val="bg2">
                              <a:lumMod val="50000"/>
                            </a:schemeClr>
                          </a:solidFill>
                          <a:latin typeface="微软雅黑" panose="020B0503020204020204" pitchFamily="34" charset="-122"/>
                          <a:ea typeface="微软雅黑" panose="020B0503020204020204" pitchFamily="34" charset="-122"/>
                        </a:rPr>
                        <a:t>---</a:t>
                      </a:r>
                      <a:r>
                        <a:rPr lang="zh-CN" altLang="en-US" sz="1200" b="1" dirty="0">
                          <a:solidFill>
                            <a:schemeClr val="bg2">
                              <a:lumMod val="50000"/>
                            </a:schemeClr>
                          </a:solidFill>
                          <a:latin typeface="微软雅黑" panose="020B0503020204020204" pitchFamily="34" charset="-122"/>
                          <a:ea typeface="微软雅黑" panose="020B0503020204020204" pitchFamily="34" charset="-122"/>
                        </a:rPr>
                        <a:t> 中国财政部部长楼继伟一行</a:t>
                      </a:r>
                      <a:endParaRPr lang="en-US" altLang="zh-CN" sz="1200" b="1" dirty="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624360811"/>
                  </a:ext>
                </a:extLst>
              </a:tr>
            </a:tbl>
          </a:graphicData>
        </a:graphic>
      </p:graphicFrame>
      <p:pic>
        <p:nvPicPr>
          <p:cNvPr id="17" name="图片 16"/>
          <p:cNvPicPr>
            <a:picLocks noChangeAspect="1"/>
          </p:cNvPicPr>
          <p:nvPr/>
        </p:nvPicPr>
        <p:blipFill rotWithShape="1">
          <a:blip r:embed="rId5" cstate="print">
            <a:extLst>
              <a:ext uri="{28A0092B-C50C-407E-A947-70E740481C1C}">
                <a14:useLocalDpi xmlns:a14="http://schemas.microsoft.com/office/drawing/2010/main" val="0"/>
              </a:ext>
            </a:extLst>
          </a:blip>
          <a:srcRect t="8696" b="6044"/>
          <a:stretch/>
        </p:blipFill>
        <p:spPr>
          <a:xfrm>
            <a:off x="1030919" y="1498992"/>
            <a:ext cx="3508700" cy="2146031"/>
          </a:xfrm>
          <a:prstGeom prst="rect">
            <a:avLst/>
          </a:prstGeom>
        </p:spPr>
      </p:pic>
      <p:pic>
        <p:nvPicPr>
          <p:cNvPr id="18" name="Picture 2" descr="http://gb.cri.cn/mmsource/images/2015/11/02/54cbb7c6e6b541f9b649c82d58fda91c.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322"/>
          <a:stretch/>
        </p:blipFill>
        <p:spPr bwMode="auto">
          <a:xfrm>
            <a:off x="1022686" y="3949083"/>
            <a:ext cx="3516933" cy="2135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60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680" y="1188000"/>
            <a:ext cx="12216680" cy="5121320"/>
          </a:xfrm>
          <a:prstGeom prst="rect">
            <a:avLst/>
          </a:prstGeom>
          <a:solidFill>
            <a:schemeClr val="bg2">
              <a:lumMod val="9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0239" y="5479127"/>
            <a:ext cx="1551521" cy="207651"/>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7732" y="3789040"/>
            <a:ext cx="3132870" cy="2158821"/>
          </a:xfrm>
          <a:prstGeom prst="rect">
            <a:avLst/>
          </a:prstGeom>
        </p:spPr>
      </p:pic>
      <p:pic>
        <p:nvPicPr>
          <p:cNvPr id="7" name="图片 6"/>
          <p:cNvPicPr>
            <a:picLocks noChangeAspect="1"/>
          </p:cNvPicPr>
          <p:nvPr/>
        </p:nvPicPr>
        <p:blipFill>
          <a:blip r:embed="rId6"/>
          <a:stretch>
            <a:fillRect/>
          </a:stretch>
        </p:blipFill>
        <p:spPr>
          <a:xfrm>
            <a:off x="5485873" y="1556487"/>
            <a:ext cx="3132870" cy="2016529"/>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47732" y="1556487"/>
            <a:ext cx="3132870" cy="2016529"/>
          </a:xfrm>
          <a:prstGeom prst="rect">
            <a:avLst/>
          </a:prstGeom>
        </p:spPr>
      </p:pic>
      <p:sp>
        <p:nvSpPr>
          <p:cNvPr id="10"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 name="PA_文本框 6"/>
          <p:cNvSpPr txBox="1"/>
          <p:nvPr>
            <p:custDataLst>
              <p:tags r:id="rId2"/>
            </p:custDataLst>
          </p:nvPr>
        </p:nvSpPr>
        <p:spPr>
          <a:xfrm>
            <a:off x="145662" y="408285"/>
            <a:ext cx="5230812" cy="461665"/>
          </a:xfrm>
          <a:prstGeom prst="rect">
            <a:avLst/>
          </a:prstGeom>
          <a:noFill/>
        </p:spPr>
        <p:txBody>
          <a:bodyPr wrap="square">
            <a:spAutoFit/>
          </a:bodyPr>
          <a:lstStyle/>
          <a:p>
            <a:pPr eaLnBrk="1" fontAlgn="auto" hangingPunct="1">
              <a:spcBef>
                <a:spcPts val="0"/>
              </a:spcBef>
              <a:spcAft>
                <a:spcPts val="0"/>
              </a:spcAft>
              <a:defRPr/>
            </a:pPr>
            <a:r>
              <a:rPr lang="zh-CN" altLang="en-US" sz="2400" dirty="0">
                <a:solidFill>
                  <a:schemeClr val="bg2">
                    <a:lumMod val="50000"/>
                  </a:schemeClr>
                </a:solidFill>
                <a:latin typeface="微软雅黑" panose="020B0503020204020204" pitchFamily="34" charset="-122"/>
                <a:ea typeface="微软雅黑" panose="020B0503020204020204" pitchFamily="34" charset="-122"/>
              </a:rPr>
              <a:t>推介会、商务展会承办</a:t>
            </a:r>
            <a:endParaRPr lang="zh-CN" altLang="en-US" sz="4800" dirty="0">
              <a:solidFill>
                <a:schemeClr val="bg2">
                  <a:lumMod val="50000"/>
                </a:schemeClr>
              </a:solidFill>
              <a:latin typeface="微软雅黑" panose="020B0503020204020204" pitchFamily="34" charset="-122"/>
              <a:ea typeface="微软雅黑" panose="020B0503020204020204" pitchFamily="34" charset="-122"/>
            </a:endParaRPr>
          </a:p>
        </p:txBody>
      </p:sp>
      <p:graphicFrame>
        <p:nvGraphicFramePr>
          <p:cNvPr id="12" name="object 3"/>
          <p:cNvGraphicFramePr>
            <a:graphicFrameLocks noGrp="1"/>
          </p:cNvGraphicFramePr>
          <p:nvPr>
            <p:extLst>
              <p:ext uri="{D42A27DB-BD31-4B8C-83A1-F6EECF244321}">
                <p14:modId xmlns:p14="http://schemas.microsoft.com/office/powerpoint/2010/main" val="4040663205"/>
              </p:ext>
            </p:extLst>
          </p:nvPr>
        </p:nvGraphicFramePr>
        <p:xfrm>
          <a:off x="71677" y="1649608"/>
          <a:ext cx="5304243" cy="4826231"/>
        </p:xfrm>
        <a:graphic>
          <a:graphicData uri="http://schemas.openxmlformats.org/drawingml/2006/table">
            <a:tbl>
              <a:tblPr firstRow="1" bandRow="1">
                <a:tableStyleId>{2D5ABB26-0587-4C30-8999-92F81FD0307C}</a:tableStyleId>
              </a:tblPr>
              <a:tblGrid>
                <a:gridCol w="2451133">
                  <a:extLst>
                    <a:ext uri="{9D8B030D-6E8A-4147-A177-3AD203B41FA5}">
                      <a16:colId xmlns:a16="http://schemas.microsoft.com/office/drawing/2014/main" xmlns="" val="20000"/>
                    </a:ext>
                  </a:extLst>
                </a:gridCol>
                <a:gridCol w="2853110">
                  <a:extLst>
                    <a:ext uri="{9D8B030D-6E8A-4147-A177-3AD203B41FA5}">
                      <a16:colId xmlns:a16="http://schemas.microsoft.com/office/drawing/2014/main" xmlns="" val="20001"/>
                    </a:ext>
                  </a:extLst>
                </a:gridCol>
              </a:tblGrid>
              <a:tr h="712899">
                <a:tc>
                  <a:txBody>
                    <a:bodyPr/>
                    <a:lstStyle/>
                    <a:p>
                      <a:pPr marL="127000" marR="0" lvl="0" indent="0" algn="l" defTabSz="914400" rtl="0" eaLnBrk="1" fontAlgn="auto" latinLnBrk="0" hangingPunct="1">
                        <a:lnSpc>
                          <a:spcPts val="1415"/>
                        </a:lnSpc>
                        <a:spcBef>
                          <a:spcPts val="484"/>
                        </a:spcBef>
                        <a:spcAft>
                          <a:spcPts val="0"/>
                        </a:spcAft>
                        <a:buClrTx/>
                        <a:buSzTx/>
                        <a:buFontTx/>
                        <a:buNone/>
                        <a:tabLst/>
                        <a:defRPr/>
                      </a:pPr>
                      <a:r>
                        <a:rPr lang="en-US" altLang="zh-CN"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2019</a:t>
                      </a:r>
                      <a:r>
                        <a:rPr lang="zh-CN" altLang="en-US"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en-US" altLang="zh-CN" sz="1100" b="1" spc="85" dirty="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lang="zh-CN" altLang="en-US"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 慕尼黑 </a:t>
                      </a:r>
                      <a:r>
                        <a:rPr lang="de-DE" altLang="zh-CN"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lang="zh-CN" altLang="de-DE"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伦敦</a:t>
                      </a:r>
                      <a:r>
                        <a:rPr lang="de-DE" altLang="zh-CN"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lang="zh-CN" altLang="de-DE"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阿姆斯特丹</a:t>
                      </a:r>
                      <a:endParaRPr lang="en-US" altLang="zh-CN"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127000" marR="0" lvl="0" indent="0" algn="l" defTabSz="914400" rtl="0" eaLnBrk="1" fontAlgn="auto" latinLnBrk="0" hangingPunct="1">
                        <a:lnSpc>
                          <a:spcPts val="1415"/>
                        </a:lnSpc>
                        <a:spcBef>
                          <a:spcPts val="484"/>
                        </a:spcBef>
                        <a:spcAft>
                          <a:spcPts val="0"/>
                        </a:spcAft>
                        <a:buClrTx/>
                        <a:buSzTx/>
                        <a:buFontTx/>
                        <a:buNone/>
                        <a:tabLst/>
                        <a:defRPr/>
                      </a:pPr>
                      <a:r>
                        <a:rPr lang="en-US" altLang="zh-CN"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2019</a:t>
                      </a:r>
                      <a:r>
                        <a:rPr lang="zh-CN" altLang="en-US"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en-US" altLang="zh-CN" sz="1100" b="1" spc="85" dirty="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lang="zh-CN" altLang="en-US"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 巴黎</a:t>
                      </a:r>
                      <a:endParaRPr lang="en-US" altLang="zh-CN"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127000" marR="0" lvl="0" indent="0" algn="l" defTabSz="914400" rtl="0" eaLnBrk="1" fontAlgn="auto" latinLnBrk="0" hangingPunct="1">
                        <a:lnSpc>
                          <a:spcPts val="1415"/>
                        </a:lnSpc>
                        <a:spcBef>
                          <a:spcPts val="484"/>
                        </a:spcBef>
                        <a:spcAft>
                          <a:spcPts val="0"/>
                        </a:spcAft>
                        <a:buClrTx/>
                        <a:buSzTx/>
                        <a:buFontTx/>
                        <a:buNone/>
                        <a:tabLst/>
                        <a:defRPr/>
                      </a:pPr>
                      <a:r>
                        <a:rPr lang="zh-CN" altLang="zh-CN"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2</a:t>
                      </a:r>
                      <a:r>
                        <a:rPr lang="en-US" altLang="zh-CN"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019</a:t>
                      </a:r>
                      <a:r>
                        <a:rPr lang="zh-CN" altLang="en-US"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en-US" altLang="zh-CN" sz="1100" b="1" spc="85" dirty="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lang="zh-CN" altLang="en-US"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 慕尼黑</a:t>
                      </a:r>
                      <a:endParaRPr lang="en-US" altLang="zh-CN"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127000" marR="0" lvl="0" indent="0" algn="l" defTabSz="914400" rtl="0" eaLnBrk="1" fontAlgn="auto" latinLnBrk="0" hangingPunct="1">
                        <a:lnSpc>
                          <a:spcPts val="1415"/>
                        </a:lnSpc>
                        <a:spcBef>
                          <a:spcPts val="484"/>
                        </a:spcBef>
                        <a:spcAft>
                          <a:spcPts val="0"/>
                        </a:spcAft>
                        <a:buClrTx/>
                        <a:buSzTx/>
                        <a:buFontTx/>
                        <a:buNone/>
                        <a:tabLst/>
                        <a:defRPr/>
                      </a:pPr>
                      <a:r>
                        <a:rPr lang="zh-CN" altLang="zh-CN"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2</a:t>
                      </a:r>
                      <a:r>
                        <a:rPr lang="en-US" altLang="zh-CN"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019</a:t>
                      </a:r>
                      <a:r>
                        <a:rPr lang="zh-CN" altLang="en-US"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en-US" altLang="zh-CN" sz="1100" b="1" spc="85" dirty="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lang="zh-CN" altLang="en-US"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 慕尼黑</a:t>
                      </a:r>
                      <a:r>
                        <a:rPr lang="en-US" altLang="zh-CN"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lang="zh-CN" altLang="en-US"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法兰克福</a:t>
                      </a:r>
                      <a:r>
                        <a:rPr lang="en-US" altLang="zh-CN"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lang="zh-CN" altLang="en-US"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维也纳</a:t>
                      </a:r>
                      <a:endParaRPr lang="en-US" altLang="zh-CN"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127000" marR="0" lvl="0" indent="0" algn="l" defTabSz="914400" rtl="0" eaLnBrk="1" fontAlgn="auto" latinLnBrk="0" hangingPunct="1">
                        <a:lnSpc>
                          <a:spcPts val="1415"/>
                        </a:lnSpc>
                        <a:spcBef>
                          <a:spcPts val="484"/>
                        </a:spcBef>
                        <a:spcAft>
                          <a:spcPts val="0"/>
                        </a:spcAft>
                        <a:buClrTx/>
                        <a:buSzTx/>
                        <a:buFontTx/>
                        <a:buNone/>
                        <a:tabLst/>
                        <a:defRPr/>
                      </a:pPr>
                      <a:r>
                        <a:rPr lang="zh-CN" altLang="zh-CN"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2</a:t>
                      </a:r>
                      <a:r>
                        <a:rPr lang="en-US" altLang="zh-CN"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019</a:t>
                      </a:r>
                      <a:r>
                        <a:rPr lang="zh-CN" altLang="en-US"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en-US" altLang="zh-CN" sz="1100" b="1" spc="85" dirty="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lang="zh-CN" altLang="en-US"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 美因茨</a:t>
                      </a:r>
                      <a:endParaRPr lang="en-US" altLang="zh-CN"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127000" marR="0" lvl="0" indent="0" algn="l" defTabSz="914400" rtl="0" eaLnBrk="1" fontAlgn="auto" latinLnBrk="0" hangingPunct="1">
                        <a:lnSpc>
                          <a:spcPts val="1415"/>
                        </a:lnSpc>
                        <a:spcBef>
                          <a:spcPts val="484"/>
                        </a:spcBef>
                        <a:spcAft>
                          <a:spcPts val="0"/>
                        </a:spcAft>
                        <a:buClrTx/>
                        <a:buSzTx/>
                        <a:buFontTx/>
                        <a:buNone/>
                        <a:tabLst/>
                        <a:defRPr/>
                      </a:pPr>
                      <a:r>
                        <a:rPr lang="zh-CN" altLang="zh-CN"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2</a:t>
                      </a:r>
                      <a:r>
                        <a:rPr lang="en-US" altLang="zh-CN"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018</a:t>
                      </a:r>
                      <a:r>
                        <a:rPr lang="zh-CN" altLang="en-US"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en-US" altLang="zh-CN" sz="1100" b="1" spc="85" dirty="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lang="zh-CN" altLang="en-US"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 慕尼黑</a:t>
                      </a:r>
                      <a:endParaRPr lang="en-US" altLang="zh-CN"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127000" marR="0" lvl="0" indent="0" algn="l" defTabSz="914400" rtl="0" eaLnBrk="1" fontAlgn="auto" latinLnBrk="0" hangingPunct="1">
                        <a:lnSpc>
                          <a:spcPts val="1415"/>
                        </a:lnSpc>
                        <a:spcBef>
                          <a:spcPts val="484"/>
                        </a:spcBef>
                        <a:spcAft>
                          <a:spcPts val="0"/>
                        </a:spcAft>
                        <a:buClrTx/>
                        <a:buSzTx/>
                        <a:buFontTx/>
                        <a:buNone/>
                        <a:tabLst/>
                        <a:defRPr/>
                      </a:pPr>
                      <a:r>
                        <a:rPr lang="zh-CN" altLang="zh-CN"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2</a:t>
                      </a:r>
                      <a:r>
                        <a:rPr lang="en-US" altLang="zh-CN"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018</a:t>
                      </a:r>
                      <a:r>
                        <a:rPr lang="zh-CN" altLang="en-US"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en-US" altLang="zh-CN" sz="1100" b="1" spc="85" dirty="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lang="zh-CN" altLang="en-US"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 慕尼黑</a:t>
                      </a:r>
                      <a:endParaRPr lang="en-US" altLang="zh-CN"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127000" marR="0" lvl="0" indent="0" algn="l" defTabSz="914400" rtl="0" eaLnBrk="1" fontAlgn="auto" latinLnBrk="0" hangingPunct="1">
                        <a:lnSpc>
                          <a:spcPts val="1415"/>
                        </a:lnSpc>
                        <a:spcBef>
                          <a:spcPts val="484"/>
                        </a:spcBef>
                        <a:spcAft>
                          <a:spcPts val="0"/>
                        </a:spcAft>
                        <a:buClrTx/>
                        <a:buSzTx/>
                        <a:buFontTx/>
                        <a:buNone/>
                        <a:tabLst/>
                        <a:defRPr/>
                      </a:pPr>
                      <a:r>
                        <a:rPr lang="zh-CN" altLang="zh-CN"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2</a:t>
                      </a:r>
                      <a:r>
                        <a:rPr lang="en-US" altLang="zh-CN"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018</a:t>
                      </a:r>
                      <a:r>
                        <a:rPr lang="zh-CN" altLang="en-US"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en-US" altLang="zh-CN" sz="1100" b="1" spc="85" dirty="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lang="zh-CN" altLang="en-US"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 慕尼黑</a:t>
                      </a:r>
                      <a:endParaRPr lang="en-US" altLang="zh-CN"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127000" marR="0" lvl="0" indent="0" algn="l" defTabSz="914400" rtl="0" eaLnBrk="1" fontAlgn="auto" latinLnBrk="0" hangingPunct="1">
                        <a:lnSpc>
                          <a:spcPts val="1415"/>
                        </a:lnSpc>
                        <a:spcBef>
                          <a:spcPts val="484"/>
                        </a:spcBef>
                        <a:spcAft>
                          <a:spcPts val="0"/>
                        </a:spcAft>
                        <a:buClrTx/>
                        <a:buSzTx/>
                        <a:buFontTx/>
                        <a:buNone/>
                        <a:tabLst/>
                        <a:defRPr/>
                      </a:pPr>
                      <a:r>
                        <a:rPr lang="zh-CN" altLang="zh-CN"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2</a:t>
                      </a:r>
                      <a:r>
                        <a:rPr lang="en-US" altLang="zh-CN"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018</a:t>
                      </a:r>
                      <a:r>
                        <a:rPr lang="zh-CN" altLang="en-US"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en-US" altLang="zh-CN" sz="1100" b="1" spc="85" dirty="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lang="zh-CN" altLang="en-US"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 亚琛</a:t>
                      </a:r>
                      <a:endParaRPr lang="en-US" altLang="zh-CN"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127000" marR="0" lvl="0" indent="0" algn="l" defTabSz="914400" rtl="0" eaLnBrk="1" fontAlgn="auto" latinLnBrk="0" hangingPunct="1">
                        <a:lnSpc>
                          <a:spcPts val="1415"/>
                        </a:lnSpc>
                        <a:spcBef>
                          <a:spcPts val="484"/>
                        </a:spcBef>
                        <a:spcAft>
                          <a:spcPts val="0"/>
                        </a:spcAft>
                        <a:buClrTx/>
                        <a:buSzTx/>
                        <a:buFontTx/>
                        <a:buNone/>
                        <a:tabLst/>
                        <a:defRPr/>
                      </a:pPr>
                      <a:r>
                        <a:rPr lang="en-US" altLang="zh-CN" sz="1100" b="1" spc="70" dirty="0">
                          <a:solidFill>
                            <a:schemeClr val="bg2">
                              <a:lumMod val="50000"/>
                            </a:schemeClr>
                          </a:solidFill>
                          <a:latin typeface="微软雅黑" panose="020B0503020204020204" pitchFamily="34" charset="-122"/>
                          <a:ea typeface="微软雅黑" panose="020B0503020204020204" pitchFamily="34" charset="-122"/>
                          <a:cs typeface="Noto Sans CJK JP Regular"/>
                        </a:rPr>
                        <a:t>2018</a:t>
                      </a:r>
                      <a:r>
                        <a:rPr lang="zh-CN" altLang="en-US" sz="1100" b="1" spc="6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en-US" altLang="zh-CN" sz="1100" b="1" spc="85" dirty="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lang="zh-CN" altLang="en-US"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zh-CN" altLang="en-US"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慕尼黑</a:t>
                      </a:r>
                      <a:r>
                        <a:rPr lang="en-US" altLang="zh-CN"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lang="zh-CN" altLang="en-US"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法兰克福</a:t>
                      </a:r>
                      <a:endParaRPr lang="en-US" altLang="zh-CN"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127000" marR="0" lvl="0" indent="0" algn="l" defTabSz="914400" rtl="0" eaLnBrk="1" fontAlgn="auto" latinLnBrk="0" hangingPunct="1">
                        <a:lnSpc>
                          <a:spcPts val="1415"/>
                        </a:lnSpc>
                        <a:spcBef>
                          <a:spcPts val="484"/>
                        </a:spcBef>
                        <a:spcAft>
                          <a:spcPts val="0"/>
                        </a:spcAft>
                        <a:buClrTx/>
                        <a:buSzTx/>
                        <a:buFontTx/>
                        <a:buNone/>
                        <a:tabLst/>
                        <a:defRPr/>
                      </a:pPr>
                      <a:r>
                        <a:rPr lang="en-US" altLang="zh-CN" sz="1100" b="1" spc="70" dirty="0">
                          <a:solidFill>
                            <a:schemeClr val="bg2">
                              <a:lumMod val="50000"/>
                            </a:schemeClr>
                          </a:solidFill>
                          <a:latin typeface="微软雅黑" panose="020B0503020204020204" pitchFamily="34" charset="-122"/>
                          <a:ea typeface="微软雅黑" panose="020B0503020204020204" pitchFamily="34" charset="-122"/>
                          <a:cs typeface="Noto Sans CJK JP Regular"/>
                        </a:rPr>
                        <a:t>2018</a:t>
                      </a:r>
                      <a:r>
                        <a:rPr lang="zh-CN" altLang="en-US" sz="1100" b="1" spc="6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en-US" altLang="zh-CN" sz="1100" b="1" spc="85" dirty="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lang="zh-CN" altLang="en-US"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zh-CN" altLang="en-US"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慕尼黑</a:t>
                      </a:r>
                    </a:p>
                    <a:p>
                      <a:pPr marL="127000" marR="0" lvl="0" indent="0" algn="l" defTabSz="914400" rtl="0" eaLnBrk="1" fontAlgn="auto" latinLnBrk="0" hangingPunct="1">
                        <a:lnSpc>
                          <a:spcPts val="1415"/>
                        </a:lnSpc>
                        <a:spcBef>
                          <a:spcPts val="484"/>
                        </a:spcBef>
                        <a:spcAft>
                          <a:spcPts val="0"/>
                        </a:spcAft>
                        <a:buClrTx/>
                        <a:buSzTx/>
                        <a:buFontTx/>
                        <a:buNone/>
                        <a:tabLst/>
                        <a:defRPr/>
                      </a:pPr>
                      <a:r>
                        <a:rPr lang="en-US" altLang="zh-CN" sz="1100" b="1" spc="70" dirty="0">
                          <a:solidFill>
                            <a:schemeClr val="bg2">
                              <a:lumMod val="50000"/>
                            </a:schemeClr>
                          </a:solidFill>
                          <a:latin typeface="微软雅黑" panose="020B0503020204020204" pitchFamily="34" charset="-122"/>
                          <a:ea typeface="微软雅黑" panose="020B0503020204020204" pitchFamily="34" charset="-122"/>
                          <a:cs typeface="Noto Sans CJK JP Regular"/>
                        </a:rPr>
                        <a:t>2018</a:t>
                      </a:r>
                      <a:r>
                        <a:rPr lang="zh-CN" altLang="en-US" sz="1100" b="1" spc="6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en-US" altLang="zh-CN" sz="1100" b="1" spc="85" dirty="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lang="zh-CN" altLang="en-US"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zh-CN" altLang="en-US"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慕尼黑</a:t>
                      </a:r>
                    </a:p>
                    <a:p>
                      <a:pPr marL="127000" marR="0" lvl="0" indent="0" algn="l" defTabSz="914400" rtl="0" eaLnBrk="1" fontAlgn="auto" latinLnBrk="0" hangingPunct="1">
                        <a:lnSpc>
                          <a:spcPts val="1415"/>
                        </a:lnSpc>
                        <a:spcBef>
                          <a:spcPts val="484"/>
                        </a:spcBef>
                        <a:spcAft>
                          <a:spcPts val="0"/>
                        </a:spcAft>
                        <a:buClrTx/>
                        <a:buSzTx/>
                        <a:buFontTx/>
                        <a:buNone/>
                        <a:tabLst/>
                        <a:defRPr/>
                      </a:pPr>
                      <a:r>
                        <a:rPr lang="en-US" altLang="zh-CN" sz="1100" b="1" spc="70" dirty="0">
                          <a:solidFill>
                            <a:schemeClr val="bg2">
                              <a:lumMod val="50000"/>
                            </a:schemeClr>
                          </a:solidFill>
                          <a:latin typeface="微软雅黑" panose="020B0503020204020204" pitchFamily="34" charset="-122"/>
                          <a:ea typeface="微软雅黑" panose="020B0503020204020204" pitchFamily="34" charset="-122"/>
                          <a:cs typeface="Noto Sans CJK JP Regular"/>
                        </a:rPr>
                        <a:t>2017</a:t>
                      </a:r>
                      <a:r>
                        <a:rPr lang="zh-CN" altLang="en-US" sz="1100" b="1" spc="6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en-US" altLang="zh-CN" sz="1100" b="1" spc="85" dirty="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lang="zh-CN" altLang="en-US"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zh-CN" altLang="en-US"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慕尼黑</a:t>
                      </a:r>
                    </a:p>
                    <a:p>
                      <a:pPr marL="127000" marR="0" lvl="0" indent="0" algn="l" defTabSz="914400" rtl="0" eaLnBrk="1" fontAlgn="auto" latinLnBrk="0" hangingPunct="1">
                        <a:lnSpc>
                          <a:spcPts val="1415"/>
                        </a:lnSpc>
                        <a:spcBef>
                          <a:spcPts val="484"/>
                        </a:spcBef>
                        <a:spcAft>
                          <a:spcPts val="0"/>
                        </a:spcAft>
                        <a:buClrTx/>
                        <a:buSzTx/>
                        <a:buFontTx/>
                        <a:buNone/>
                        <a:tabLst/>
                        <a:defRPr/>
                      </a:pPr>
                      <a:r>
                        <a:rPr lang="en-US" altLang="zh-CN" sz="1100" b="1" spc="70" dirty="0">
                          <a:solidFill>
                            <a:schemeClr val="bg2">
                              <a:lumMod val="50000"/>
                            </a:schemeClr>
                          </a:solidFill>
                          <a:latin typeface="微软雅黑" panose="020B0503020204020204" pitchFamily="34" charset="-122"/>
                          <a:ea typeface="微软雅黑" panose="020B0503020204020204" pitchFamily="34" charset="-122"/>
                          <a:cs typeface="Noto Sans CJK JP Regular"/>
                        </a:rPr>
                        <a:t>2017</a:t>
                      </a:r>
                      <a:r>
                        <a:rPr lang="zh-CN" altLang="en-US" sz="1100" b="1" spc="6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en-US" altLang="zh-CN" sz="1100" b="1" spc="85" dirty="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lang="zh-CN" altLang="en-US"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zh-CN" altLang="en-US"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汉诺威</a:t>
                      </a:r>
                      <a:endParaRPr lang="en-US" altLang="zh-CN"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127000" marR="0" lvl="0" indent="0" algn="l" defTabSz="914400" rtl="0" eaLnBrk="1" fontAlgn="auto" latinLnBrk="0" hangingPunct="1">
                        <a:lnSpc>
                          <a:spcPts val="1415"/>
                        </a:lnSpc>
                        <a:spcBef>
                          <a:spcPts val="484"/>
                        </a:spcBef>
                        <a:spcAft>
                          <a:spcPts val="0"/>
                        </a:spcAft>
                        <a:buClrTx/>
                        <a:buSzTx/>
                        <a:buFontTx/>
                        <a:buNone/>
                        <a:tabLst/>
                        <a:defRPr/>
                      </a:pPr>
                      <a:r>
                        <a:rPr lang="en-US" altLang="zh-CN" sz="1100" b="1" spc="70" dirty="0">
                          <a:solidFill>
                            <a:schemeClr val="bg2">
                              <a:lumMod val="50000"/>
                            </a:schemeClr>
                          </a:solidFill>
                          <a:latin typeface="微软雅黑" panose="020B0503020204020204" pitchFamily="34" charset="-122"/>
                          <a:ea typeface="微软雅黑" panose="020B0503020204020204" pitchFamily="34" charset="-122"/>
                          <a:cs typeface="Noto Sans CJK JP Regular"/>
                        </a:rPr>
                        <a:t>2017</a:t>
                      </a:r>
                      <a:r>
                        <a:rPr lang="zh-CN" altLang="en-US" sz="1100" b="1" spc="6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en-US" altLang="zh-CN" sz="1100" b="1" spc="85" dirty="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lang="zh-CN" altLang="en-US"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zh-CN" altLang="en-US"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慕尼黑</a:t>
                      </a:r>
                    </a:p>
                    <a:p>
                      <a:pPr marL="127000" marR="0" lvl="0" indent="0" algn="l" defTabSz="914400" rtl="0" eaLnBrk="1" fontAlgn="auto" latinLnBrk="0" hangingPunct="1">
                        <a:lnSpc>
                          <a:spcPts val="1415"/>
                        </a:lnSpc>
                        <a:spcBef>
                          <a:spcPts val="484"/>
                        </a:spcBef>
                        <a:spcAft>
                          <a:spcPts val="0"/>
                        </a:spcAft>
                        <a:buClrTx/>
                        <a:buSzTx/>
                        <a:buFontTx/>
                        <a:buNone/>
                        <a:tabLst/>
                        <a:defRPr/>
                      </a:pPr>
                      <a:r>
                        <a:rPr lang="en-US" altLang="zh-CN" sz="1100" b="1" spc="70" dirty="0">
                          <a:solidFill>
                            <a:schemeClr val="bg2">
                              <a:lumMod val="50000"/>
                            </a:schemeClr>
                          </a:solidFill>
                          <a:latin typeface="微软雅黑" panose="020B0503020204020204" pitchFamily="34" charset="-122"/>
                          <a:ea typeface="微软雅黑" panose="020B0503020204020204" pitchFamily="34" charset="-122"/>
                          <a:cs typeface="Noto Sans CJK JP Regular"/>
                        </a:rPr>
                        <a:t>2016</a:t>
                      </a:r>
                      <a:r>
                        <a:rPr lang="zh-CN" altLang="en-US" sz="1100" b="1" spc="60"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en-US" altLang="zh-CN" sz="1100" b="1" spc="85" dirty="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lang="zh-CN" altLang="en-US" sz="1100" b="1" spc="90"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zh-CN" altLang="en-US"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杜塞尔多夫</a:t>
                      </a:r>
                    </a:p>
                    <a:p>
                      <a:pPr marL="127000" marR="0" lvl="0" indent="0" algn="l" defTabSz="914400" rtl="0" eaLnBrk="1" fontAlgn="auto" latinLnBrk="0" hangingPunct="1">
                        <a:lnSpc>
                          <a:spcPts val="1415"/>
                        </a:lnSpc>
                        <a:spcBef>
                          <a:spcPts val="484"/>
                        </a:spcBef>
                        <a:spcAft>
                          <a:spcPts val="0"/>
                        </a:spcAft>
                        <a:buClrTx/>
                        <a:buSzTx/>
                        <a:buFontTx/>
                        <a:buNone/>
                        <a:tabLst/>
                        <a:defRPr/>
                      </a:pPr>
                      <a:r>
                        <a:rPr lang="en-US" altLang="zh-CN" sz="1100" b="1" spc="70" dirty="0">
                          <a:solidFill>
                            <a:schemeClr val="bg2">
                              <a:lumMod val="50000"/>
                            </a:schemeClr>
                          </a:solidFill>
                          <a:latin typeface="微软雅黑" panose="020B0503020204020204" pitchFamily="34" charset="-122"/>
                          <a:ea typeface="微软雅黑" panose="020B0503020204020204" pitchFamily="34" charset="-122"/>
                          <a:cs typeface="Noto Sans CJK JP Regular"/>
                        </a:rPr>
                        <a:t>2016</a:t>
                      </a:r>
                      <a:r>
                        <a:rPr lang="zh-CN" altLang="en-US" sz="1100" b="1" spc="6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en-US" altLang="zh-CN" sz="1100" b="1" spc="85" dirty="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lang="zh-CN" altLang="en-US"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zh-CN" altLang="en-US"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慕尼黑</a:t>
                      </a:r>
                    </a:p>
                    <a:p>
                      <a:pPr marL="127000" marR="0" lvl="0" indent="0" algn="l" defTabSz="914400" rtl="0" eaLnBrk="1" fontAlgn="auto" latinLnBrk="0" hangingPunct="1">
                        <a:lnSpc>
                          <a:spcPts val="1415"/>
                        </a:lnSpc>
                        <a:spcBef>
                          <a:spcPts val="484"/>
                        </a:spcBef>
                        <a:spcAft>
                          <a:spcPts val="0"/>
                        </a:spcAft>
                        <a:buClrTx/>
                        <a:buSzTx/>
                        <a:buFontTx/>
                        <a:buNone/>
                        <a:tabLst/>
                        <a:defRPr/>
                      </a:pPr>
                      <a:r>
                        <a:rPr lang="en-US" altLang="zh-CN" sz="1100" b="1" spc="70" dirty="0">
                          <a:solidFill>
                            <a:schemeClr val="bg2">
                              <a:lumMod val="50000"/>
                            </a:schemeClr>
                          </a:solidFill>
                          <a:latin typeface="微软雅黑" panose="020B0503020204020204" pitchFamily="34" charset="-122"/>
                          <a:ea typeface="微软雅黑" panose="020B0503020204020204" pitchFamily="34" charset="-122"/>
                          <a:cs typeface="Noto Sans CJK JP Regular"/>
                        </a:rPr>
                        <a:t>2016</a:t>
                      </a:r>
                      <a:r>
                        <a:rPr lang="zh-CN" altLang="en-US" sz="1100" b="1" spc="60"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en-US" altLang="zh-CN" sz="1100" b="1" spc="85" dirty="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lang="zh-CN" altLang="en-US" sz="1100" b="1" spc="8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zh-CN" altLang="en-US"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斯图加特</a:t>
                      </a:r>
                    </a:p>
                    <a:p>
                      <a:pPr marL="127000" marR="0" lvl="0" indent="0" algn="l" defTabSz="914400" rtl="0" eaLnBrk="1" fontAlgn="auto" latinLnBrk="0" hangingPunct="1">
                        <a:lnSpc>
                          <a:spcPts val="1415"/>
                        </a:lnSpc>
                        <a:spcBef>
                          <a:spcPts val="484"/>
                        </a:spcBef>
                        <a:spcAft>
                          <a:spcPts val="0"/>
                        </a:spcAft>
                        <a:buClrTx/>
                        <a:buSzTx/>
                        <a:buFontTx/>
                        <a:buNone/>
                        <a:tabLst/>
                        <a:defRPr/>
                      </a:pPr>
                      <a:endParaRPr lang="zh-CN" altLang="en-US"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127000" marR="0" lvl="0" indent="0" algn="l" defTabSz="914400" rtl="0" eaLnBrk="1" fontAlgn="auto" latinLnBrk="0" hangingPunct="1">
                        <a:lnSpc>
                          <a:spcPts val="1415"/>
                        </a:lnSpc>
                        <a:spcBef>
                          <a:spcPts val="484"/>
                        </a:spcBef>
                        <a:spcAft>
                          <a:spcPts val="0"/>
                        </a:spcAft>
                        <a:buClrTx/>
                        <a:buSzTx/>
                        <a:buFontTx/>
                        <a:buNone/>
                        <a:tabLst/>
                        <a:defRPr/>
                      </a:pPr>
                      <a:endParaRPr lang="en-US" altLang="zh-CN" sz="11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txBody>
                  <a:tcPr marL="0" marR="0" marT="61594" marB="0">
                    <a:noFill/>
                  </a:tcPr>
                </a:tc>
                <a:tc>
                  <a:txBody>
                    <a:bodyPr/>
                    <a:lstStyle/>
                    <a:p>
                      <a:pPr marL="36000" algn="l">
                        <a:lnSpc>
                          <a:spcPts val="1415"/>
                        </a:lnSpc>
                        <a:spcBef>
                          <a:spcPts val="484"/>
                        </a:spcBef>
                      </a:pPr>
                      <a:r>
                        <a:rPr lang="zh-CN" altLang="en-US"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“海上花园 诗意厦门</a:t>
                      </a:r>
                      <a:r>
                        <a:rPr lang="de-DE" altLang="zh-CN"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lang="zh-CN" altLang="de-DE"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厦门旅游推介会</a:t>
                      </a:r>
                      <a:endParaRPr lang="en-US" altLang="zh-CN"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36000" algn="l">
                        <a:lnSpc>
                          <a:spcPts val="1415"/>
                        </a:lnSpc>
                        <a:spcBef>
                          <a:spcPts val="484"/>
                        </a:spcBef>
                      </a:pPr>
                      <a:r>
                        <a:rPr lang="zh-CN" altLang="en-US"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福建省经贸和文化旅游推介会</a:t>
                      </a:r>
                      <a:endParaRPr lang="en-US" altLang="zh-CN"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36000" marR="0" lvl="0" indent="0" algn="l" defTabSz="914400" rtl="0" eaLnBrk="1" fontAlgn="auto" latinLnBrk="0" hangingPunct="1">
                        <a:lnSpc>
                          <a:spcPts val="1415"/>
                        </a:lnSpc>
                        <a:spcBef>
                          <a:spcPts val="484"/>
                        </a:spcBef>
                        <a:spcAft>
                          <a:spcPts val="0"/>
                        </a:spcAft>
                        <a:buClrTx/>
                        <a:buSzTx/>
                        <a:buFontTx/>
                        <a:buNone/>
                        <a:tabLst/>
                        <a:defRPr/>
                      </a:pPr>
                      <a:r>
                        <a:rPr lang="en-US" altLang="zh-CN"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2019</a:t>
                      </a:r>
                      <a:r>
                        <a:rPr lang="zh-CN" altLang="en-US"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欧洲旅游及品牌峰会</a:t>
                      </a:r>
                      <a:endParaRPr lang="de-DE" altLang="zh-CN"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36000" algn="l">
                        <a:lnSpc>
                          <a:spcPts val="1415"/>
                        </a:lnSpc>
                        <a:spcBef>
                          <a:spcPts val="484"/>
                        </a:spcBef>
                      </a:pPr>
                      <a:r>
                        <a:rPr lang="zh-CN" altLang="en-US"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广西省推介会</a:t>
                      </a:r>
                      <a:endParaRPr lang="en-US" altLang="zh-CN"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36000" marR="0" lvl="0" indent="0" algn="l" defTabSz="914400" rtl="0" eaLnBrk="1" fontAlgn="auto" latinLnBrk="0" hangingPunct="1">
                        <a:lnSpc>
                          <a:spcPts val="1415"/>
                        </a:lnSpc>
                        <a:spcBef>
                          <a:spcPts val="484"/>
                        </a:spcBef>
                        <a:spcAft>
                          <a:spcPts val="0"/>
                        </a:spcAft>
                        <a:buClrTx/>
                        <a:buSzTx/>
                        <a:buFontTx/>
                        <a:buNone/>
                        <a:tabLst/>
                        <a:defRPr/>
                      </a:pPr>
                      <a:r>
                        <a:rPr lang="zh-CN" altLang="en-US"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发现佛山 全球路演</a:t>
                      </a:r>
                      <a:endParaRPr lang="de-DE" altLang="zh-CN"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36000" marR="0" lvl="0" indent="0" algn="l" defTabSz="914400" rtl="0" eaLnBrk="1" fontAlgn="auto" latinLnBrk="0" hangingPunct="1">
                        <a:lnSpc>
                          <a:spcPts val="1415"/>
                        </a:lnSpc>
                        <a:spcBef>
                          <a:spcPts val="484"/>
                        </a:spcBef>
                        <a:spcAft>
                          <a:spcPts val="0"/>
                        </a:spcAft>
                        <a:buClrTx/>
                        <a:buSzTx/>
                        <a:buFontTx/>
                        <a:buNone/>
                        <a:tabLst/>
                        <a:defRPr/>
                      </a:pPr>
                      <a:r>
                        <a:rPr lang="zh-CN" altLang="en-US"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中国安徽旅游推介会</a:t>
                      </a:r>
                      <a:endParaRPr lang="en-US" altLang="zh-CN"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36000" marR="0" lvl="0" indent="0" algn="l" defTabSz="914400" rtl="0" eaLnBrk="1" fontAlgn="auto" latinLnBrk="0" hangingPunct="1">
                        <a:lnSpc>
                          <a:spcPts val="1415"/>
                        </a:lnSpc>
                        <a:spcBef>
                          <a:spcPts val="484"/>
                        </a:spcBef>
                        <a:spcAft>
                          <a:spcPts val="0"/>
                        </a:spcAft>
                        <a:buClrTx/>
                        <a:buSzTx/>
                        <a:buFontTx/>
                        <a:buNone/>
                        <a:tabLst/>
                        <a:defRPr/>
                      </a:pPr>
                      <a:r>
                        <a:rPr lang="zh-CN" altLang="en-US"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四川大学慕尼黑推介会</a:t>
                      </a:r>
                    </a:p>
                    <a:p>
                      <a:pPr marL="36000" marR="0" lvl="0" indent="0" algn="l" defTabSz="914400" rtl="0" eaLnBrk="1" fontAlgn="auto" latinLnBrk="0" hangingPunct="1">
                        <a:lnSpc>
                          <a:spcPts val="1415"/>
                        </a:lnSpc>
                        <a:spcBef>
                          <a:spcPts val="484"/>
                        </a:spcBef>
                        <a:spcAft>
                          <a:spcPts val="0"/>
                        </a:spcAft>
                        <a:buClrTx/>
                        <a:buSzTx/>
                        <a:buFontTx/>
                        <a:buNone/>
                        <a:tabLst/>
                        <a:defRPr/>
                      </a:pPr>
                      <a:r>
                        <a:rPr lang="zh-CN" altLang="en-US"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第四届“海科杯”全球华侨华人创新创业大赛</a:t>
                      </a:r>
                    </a:p>
                    <a:p>
                      <a:pPr marL="36000" marR="0" lvl="0" indent="0" algn="l" defTabSz="914400" rtl="0" eaLnBrk="1" fontAlgn="auto" latinLnBrk="0" hangingPunct="1">
                        <a:lnSpc>
                          <a:spcPts val="1415"/>
                        </a:lnSpc>
                        <a:spcBef>
                          <a:spcPts val="484"/>
                        </a:spcBef>
                        <a:spcAft>
                          <a:spcPts val="0"/>
                        </a:spcAft>
                        <a:buClrTx/>
                        <a:buSzTx/>
                        <a:buFontTx/>
                        <a:buNone/>
                        <a:tabLst/>
                        <a:defRPr/>
                      </a:pPr>
                      <a:r>
                        <a:rPr lang="ja-JP" altLang="en-US" sz="1100" b="1">
                          <a:solidFill>
                            <a:schemeClr val="bg2">
                              <a:lumMod val="50000"/>
                            </a:schemeClr>
                          </a:solidFill>
                          <a:latin typeface="微软雅黑" panose="020B0503020204020204" pitchFamily="34" charset="-122"/>
                          <a:ea typeface="微软雅黑" panose="020B0503020204020204" pitchFamily="34" charset="-122"/>
                          <a:cs typeface="Noto Sans CJK JP Regular"/>
                        </a:rPr>
                        <a:t>发现顺德・全球路演 亚琛站</a:t>
                      </a:r>
                    </a:p>
                    <a:p>
                      <a:pPr marL="36000" marR="0" lvl="0" indent="0" algn="l" defTabSz="914400" rtl="0" eaLnBrk="1" fontAlgn="auto" latinLnBrk="0" hangingPunct="1">
                        <a:lnSpc>
                          <a:spcPts val="1415"/>
                        </a:lnSpc>
                        <a:spcBef>
                          <a:spcPts val="484"/>
                        </a:spcBef>
                        <a:spcAft>
                          <a:spcPts val="0"/>
                        </a:spcAft>
                        <a:buClrTx/>
                        <a:buSzTx/>
                        <a:buFontTx/>
                        <a:buNone/>
                        <a:tabLst/>
                        <a:defRPr/>
                      </a:pPr>
                      <a:r>
                        <a:rPr lang="zh-CN" altLang="en-US"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第十六届中国国际人才交流大会</a:t>
                      </a:r>
                    </a:p>
                    <a:p>
                      <a:pPr marL="36000" marR="0" lvl="0" indent="0" algn="l" defTabSz="914400" rtl="0" eaLnBrk="1" fontAlgn="auto" latinLnBrk="0" hangingPunct="1">
                        <a:lnSpc>
                          <a:spcPts val="1415"/>
                        </a:lnSpc>
                        <a:spcBef>
                          <a:spcPts val="484"/>
                        </a:spcBef>
                        <a:spcAft>
                          <a:spcPts val="0"/>
                        </a:spcAft>
                        <a:buClrTx/>
                        <a:buSzTx/>
                        <a:buFontTx/>
                        <a:buNone/>
                        <a:tabLst/>
                        <a:defRPr/>
                      </a:pPr>
                      <a:r>
                        <a:rPr lang="en-US" altLang="zh-CN" sz="1100" b="1" spc="70" dirty="0">
                          <a:solidFill>
                            <a:schemeClr val="bg2">
                              <a:lumMod val="50000"/>
                            </a:schemeClr>
                          </a:solidFill>
                          <a:latin typeface="微软雅黑" panose="020B0503020204020204" pitchFamily="34" charset="-122"/>
                          <a:ea typeface="微软雅黑" panose="020B0503020204020204" pitchFamily="34" charset="-122"/>
                          <a:cs typeface="Noto Sans CJK JP Regular"/>
                        </a:rPr>
                        <a:t>2018</a:t>
                      </a:r>
                      <a:r>
                        <a:rPr lang="zh-CN" altLang="en-US"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欧洲旅游及品牌会议</a:t>
                      </a:r>
                    </a:p>
                    <a:p>
                      <a:pPr marL="36000" marR="0" lvl="0" indent="0" algn="l" defTabSz="914400" rtl="0" eaLnBrk="1" fontAlgn="auto" latinLnBrk="0" hangingPunct="1">
                        <a:lnSpc>
                          <a:spcPts val="1415"/>
                        </a:lnSpc>
                        <a:spcBef>
                          <a:spcPts val="484"/>
                        </a:spcBef>
                        <a:spcAft>
                          <a:spcPts val="0"/>
                        </a:spcAft>
                        <a:buClrTx/>
                        <a:buSzTx/>
                        <a:buFontTx/>
                        <a:buNone/>
                        <a:tabLst/>
                        <a:defRPr/>
                      </a:pPr>
                      <a:r>
                        <a:rPr lang="zh-CN" altLang="en-US"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上海国际进口博览会路演</a:t>
                      </a:r>
                    </a:p>
                    <a:p>
                      <a:pPr marL="36000" marR="0" lvl="0" indent="0" algn="l" defTabSz="914400" rtl="0" eaLnBrk="1" fontAlgn="auto" latinLnBrk="0" hangingPunct="1">
                        <a:lnSpc>
                          <a:spcPts val="1415"/>
                        </a:lnSpc>
                        <a:spcBef>
                          <a:spcPts val="484"/>
                        </a:spcBef>
                        <a:spcAft>
                          <a:spcPts val="0"/>
                        </a:spcAft>
                        <a:buClrTx/>
                        <a:buSzTx/>
                        <a:buFontTx/>
                        <a:buNone/>
                        <a:tabLst/>
                        <a:defRPr/>
                      </a:pPr>
                      <a:r>
                        <a:rPr lang="zh-CN" altLang="en-US"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中欧华人摄影展</a:t>
                      </a:r>
                    </a:p>
                    <a:p>
                      <a:pPr marL="36000" marR="0" lvl="0" indent="0" algn="l" defTabSz="914400" rtl="0" eaLnBrk="1" fontAlgn="auto" latinLnBrk="0" hangingPunct="1">
                        <a:lnSpc>
                          <a:spcPts val="1415"/>
                        </a:lnSpc>
                        <a:spcBef>
                          <a:spcPts val="484"/>
                        </a:spcBef>
                        <a:spcAft>
                          <a:spcPts val="0"/>
                        </a:spcAft>
                        <a:buClrTx/>
                        <a:buSzTx/>
                        <a:buFontTx/>
                        <a:buNone/>
                        <a:tabLst/>
                        <a:defRPr/>
                      </a:pPr>
                      <a:r>
                        <a:rPr lang="zh-CN" altLang="en-US"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华夏幸福汉诺威招商投资推介会</a:t>
                      </a:r>
                    </a:p>
                    <a:p>
                      <a:pPr marL="36000" marR="0" lvl="0" indent="0" algn="l" defTabSz="914400" rtl="0" eaLnBrk="1" fontAlgn="auto" latinLnBrk="0" hangingPunct="1">
                        <a:lnSpc>
                          <a:spcPts val="1415"/>
                        </a:lnSpc>
                        <a:spcBef>
                          <a:spcPts val="484"/>
                        </a:spcBef>
                        <a:spcAft>
                          <a:spcPts val="0"/>
                        </a:spcAft>
                        <a:buClrTx/>
                        <a:buSzTx/>
                        <a:buFontTx/>
                        <a:buNone/>
                        <a:tabLst/>
                        <a:defRPr/>
                      </a:pPr>
                      <a:r>
                        <a:rPr lang="zh-CN" altLang="en-US"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中东欧基金投资论坛</a:t>
                      </a:r>
                    </a:p>
                    <a:p>
                      <a:pPr marL="36000" marR="0" lvl="0" indent="0" algn="l" defTabSz="914400" rtl="0" eaLnBrk="1" fontAlgn="auto" latinLnBrk="0" hangingPunct="1">
                        <a:lnSpc>
                          <a:spcPts val="1415"/>
                        </a:lnSpc>
                        <a:spcBef>
                          <a:spcPts val="484"/>
                        </a:spcBef>
                        <a:spcAft>
                          <a:spcPts val="0"/>
                        </a:spcAft>
                        <a:buClrTx/>
                        <a:buSzTx/>
                        <a:buFontTx/>
                        <a:buNone/>
                        <a:tabLst/>
                        <a:defRPr/>
                      </a:pPr>
                      <a:r>
                        <a:rPr lang="zh-CN" altLang="en-US"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河北省推介会</a:t>
                      </a:r>
                    </a:p>
                    <a:p>
                      <a:pPr marL="36000" marR="0" lvl="0" indent="0" algn="l" defTabSz="914400" rtl="0" eaLnBrk="1" fontAlgn="auto" latinLnBrk="0" hangingPunct="1">
                        <a:lnSpc>
                          <a:spcPts val="1415"/>
                        </a:lnSpc>
                        <a:spcBef>
                          <a:spcPts val="484"/>
                        </a:spcBef>
                        <a:spcAft>
                          <a:spcPts val="0"/>
                        </a:spcAft>
                        <a:buClrTx/>
                        <a:buSzTx/>
                        <a:buFontTx/>
                        <a:buNone/>
                        <a:tabLst/>
                        <a:defRPr/>
                      </a:pPr>
                      <a:r>
                        <a:rPr lang="zh-CN" altLang="en-US"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北汽福田慕尼黑发布会</a:t>
                      </a:r>
                    </a:p>
                    <a:p>
                      <a:pPr marL="36000" marR="0" lvl="0" indent="0" algn="l" defTabSz="914400" rtl="0" eaLnBrk="1" fontAlgn="auto" latinLnBrk="0" hangingPunct="1">
                        <a:lnSpc>
                          <a:spcPts val="1415"/>
                        </a:lnSpc>
                        <a:spcBef>
                          <a:spcPts val="484"/>
                        </a:spcBef>
                        <a:spcAft>
                          <a:spcPts val="0"/>
                        </a:spcAft>
                        <a:buClrTx/>
                        <a:buSzTx/>
                        <a:buFontTx/>
                        <a:buNone/>
                        <a:tabLst/>
                        <a:defRPr/>
                      </a:pPr>
                      <a:r>
                        <a:rPr lang="zh-CN" altLang="en-US"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中国银行斯图加特开行仪式</a:t>
                      </a:r>
                    </a:p>
                    <a:p>
                      <a:pPr marL="36000" algn="l">
                        <a:lnSpc>
                          <a:spcPts val="1415"/>
                        </a:lnSpc>
                        <a:spcBef>
                          <a:spcPts val="484"/>
                        </a:spcBef>
                      </a:pPr>
                      <a:endParaRPr sz="1100" b="1" dirty="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txBody>
                  <a:tcPr marL="0" marR="0" marT="61594" marB="0">
                    <a:noFill/>
                  </a:tcPr>
                </a:tc>
                <a:extLst>
                  <a:ext uri="{0D108BD9-81ED-4DB2-BD59-A6C34878D82A}">
                    <a16:rowId xmlns:a16="http://schemas.microsoft.com/office/drawing/2014/main" xmlns="" val="4078120072"/>
                  </a:ext>
                </a:extLst>
              </a:tr>
            </a:tbl>
          </a:graphicData>
        </a:graphic>
      </p:graphicFrame>
      <p:sp>
        <p:nvSpPr>
          <p:cNvPr id="13" name="object 10"/>
          <p:cNvSpPr/>
          <p:nvPr/>
        </p:nvSpPr>
        <p:spPr>
          <a:xfrm>
            <a:off x="5485872" y="3789040"/>
            <a:ext cx="3132871" cy="2151888"/>
          </a:xfrm>
          <a:prstGeom prst="rect">
            <a:avLst/>
          </a:prstGeom>
          <a:blipFill>
            <a:blip r:embed="rId8"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059988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080000"/>
            <a:ext cx="12196800" cy="5220000"/>
          </a:xfrm>
          <a:prstGeom prst="rect">
            <a:avLst/>
          </a:pr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sz="1400" dirty="0">
              <a:solidFill>
                <a:schemeClr val="bg2">
                  <a:lumMod val="50000"/>
                </a:schemeClr>
              </a:solidFill>
              <a:latin typeface="微软雅黑 Light" panose="020B0502040204020203" pitchFamily="34" charset="-122"/>
              <a:ea typeface="微软雅黑 Light" panose="020B0502040204020203" pitchFamily="34" charset="-122"/>
            </a:endParaRPr>
          </a:p>
        </p:txBody>
      </p:sp>
      <p:sp>
        <p:nvSpPr>
          <p:cNvPr id="3" name="矩形 2"/>
          <p:cNvSpPr/>
          <p:nvPr/>
        </p:nvSpPr>
        <p:spPr>
          <a:xfrm>
            <a:off x="1415480" y="5500025"/>
            <a:ext cx="9361039" cy="606320"/>
          </a:xfrm>
          <a:prstGeom prst="rect">
            <a:avLst/>
          </a:prstGeom>
        </p:spPr>
        <p:txBody>
          <a:bodyPr wrap="square">
            <a:spAutoFit/>
          </a:bodyPr>
          <a:lstStyle/>
          <a:p>
            <a:pPr algn="just">
              <a:lnSpc>
                <a:spcPts val="2100"/>
              </a:lnSpc>
              <a:defRPr/>
            </a:pPr>
            <a:r>
              <a:rPr lang="zh-CN" altLang="en-US" sz="1300" dirty="0">
                <a:solidFill>
                  <a:schemeClr val="bg2">
                    <a:lumMod val="50000"/>
                  </a:schemeClr>
                </a:solidFill>
                <a:latin typeface="微软雅黑" panose="020B0503020204020204" pitchFamily="34" charset="-122"/>
                <a:ea typeface="微软雅黑" panose="020B0503020204020204" pitchFamily="34" charset="-122"/>
              </a:rPr>
              <a:t>“中国工商银行 世福投资论坛”由开元周游集团承办，于</a:t>
            </a:r>
            <a:r>
              <a:rPr lang="en-US" altLang="zh-CN" sz="1300" dirty="0">
                <a:solidFill>
                  <a:schemeClr val="bg2">
                    <a:lumMod val="50000"/>
                  </a:schemeClr>
                </a:solidFill>
                <a:latin typeface="微软雅黑" panose="020B0503020204020204" pitchFamily="34" charset="-122"/>
                <a:ea typeface="微软雅黑" panose="020B0503020204020204" pitchFamily="34" charset="-122"/>
              </a:rPr>
              <a:t>2017</a:t>
            </a:r>
            <a:r>
              <a:rPr lang="zh-CN" altLang="en-US" sz="1300" dirty="0">
                <a:solidFill>
                  <a:schemeClr val="bg2">
                    <a:lumMod val="50000"/>
                  </a:schemeClr>
                </a:solidFill>
                <a:latin typeface="微软雅黑" panose="020B0503020204020204" pitchFamily="34" charset="-122"/>
                <a:ea typeface="微软雅黑" panose="020B0503020204020204" pitchFamily="34" charset="-122"/>
              </a:rPr>
              <a:t>年</a:t>
            </a:r>
            <a:r>
              <a:rPr lang="en-US" altLang="zh-CN" sz="1300" dirty="0">
                <a:solidFill>
                  <a:schemeClr val="bg2">
                    <a:lumMod val="50000"/>
                  </a:schemeClr>
                </a:solidFill>
                <a:latin typeface="微软雅黑" panose="020B0503020204020204" pitchFamily="34" charset="-122"/>
                <a:ea typeface="微软雅黑" panose="020B0503020204020204" pitchFamily="34" charset="-122"/>
              </a:rPr>
              <a:t>3</a:t>
            </a:r>
            <a:r>
              <a:rPr lang="zh-CN" altLang="en-US" sz="1300" dirty="0">
                <a:solidFill>
                  <a:schemeClr val="bg2">
                    <a:lumMod val="50000"/>
                  </a:schemeClr>
                </a:solidFill>
                <a:latin typeface="微软雅黑" panose="020B0503020204020204" pitchFamily="34" charset="-122"/>
                <a:ea typeface="微软雅黑" panose="020B0503020204020204" pitchFamily="34" charset="-122"/>
              </a:rPr>
              <a:t>月在慕尼黑凯宾斯基四季酒店成功召开。出席嘉宾有</a:t>
            </a:r>
            <a:r>
              <a:rPr lang="zh-CN" altLang="en-US" sz="1300" b="1" dirty="0">
                <a:solidFill>
                  <a:schemeClr val="bg2">
                    <a:lumMod val="50000"/>
                  </a:schemeClr>
                </a:solidFill>
                <a:latin typeface="微软雅黑" panose="020B0503020204020204" pitchFamily="34" charset="-122"/>
                <a:ea typeface="微软雅黑" panose="020B0503020204020204" pitchFamily="34" charset="-122"/>
              </a:rPr>
              <a:t>澳大利亚前总理陆克文、英国前首相戈登</a:t>
            </a:r>
            <a:r>
              <a:rPr lang="en-US" altLang="zh-CN" sz="1300" b="1" dirty="0">
                <a:solidFill>
                  <a:schemeClr val="bg2">
                    <a:lumMod val="50000"/>
                  </a:schemeClr>
                </a:solidFill>
                <a:latin typeface="微软雅黑" panose="020B0503020204020204" pitchFamily="34" charset="-122"/>
                <a:ea typeface="微软雅黑" panose="020B0503020204020204" pitchFamily="34" charset="-122"/>
              </a:rPr>
              <a:t>·</a:t>
            </a:r>
            <a:r>
              <a:rPr lang="zh-CN" altLang="en-US" sz="1300" b="1" dirty="0">
                <a:solidFill>
                  <a:schemeClr val="bg2">
                    <a:lumMod val="50000"/>
                  </a:schemeClr>
                </a:solidFill>
                <a:latin typeface="微软雅黑" panose="020B0503020204020204" pitchFamily="34" charset="-122"/>
                <a:ea typeface="微软雅黑" panose="020B0503020204020204" pitchFamily="34" charset="-122"/>
              </a:rPr>
              <a:t>布朗、法国前总理多米尼克</a:t>
            </a:r>
            <a:r>
              <a:rPr lang="en-US" altLang="zh-CN" sz="1300" b="1" dirty="0">
                <a:solidFill>
                  <a:schemeClr val="bg2">
                    <a:lumMod val="50000"/>
                  </a:schemeClr>
                </a:solidFill>
                <a:latin typeface="微软雅黑" panose="020B0503020204020204" pitchFamily="34" charset="-122"/>
                <a:ea typeface="微软雅黑" panose="020B0503020204020204" pitchFamily="34" charset="-122"/>
              </a:rPr>
              <a:t>.</a:t>
            </a:r>
            <a:r>
              <a:rPr lang="zh-CN" altLang="en-US" sz="1300" b="1" dirty="0">
                <a:solidFill>
                  <a:schemeClr val="bg2">
                    <a:lumMod val="50000"/>
                  </a:schemeClr>
                </a:solidFill>
                <a:latin typeface="微软雅黑" panose="020B0503020204020204" pitchFamily="34" charset="-122"/>
                <a:ea typeface="微软雅黑" panose="020B0503020204020204" pitchFamily="34" charset="-122"/>
              </a:rPr>
              <a:t>德维尔潘</a:t>
            </a:r>
            <a:r>
              <a:rPr lang="zh-CN" altLang="en-US" sz="1300" dirty="0">
                <a:solidFill>
                  <a:schemeClr val="bg2">
                    <a:lumMod val="50000"/>
                  </a:schemeClr>
                </a:solidFill>
                <a:latin typeface="微软雅黑" panose="020B0503020204020204" pitchFamily="34" charset="-122"/>
                <a:ea typeface="微软雅黑" panose="020B0503020204020204" pitchFamily="34" charset="-122"/>
              </a:rPr>
              <a:t>等政商界人士共</a:t>
            </a:r>
            <a:r>
              <a:rPr lang="en-US" altLang="zh-CN" sz="1300" dirty="0">
                <a:solidFill>
                  <a:schemeClr val="bg2">
                    <a:lumMod val="50000"/>
                  </a:schemeClr>
                </a:solidFill>
                <a:latin typeface="微软雅黑" panose="020B0503020204020204" pitchFamily="34" charset="-122"/>
                <a:ea typeface="微软雅黑" panose="020B0503020204020204" pitchFamily="34" charset="-122"/>
              </a:rPr>
              <a:t>100</a:t>
            </a:r>
            <a:r>
              <a:rPr lang="zh-CN" altLang="en-US" sz="1300" dirty="0">
                <a:solidFill>
                  <a:schemeClr val="bg2">
                    <a:lumMod val="50000"/>
                  </a:schemeClr>
                </a:solidFill>
                <a:latin typeface="微软雅黑" panose="020B0503020204020204" pitchFamily="34" charset="-122"/>
                <a:ea typeface="微软雅黑" panose="020B0503020204020204" pitchFamily="34" charset="-122"/>
              </a:rPr>
              <a:t>余人。</a:t>
            </a:r>
            <a:endParaRPr lang="en-US" altLang="zh-CN" sz="13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4"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 name="PA_文本框 6"/>
          <p:cNvSpPr txBox="1"/>
          <p:nvPr>
            <p:custDataLst>
              <p:tags r:id="rId2"/>
            </p:custDataLst>
          </p:nvPr>
        </p:nvSpPr>
        <p:spPr>
          <a:xfrm>
            <a:off x="169862" y="422275"/>
            <a:ext cx="9603866" cy="461665"/>
          </a:xfrm>
          <a:prstGeom prst="rect">
            <a:avLst/>
          </a:prstGeom>
          <a:noFill/>
        </p:spPr>
        <p:txBody>
          <a:bodyPr wrap="square">
            <a:spAutoFit/>
          </a:bodyPr>
          <a:lstStyle/>
          <a:p>
            <a:pPr eaLnBrk="1" fontAlgn="auto" hangingPunct="1">
              <a:spcBef>
                <a:spcPts val="0"/>
              </a:spcBef>
              <a:spcAft>
                <a:spcPts val="0"/>
              </a:spcAft>
              <a:defRPr/>
            </a:pPr>
            <a:r>
              <a:rPr lang="zh-CN" altLang="en-US" sz="2400" dirty="0">
                <a:solidFill>
                  <a:schemeClr val="bg2">
                    <a:lumMod val="50000"/>
                  </a:schemeClr>
                </a:solidFill>
                <a:latin typeface="微软雅黑" panose="020B0503020204020204" pitchFamily="34" charset="-122"/>
                <a:ea typeface="微软雅黑" panose="020B0503020204020204" pitchFamily="34" charset="-122"/>
              </a:rPr>
              <a:t>案例介绍</a:t>
            </a:r>
            <a:r>
              <a:rPr lang="en-US" altLang="zh-CN" sz="2400" dirty="0">
                <a:solidFill>
                  <a:schemeClr val="bg2">
                    <a:lumMod val="50000"/>
                  </a:schemeClr>
                </a:solidFill>
                <a:latin typeface="微软雅黑" panose="020B0503020204020204" pitchFamily="34" charset="-122"/>
                <a:ea typeface="微软雅黑" panose="020B0503020204020204" pitchFamily="34" charset="-122"/>
              </a:rPr>
              <a:t>1-</a:t>
            </a:r>
            <a:r>
              <a:rPr lang="zh-CN" altLang="en-US" sz="2400" dirty="0">
                <a:solidFill>
                  <a:schemeClr val="bg2">
                    <a:lumMod val="50000"/>
                  </a:schemeClr>
                </a:solidFill>
                <a:latin typeface="微软雅黑" panose="020B0503020204020204" pitchFamily="34" charset="-122"/>
                <a:ea typeface="微软雅黑" panose="020B0503020204020204" pitchFamily="34" charset="-122"/>
              </a:rPr>
              <a:t>中国工商银行</a:t>
            </a:r>
            <a:r>
              <a:rPr lang="en-US" altLang="zh-CN" sz="2400" dirty="0">
                <a:solidFill>
                  <a:schemeClr val="bg2">
                    <a:lumMod val="50000"/>
                  </a:schemeClr>
                </a:solidFill>
                <a:latin typeface="微软雅黑" panose="020B0503020204020204" pitchFamily="34" charset="-122"/>
                <a:ea typeface="微软雅黑" panose="020B0503020204020204" pitchFamily="34" charset="-122"/>
              </a:rPr>
              <a:t> </a:t>
            </a:r>
            <a:r>
              <a:rPr lang="zh-CN" altLang="en-US" sz="2400" dirty="0">
                <a:solidFill>
                  <a:schemeClr val="bg2">
                    <a:lumMod val="50000"/>
                  </a:schemeClr>
                </a:solidFill>
                <a:latin typeface="微软雅黑" panose="020B0503020204020204" pitchFamily="34" charset="-122"/>
                <a:ea typeface="微软雅黑" panose="020B0503020204020204" pitchFamily="34" charset="-122"/>
              </a:rPr>
              <a:t>世福投资论坛</a:t>
            </a:r>
            <a:endParaRPr lang="zh-CN" altLang="en-US" sz="4800" dirty="0">
              <a:solidFill>
                <a:schemeClr val="bg2">
                  <a:lumMod val="50000"/>
                </a:schemeClr>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5350" y="1318667"/>
            <a:ext cx="2880810" cy="1925054"/>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t="4064" r="4289"/>
          <a:stretch/>
        </p:blipFill>
        <p:spPr>
          <a:xfrm>
            <a:off x="1519099" y="3500438"/>
            <a:ext cx="2880809" cy="1944525"/>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r="4412"/>
          <a:stretch/>
        </p:blipFill>
        <p:spPr>
          <a:xfrm>
            <a:off x="1519099" y="1308830"/>
            <a:ext cx="2880000" cy="1927058"/>
          </a:xfrm>
          <a:prstGeom prst="rect">
            <a:avLst/>
          </a:prstGeom>
        </p:spPr>
      </p:pic>
      <p:pic>
        <p:nvPicPr>
          <p:cNvPr id="11" name="图片 10"/>
          <p:cNvPicPr>
            <a:picLocks noChangeAspect="1"/>
          </p:cNvPicPr>
          <p:nvPr/>
        </p:nvPicPr>
        <p:blipFill rotWithShape="1">
          <a:blip r:embed="rId7" cstate="print">
            <a:extLst>
              <a:ext uri="{28A0092B-C50C-407E-A947-70E740481C1C}">
                <a14:useLocalDpi xmlns:a14="http://schemas.microsoft.com/office/drawing/2010/main" val="0"/>
              </a:ext>
            </a:extLst>
          </a:blip>
          <a:srcRect t="2947" b="1"/>
          <a:stretch/>
        </p:blipFill>
        <p:spPr>
          <a:xfrm>
            <a:off x="7792901" y="1308830"/>
            <a:ext cx="2880000" cy="1925054"/>
          </a:xfrm>
          <a:prstGeom prst="rect">
            <a:avLst/>
          </a:prstGeom>
        </p:spPr>
      </p:pic>
      <p:pic>
        <p:nvPicPr>
          <p:cNvPr id="12" name="图片 11"/>
          <p:cNvPicPr>
            <a:picLocks noChangeAspect="1"/>
          </p:cNvPicPr>
          <p:nvPr/>
        </p:nvPicPr>
        <p:blipFill rotWithShape="1">
          <a:blip r:embed="rId8" cstate="print">
            <a:extLst>
              <a:ext uri="{28A0092B-C50C-407E-A947-70E740481C1C}">
                <a14:useLocalDpi xmlns:a14="http://schemas.microsoft.com/office/drawing/2010/main" val="0"/>
              </a:ext>
            </a:extLst>
          </a:blip>
          <a:srcRect t="2405" b="1"/>
          <a:stretch/>
        </p:blipFill>
        <p:spPr>
          <a:xfrm>
            <a:off x="4654561" y="3500438"/>
            <a:ext cx="2881599" cy="1944525"/>
          </a:xfrm>
          <a:prstGeom prst="rect">
            <a:avLst/>
          </a:prstGeom>
        </p:spPr>
      </p:pic>
      <p:pic>
        <p:nvPicPr>
          <p:cNvPr id="13" name="图片 12"/>
          <p:cNvPicPr>
            <a:picLocks noChangeAspect="1"/>
          </p:cNvPicPr>
          <p:nvPr/>
        </p:nvPicPr>
        <p:blipFill rotWithShape="1">
          <a:blip r:embed="rId9" cstate="print">
            <a:extLst>
              <a:ext uri="{28A0092B-C50C-407E-A947-70E740481C1C}">
                <a14:useLocalDpi xmlns:a14="http://schemas.microsoft.com/office/drawing/2010/main" val="0"/>
              </a:ext>
            </a:extLst>
          </a:blip>
          <a:srcRect t="4314"/>
          <a:stretch/>
        </p:blipFill>
        <p:spPr>
          <a:xfrm>
            <a:off x="7792901" y="3511994"/>
            <a:ext cx="2880000" cy="1944526"/>
          </a:xfrm>
          <a:prstGeom prst="rect">
            <a:avLst/>
          </a:prstGeom>
        </p:spPr>
      </p:pic>
    </p:spTree>
    <p:extLst>
      <p:ext uri="{BB962C8B-B14F-4D97-AF65-F5344CB8AC3E}">
        <p14:creationId xmlns:p14="http://schemas.microsoft.com/office/powerpoint/2010/main" val="886877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PA_文本框 6"/>
          <p:cNvSpPr txBox="1"/>
          <p:nvPr>
            <p:custDataLst>
              <p:tags r:id="rId2"/>
            </p:custDataLst>
          </p:nvPr>
        </p:nvSpPr>
        <p:spPr>
          <a:xfrm>
            <a:off x="169863" y="422275"/>
            <a:ext cx="6241000" cy="461665"/>
          </a:xfrm>
          <a:prstGeom prst="rect">
            <a:avLst/>
          </a:prstGeom>
          <a:noFill/>
        </p:spPr>
        <p:txBody>
          <a:bodyPr wrap="square">
            <a:spAutoFit/>
          </a:bodyPr>
          <a:lstStyle/>
          <a:p>
            <a:pPr eaLnBrk="1" fontAlgn="auto" hangingPunct="1">
              <a:spcBef>
                <a:spcPts val="0"/>
              </a:spcBef>
              <a:spcAft>
                <a:spcPts val="0"/>
              </a:spcAft>
              <a:defRPr/>
            </a:pPr>
            <a:r>
              <a:rPr lang="zh-CN" altLang="en-US" sz="2400" dirty="0">
                <a:solidFill>
                  <a:schemeClr val="bg2">
                    <a:lumMod val="50000"/>
                  </a:schemeClr>
                </a:solidFill>
                <a:latin typeface="微软雅黑" panose="020B0503020204020204" pitchFamily="34" charset="-122"/>
                <a:ea typeface="微软雅黑" panose="020B0503020204020204" pitchFamily="34" charset="-122"/>
              </a:rPr>
              <a:t>案例介绍</a:t>
            </a:r>
            <a:r>
              <a:rPr lang="en-US" altLang="zh-CN" sz="2400" dirty="0">
                <a:solidFill>
                  <a:schemeClr val="bg2">
                    <a:lumMod val="50000"/>
                  </a:schemeClr>
                </a:solidFill>
                <a:latin typeface="微软雅黑" panose="020B0503020204020204" pitchFamily="34" charset="-122"/>
                <a:ea typeface="微软雅黑" panose="020B0503020204020204" pitchFamily="34" charset="-122"/>
              </a:rPr>
              <a:t>2-</a:t>
            </a:r>
            <a:r>
              <a:rPr lang="zh-CN" altLang="en-US" sz="2400" dirty="0">
                <a:solidFill>
                  <a:schemeClr val="bg2">
                    <a:lumMod val="50000"/>
                  </a:schemeClr>
                </a:solidFill>
                <a:latin typeface="微软雅黑" panose="020B0503020204020204" pitchFamily="34" charset="-122"/>
                <a:ea typeface="微软雅黑" panose="020B0503020204020204" pitchFamily="34" charset="-122"/>
              </a:rPr>
              <a:t>中欧华人摄影展</a:t>
            </a:r>
            <a:endParaRPr lang="zh-CN" altLang="en-US" sz="4800" dirty="0">
              <a:solidFill>
                <a:schemeClr val="bg2">
                  <a:lumMod val="50000"/>
                </a:schemeClr>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5043" y="1164563"/>
            <a:ext cx="3661913" cy="2441275"/>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8767" y="1164563"/>
            <a:ext cx="3661913" cy="2441275"/>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t="1291" r="1291"/>
          <a:stretch/>
        </p:blipFill>
        <p:spPr>
          <a:xfrm>
            <a:off x="4264199" y="3801684"/>
            <a:ext cx="3661913" cy="2441274"/>
          </a:xfrm>
          <a:prstGeom prst="rect">
            <a:avLst/>
          </a:prstGeom>
        </p:spPr>
      </p:pic>
      <p:pic>
        <p:nvPicPr>
          <p:cNvPr id="7" name="图片 6"/>
          <p:cNvPicPr>
            <a:picLocks noChangeAspect="1"/>
          </p:cNvPicPr>
          <p:nvPr/>
        </p:nvPicPr>
        <p:blipFill rotWithShape="1">
          <a:blip r:embed="rId7" cstate="print">
            <a:extLst>
              <a:ext uri="{28A0092B-C50C-407E-A947-70E740481C1C}">
                <a14:useLocalDpi xmlns:a14="http://schemas.microsoft.com/office/drawing/2010/main" val="0"/>
              </a:ext>
            </a:extLst>
          </a:blip>
          <a:srcRect r="1291"/>
          <a:stretch/>
        </p:blipFill>
        <p:spPr>
          <a:xfrm>
            <a:off x="8098766" y="3801684"/>
            <a:ext cx="3661913" cy="2441274"/>
          </a:xfrm>
          <a:prstGeom prst="rect">
            <a:avLst/>
          </a:prstGeom>
        </p:spPr>
      </p:pic>
      <p:sp>
        <p:nvSpPr>
          <p:cNvPr id="9" name="矩形 8"/>
          <p:cNvSpPr/>
          <p:nvPr/>
        </p:nvSpPr>
        <p:spPr>
          <a:xfrm>
            <a:off x="427299" y="1164800"/>
            <a:ext cx="3661200" cy="2440800"/>
          </a:xfrm>
          <a:prstGeom prst="rect">
            <a:avLst/>
          </a:pr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sz="1400" dirty="0">
              <a:solidFill>
                <a:schemeClr val="bg2">
                  <a:lumMod val="50000"/>
                </a:schemeClr>
              </a:solidFill>
              <a:latin typeface="微软雅黑 Light" panose="020B0502040204020203" pitchFamily="34" charset="-122"/>
              <a:ea typeface="微软雅黑 Light" panose="020B0502040204020203" pitchFamily="34" charset="-122"/>
            </a:endParaRPr>
          </a:p>
        </p:txBody>
      </p:sp>
      <p:sp>
        <p:nvSpPr>
          <p:cNvPr id="10" name="矩形 9"/>
          <p:cNvSpPr/>
          <p:nvPr/>
        </p:nvSpPr>
        <p:spPr>
          <a:xfrm>
            <a:off x="721006" y="1658704"/>
            <a:ext cx="3070737" cy="1554272"/>
          </a:xfrm>
          <a:prstGeom prst="rect">
            <a:avLst/>
          </a:prstGeom>
        </p:spPr>
        <p:txBody>
          <a:bodyPr wrap="square">
            <a:spAutoFit/>
          </a:bodyPr>
          <a:lstStyle/>
          <a:p>
            <a:pPr algn="just">
              <a:lnSpc>
                <a:spcPts val="1900"/>
              </a:lnSpc>
              <a:defRPr/>
            </a:pPr>
            <a:r>
              <a:rPr lang="zh-CN" altLang="en-US" sz="1200" b="1" dirty="0">
                <a:solidFill>
                  <a:schemeClr val="bg2">
                    <a:lumMod val="50000"/>
                  </a:schemeClr>
                </a:solidFill>
                <a:latin typeface="微软雅黑" panose="020B0503020204020204" pitchFamily="34" charset="-122"/>
                <a:ea typeface="微软雅黑" panose="020B0503020204020204" pitchFamily="34" charset="-122"/>
              </a:rPr>
              <a:t>由开元周游集团主办的“亲情中华</a:t>
            </a:r>
            <a:r>
              <a:rPr lang="en-US" altLang="zh-CN" sz="1200" b="1" dirty="0">
                <a:solidFill>
                  <a:schemeClr val="bg2">
                    <a:lumMod val="50000"/>
                  </a:schemeClr>
                </a:solidFill>
                <a:latin typeface="微软雅黑" panose="020B0503020204020204" pitchFamily="34" charset="-122"/>
                <a:ea typeface="微软雅黑" panose="020B0503020204020204" pitchFamily="34" charset="-122"/>
              </a:rPr>
              <a:t>·</a:t>
            </a:r>
            <a:r>
              <a:rPr lang="zh-CN" altLang="en-US" sz="1200" b="1" dirty="0">
                <a:solidFill>
                  <a:schemeClr val="bg2">
                    <a:lumMod val="50000"/>
                  </a:schemeClr>
                </a:solidFill>
                <a:latin typeface="微软雅黑" panose="020B0503020204020204" pitchFamily="34" charset="-122"/>
                <a:ea typeface="微软雅黑" panose="020B0503020204020204" pitchFamily="34" charset="-122"/>
              </a:rPr>
              <a:t>中国影像</a:t>
            </a:r>
            <a:r>
              <a:rPr lang="en-US" altLang="zh-CN" sz="1200" b="1" dirty="0">
                <a:solidFill>
                  <a:schemeClr val="bg2">
                    <a:lumMod val="50000"/>
                  </a:schemeClr>
                </a:solidFill>
                <a:latin typeface="微软雅黑" panose="020B0503020204020204" pitchFamily="34" charset="-122"/>
                <a:ea typeface="微软雅黑" panose="020B0503020204020204" pitchFamily="34" charset="-122"/>
              </a:rPr>
              <a:t>·</a:t>
            </a:r>
            <a:r>
              <a:rPr lang="zh-CN" altLang="en-US" sz="1200" b="1" dirty="0">
                <a:solidFill>
                  <a:schemeClr val="bg2">
                    <a:lumMod val="50000"/>
                  </a:schemeClr>
                </a:solidFill>
                <a:latin typeface="微软雅黑" panose="020B0503020204020204" pitchFamily="34" charset="-122"/>
                <a:ea typeface="微软雅黑" panose="020B0503020204020204" pitchFamily="34" charset="-122"/>
              </a:rPr>
              <a:t>摄影联展”于</a:t>
            </a:r>
            <a:r>
              <a:rPr lang="en-US" altLang="zh-CN" sz="1200" b="1" dirty="0">
                <a:solidFill>
                  <a:schemeClr val="bg2">
                    <a:lumMod val="50000"/>
                  </a:schemeClr>
                </a:solidFill>
                <a:latin typeface="微软雅黑" panose="020B0503020204020204" pitchFamily="34" charset="-122"/>
                <a:ea typeface="微软雅黑" panose="020B0503020204020204" pitchFamily="34" charset="-122"/>
              </a:rPr>
              <a:t>2017</a:t>
            </a:r>
            <a:r>
              <a:rPr lang="zh-CN" altLang="en-US" sz="1200" b="1" dirty="0">
                <a:solidFill>
                  <a:schemeClr val="bg2">
                    <a:lumMod val="50000"/>
                  </a:schemeClr>
                </a:solidFill>
                <a:latin typeface="微软雅黑" panose="020B0503020204020204" pitchFamily="34" charset="-122"/>
                <a:ea typeface="微软雅黑" panose="020B0503020204020204" pitchFamily="34" charset="-122"/>
              </a:rPr>
              <a:t>年</a:t>
            </a:r>
            <a:r>
              <a:rPr lang="en-US" altLang="zh-CN" sz="1200" b="1" dirty="0">
                <a:solidFill>
                  <a:schemeClr val="bg2">
                    <a:lumMod val="50000"/>
                  </a:schemeClr>
                </a:solidFill>
                <a:latin typeface="微软雅黑" panose="020B0503020204020204" pitchFamily="34" charset="-122"/>
                <a:ea typeface="微软雅黑" panose="020B0503020204020204" pitchFamily="34" charset="-122"/>
              </a:rPr>
              <a:t>5</a:t>
            </a:r>
            <a:r>
              <a:rPr lang="zh-CN" altLang="en-US" sz="1200" b="1" dirty="0">
                <a:solidFill>
                  <a:schemeClr val="bg2">
                    <a:lumMod val="50000"/>
                  </a:schemeClr>
                </a:solidFill>
                <a:latin typeface="微软雅黑" panose="020B0503020204020204" pitchFamily="34" charset="-122"/>
                <a:ea typeface="微软雅黑" panose="020B0503020204020204" pitchFamily="34" charset="-122"/>
              </a:rPr>
              <a:t>月在慕尼黑中国中心成功举办。</a:t>
            </a:r>
            <a:endParaRPr lang="en-US" altLang="zh-CN" sz="1200" b="1" dirty="0">
              <a:solidFill>
                <a:schemeClr val="bg2">
                  <a:lumMod val="50000"/>
                </a:schemeClr>
              </a:solidFill>
              <a:latin typeface="微软雅黑" panose="020B0503020204020204" pitchFamily="34" charset="-122"/>
              <a:ea typeface="微软雅黑" panose="020B0503020204020204" pitchFamily="34" charset="-122"/>
            </a:endParaRPr>
          </a:p>
          <a:p>
            <a:pPr algn="just">
              <a:lnSpc>
                <a:spcPts val="1900"/>
              </a:lnSpc>
              <a:defRPr/>
            </a:pPr>
            <a:endParaRPr lang="en-US" altLang="zh-CN" sz="1200" b="1" dirty="0">
              <a:solidFill>
                <a:schemeClr val="bg2">
                  <a:lumMod val="50000"/>
                </a:schemeClr>
              </a:solidFill>
              <a:latin typeface="微软雅黑" panose="020B0503020204020204" pitchFamily="34" charset="-122"/>
              <a:ea typeface="微软雅黑" panose="020B0503020204020204" pitchFamily="34" charset="-122"/>
            </a:endParaRPr>
          </a:p>
          <a:p>
            <a:pPr algn="just">
              <a:lnSpc>
                <a:spcPts val="1900"/>
              </a:lnSpc>
              <a:defRPr/>
            </a:pPr>
            <a:r>
              <a:rPr lang="zh-CN" altLang="en-US" sz="1200" b="1" dirty="0">
                <a:solidFill>
                  <a:schemeClr val="bg2">
                    <a:lumMod val="50000"/>
                  </a:schemeClr>
                </a:solidFill>
                <a:latin typeface="微软雅黑" panose="020B0503020204020204" pitchFamily="34" charset="-122"/>
                <a:ea typeface="微软雅黑" panose="020B0503020204020204" pitchFamily="34" charset="-122"/>
              </a:rPr>
              <a:t>本次活动邀请了中国华侨摄影学会以及海内外各地华侨华人共计百余人参展。</a:t>
            </a:r>
            <a:endParaRPr lang="en-US" altLang="zh-CN" sz="1200" b="1" dirty="0">
              <a:solidFill>
                <a:schemeClr val="bg2">
                  <a:lumMod val="50000"/>
                </a:schemeClr>
              </a:solidFill>
              <a:latin typeface="微软雅黑" panose="020B0503020204020204" pitchFamily="34" charset="-122"/>
              <a:ea typeface="微软雅黑" panose="020B0503020204020204" pitchFamily="34" charset="-122"/>
            </a:endParaRPr>
          </a:p>
        </p:txBody>
      </p:sp>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5417" y="3801684"/>
            <a:ext cx="3661913" cy="2441274"/>
          </a:xfrm>
          <a:prstGeom prst="rect">
            <a:avLst/>
          </a:prstGeom>
        </p:spPr>
      </p:pic>
    </p:spTree>
    <p:extLst>
      <p:ext uri="{BB962C8B-B14F-4D97-AF65-F5344CB8AC3E}">
        <p14:creationId xmlns:p14="http://schemas.microsoft.com/office/powerpoint/2010/main" val="1087957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263814"/>
            <a:ext cx="12192000" cy="5045506"/>
          </a:xfrm>
          <a:prstGeom prst="rect">
            <a:avLst/>
          </a:pr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sz="1400" dirty="0">
              <a:solidFill>
                <a:schemeClr val="bg2">
                  <a:lumMod val="50000"/>
                </a:schemeClr>
              </a:solidFill>
              <a:latin typeface="微软雅黑 Light" panose="020B0502040204020203" pitchFamily="34" charset="-122"/>
              <a:ea typeface="微软雅黑 Light" panose="020B0502040204020203" pitchFamily="34" charset="-122"/>
            </a:endParaRPr>
          </a:p>
        </p:txBody>
      </p:sp>
      <p:sp>
        <p:nvSpPr>
          <p:cNvPr id="2"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PA_文本框 6"/>
          <p:cNvSpPr txBox="1"/>
          <p:nvPr>
            <p:custDataLst>
              <p:tags r:id="rId2"/>
            </p:custDataLst>
          </p:nvPr>
        </p:nvSpPr>
        <p:spPr>
          <a:xfrm>
            <a:off x="169862" y="422275"/>
            <a:ext cx="7871201" cy="461665"/>
          </a:xfrm>
          <a:prstGeom prst="rect">
            <a:avLst/>
          </a:prstGeom>
          <a:noFill/>
        </p:spPr>
        <p:txBody>
          <a:bodyPr wrap="square">
            <a:spAutoFit/>
          </a:bodyPr>
          <a:lstStyle/>
          <a:p>
            <a:pPr>
              <a:defRPr/>
            </a:pPr>
            <a:r>
              <a:rPr lang="zh-CN" altLang="en-US" sz="2400" dirty="0">
                <a:solidFill>
                  <a:schemeClr val="bg2">
                    <a:lumMod val="50000"/>
                  </a:schemeClr>
                </a:solidFill>
                <a:latin typeface="微软雅黑" panose="020B0503020204020204" pitchFamily="34" charset="-122"/>
                <a:ea typeface="微软雅黑" panose="020B0503020204020204" pitchFamily="34" charset="-122"/>
              </a:rPr>
              <a:t>案例介绍</a:t>
            </a:r>
            <a:r>
              <a:rPr lang="en-US" altLang="zh-CN" sz="2400" dirty="0">
                <a:solidFill>
                  <a:schemeClr val="bg2">
                    <a:lumMod val="50000"/>
                  </a:schemeClr>
                </a:solidFill>
                <a:latin typeface="微软雅黑" panose="020B0503020204020204" pitchFamily="34" charset="-122"/>
                <a:ea typeface="微软雅黑" panose="020B0503020204020204" pitchFamily="34" charset="-122"/>
              </a:rPr>
              <a:t>3-</a:t>
            </a:r>
            <a:r>
              <a:rPr lang="zh-CN" altLang="en-US" sz="2400" dirty="0">
                <a:solidFill>
                  <a:schemeClr val="bg2">
                    <a:lumMod val="50000"/>
                  </a:schemeClr>
                </a:solidFill>
                <a:latin typeface="微软雅黑" panose="020B0503020204020204" pitchFamily="34" charset="-122"/>
                <a:ea typeface="微软雅黑" panose="020B0503020204020204" pitchFamily="34" charset="-122"/>
              </a:rPr>
              <a:t>泉州籍高层次创新创业人才交流会</a:t>
            </a:r>
          </a:p>
        </p:txBody>
      </p:sp>
      <p:sp>
        <p:nvSpPr>
          <p:cNvPr id="10" name="矩形 9"/>
          <p:cNvSpPr/>
          <p:nvPr/>
        </p:nvSpPr>
        <p:spPr>
          <a:xfrm>
            <a:off x="2324958" y="5712346"/>
            <a:ext cx="7659474" cy="561436"/>
          </a:xfrm>
          <a:prstGeom prst="rect">
            <a:avLst/>
          </a:prstGeom>
        </p:spPr>
        <p:txBody>
          <a:bodyPr wrap="square">
            <a:spAutoFit/>
          </a:bodyPr>
          <a:lstStyle/>
          <a:p>
            <a:pPr algn="just">
              <a:lnSpc>
                <a:spcPts val="1900"/>
              </a:lnSpc>
              <a:defRPr/>
            </a:pPr>
            <a:r>
              <a:rPr lang="en-US" altLang="zh-CN" sz="1200" dirty="0">
                <a:solidFill>
                  <a:schemeClr val="bg2">
                    <a:lumMod val="50000"/>
                  </a:schemeClr>
                </a:solidFill>
                <a:latin typeface="微软雅黑" panose="020B0503020204020204" pitchFamily="34" charset="-122"/>
                <a:ea typeface="微软雅黑" panose="020B0503020204020204" pitchFamily="34" charset="-122"/>
              </a:rPr>
              <a:t>2017</a:t>
            </a:r>
            <a:r>
              <a:rPr lang="zh-CN" altLang="en-US" sz="1200" dirty="0">
                <a:solidFill>
                  <a:schemeClr val="bg2">
                    <a:lumMod val="50000"/>
                  </a:schemeClr>
                </a:solidFill>
                <a:latin typeface="微软雅黑" panose="020B0503020204020204" pitchFamily="34" charset="-122"/>
                <a:ea typeface="微软雅黑" panose="020B0503020204020204" pitchFamily="34" charset="-122"/>
              </a:rPr>
              <a:t>年</a:t>
            </a:r>
            <a:r>
              <a:rPr lang="en-US" altLang="zh-CN" sz="1200" dirty="0">
                <a:solidFill>
                  <a:schemeClr val="bg2">
                    <a:lumMod val="50000"/>
                  </a:schemeClr>
                </a:solidFill>
                <a:latin typeface="微软雅黑" panose="020B0503020204020204" pitchFamily="34" charset="-122"/>
                <a:ea typeface="微软雅黑" panose="020B0503020204020204" pitchFamily="34" charset="-122"/>
              </a:rPr>
              <a:t>10</a:t>
            </a:r>
            <a:r>
              <a:rPr lang="zh-CN" altLang="en-US" sz="1200" dirty="0">
                <a:solidFill>
                  <a:schemeClr val="bg2">
                    <a:lumMod val="50000"/>
                  </a:schemeClr>
                </a:solidFill>
                <a:latin typeface="微软雅黑" panose="020B0503020204020204" pitchFamily="34" charset="-122"/>
                <a:ea typeface="微软雅黑" panose="020B0503020204020204" pitchFamily="34" charset="-122"/>
              </a:rPr>
              <a:t>月</a:t>
            </a:r>
            <a:r>
              <a:rPr lang="en-US" altLang="zh-CN" sz="1200" dirty="0">
                <a:solidFill>
                  <a:schemeClr val="bg2">
                    <a:lumMod val="50000"/>
                  </a:schemeClr>
                </a:solidFill>
                <a:latin typeface="微软雅黑" panose="020B0503020204020204" pitchFamily="34" charset="-122"/>
                <a:ea typeface="微软雅黑" panose="020B0503020204020204" pitchFamily="34" charset="-122"/>
              </a:rPr>
              <a:t>16</a:t>
            </a:r>
            <a:r>
              <a:rPr lang="zh-CN" altLang="en-US" sz="1200" dirty="0">
                <a:solidFill>
                  <a:schemeClr val="bg2">
                    <a:lumMod val="50000"/>
                  </a:schemeClr>
                </a:solidFill>
                <a:latin typeface="微软雅黑" panose="020B0503020204020204" pitchFamily="34" charset="-122"/>
                <a:ea typeface="微软雅黑" panose="020B0503020204020204" pitchFamily="34" charset="-122"/>
              </a:rPr>
              <a:t>日，由福建泉州市副市长洪自强带领的泉州市代表团一行八人访问慕尼黑，并在慕尼黑开元中心成功举办了泉州籍高层次人才交流会暨慕尼黑人才对接座谈会。</a:t>
            </a:r>
            <a:endParaRPr lang="en-US" altLang="zh-CN" sz="1200" dirty="0">
              <a:solidFill>
                <a:schemeClr val="bg2">
                  <a:lumMod val="5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8077" y="1374425"/>
            <a:ext cx="3168965" cy="2116969"/>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3172" t="3315" r="4643" b="7620"/>
          <a:stretch/>
        </p:blipFill>
        <p:spPr>
          <a:xfrm>
            <a:off x="2422979" y="1374426"/>
            <a:ext cx="3168965" cy="2112644"/>
          </a:xfrm>
          <a:prstGeom prst="rect">
            <a:avLst/>
          </a:prstGeom>
        </p:spPr>
      </p:pic>
      <p:pic>
        <p:nvPicPr>
          <p:cNvPr id="14" name="图片 13">
            <a:extLst>
              <a:ext uri="{FF2B5EF4-FFF2-40B4-BE49-F238E27FC236}">
                <a16:creationId xmlns:a16="http://schemas.microsoft.com/office/drawing/2014/main" xmlns="" id="{E13ACD28-2CBC-8146-A554-D555DA570C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190" r="6190"/>
          <a:stretch/>
        </p:blipFill>
        <p:spPr>
          <a:xfrm>
            <a:off x="2422979" y="3599702"/>
            <a:ext cx="3168965" cy="2112644"/>
          </a:xfrm>
          <a:prstGeom prst="rect">
            <a:avLst/>
          </a:prstGeom>
        </p:spPr>
      </p:pic>
      <p:pic>
        <p:nvPicPr>
          <p:cNvPr id="12" name="图片 11">
            <a:extLst>
              <a:ext uri="{FF2B5EF4-FFF2-40B4-BE49-F238E27FC236}">
                <a16:creationId xmlns:a16="http://schemas.microsoft.com/office/drawing/2014/main" xmlns="" id="{5F05850C-F913-7340-8B60-1E871F2462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98077" y="3599703"/>
            <a:ext cx="3168965" cy="2112643"/>
          </a:xfrm>
          <a:prstGeom prst="rect">
            <a:avLst/>
          </a:prstGeom>
        </p:spPr>
      </p:pic>
    </p:spTree>
    <p:extLst>
      <p:ext uri="{BB962C8B-B14F-4D97-AF65-F5344CB8AC3E}">
        <p14:creationId xmlns:p14="http://schemas.microsoft.com/office/powerpoint/2010/main" val="32158097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PA" val="v3.0.0"/>
</p:tagLst>
</file>

<file path=ppt/tags/tag21.xml><?xml version="1.0" encoding="utf-8"?>
<p:tagLst xmlns:a="http://schemas.openxmlformats.org/drawingml/2006/main" xmlns:r="http://schemas.openxmlformats.org/officeDocument/2006/relationships" xmlns:p="http://schemas.openxmlformats.org/presentationml/2006/main">
  <p:tag name="PA" val="v3.0.0"/>
</p:tagLst>
</file>

<file path=ppt/tags/tag22.xml><?xml version="1.0" encoding="utf-8"?>
<p:tagLst xmlns:a="http://schemas.openxmlformats.org/drawingml/2006/main" xmlns:r="http://schemas.openxmlformats.org/officeDocument/2006/relationships" xmlns:p="http://schemas.openxmlformats.org/presentationml/2006/main">
  <p:tag name="PA" val="v3.0.0"/>
</p:tagLst>
</file>

<file path=ppt/tags/tag23.xml><?xml version="1.0" encoding="utf-8"?>
<p:tagLst xmlns:a="http://schemas.openxmlformats.org/drawingml/2006/main" xmlns:r="http://schemas.openxmlformats.org/officeDocument/2006/relationships" xmlns:p="http://schemas.openxmlformats.org/presentationml/2006/main">
  <p:tag name="PA" val="v3.0.0"/>
</p:tagLst>
</file>

<file path=ppt/tags/tag24.xml><?xml version="1.0" encoding="utf-8"?>
<p:tagLst xmlns:a="http://schemas.openxmlformats.org/drawingml/2006/main" xmlns:r="http://schemas.openxmlformats.org/officeDocument/2006/relationships" xmlns:p="http://schemas.openxmlformats.org/presentationml/2006/main">
  <p:tag name="PA" val="v3.0.0"/>
</p:tagLst>
</file>

<file path=ppt/tags/tag25.xml><?xml version="1.0" encoding="utf-8"?>
<p:tagLst xmlns:a="http://schemas.openxmlformats.org/drawingml/2006/main" xmlns:r="http://schemas.openxmlformats.org/officeDocument/2006/relationships" xmlns:p="http://schemas.openxmlformats.org/presentationml/2006/main">
  <p:tag name="PA" val="v3.0.0"/>
</p:tagLst>
</file>

<file path=ppt/tags/tag26.xml><?xml version="1.0" encoding="utf-8"?>
<p:tagLst xmlns:a="http://schemas.openxmlformats.org/drawingml/2006/main" xmlns:r="http://schemas.openxmlformats.org/officeDocument/2006/relationships" xmlns:p="http://schemas.openxmlformats.org/presentationml/2006/main">
  <p:tag name="PA" val="v3.0.0"/>
</p:tagLst>
</file>

<file path=ppt/tags/tag27.xml><?xml version="1.0" encoding="utf-8"?>
<p:tagLst xmlns:a="http://schemas.openxmlformats.org/drawingml/2006/main" xmlns:r="http://schemas.openxmlformats.org/officeDocument/2006/relationships" xmlns:p="http://schemas.openxmlformats.org/presentationml/2006/main">
  <p:tag name="PA" val="v3.0.0"/>
</p:tagLst>
</file>

<file path=ppt/tags/tag28.xml><?xml version="1.0" encoding="utf-8"?>
<p:tagLst xmlns:a="http://schemas.openxmlformats.org/drawingml/2006/main" xmlns:r="http://schemas.openxmlformats.org/officeDocument/2006/relationships" xmlns:p="http://schemas.openxmlformats.org/presentationml/2006/main">
  <p:tag name="PA" val="v3.0.0"/>
</p:tagLst>
</file>

<file path=ppt/tags/tag29.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30.xml><?xml version="1.0" encoding="utf-8"?>
<p:tagLst xmlns:a="http://schemas.openxmlformats.org/drawingml/2006/main" xmlns:r="http://schemas.openxmlformats.org/officeDocument/2006/relationships" xmlns:p="http://schemas.openxmlformats.org/presentationml/2006/main">
  <p:tag name="PA" val="v3.0.0"/>
</p:tagLst>
</file>

<file path=ppt/tags/tag31.xml><?xml version="1.0" encoding="utf-8"?>
<p:tagLst xmlns:a="http://schemas.openxmlformats.org/drawingml/2006/main" xmlns:r="http://schemas.openxmlformats.org/officeDocument/2006/relationships" xmlns:p="http://schemas.openxmlformats.org/presentationml/2006/main">
  <p:tag name="PA" val="v3.0.0"/>
</p:tagLst>
</file>

<file path=ppt/tags/tag32.xml><?xml version="1.0" encoding="utf-8"?>
<p:tagLst xmlns:a="http://schemas.openxmlformats.org/drawingml/2006/main" xmlns:r="http://schemas.openxmlformats.org/officeDocument/2006/relationships" xmlns:p="http://schemas.openxmlformats.org/presentationml/2006/main">
  <p:tag name="PA" val="v3.0.0"/>
</p:tagLst>
</file>

<file path=ppt/tags/tag33.xml><?xml version="1.0" encoding="utf-8"?>
<p:tagLst xmlns:a="http://schemas.openxmlformats.org/drawingml/2006/main" xmlns:r="http://schemas.openxmlformats.org/officeDocument/2006/relationships" xmlns:p="http://schemas.openxmlformats.org/presentationml/2006/main">
  <p:tag name="PA" val="v3.0.0"/>
</p:tagLst>
</file>

<file path=ppt/tags/tag34.xml><?xml version="1.0" encoding="utf-8"?>
<p:tagLst xmlns:a="http://schemas.openxmlformats.org/drawingml/2006/main" xmlns:r="http://schemas.openxmlformats.org/officeDocument/2006/relationships" xmlns:p="http://schemas.openxmlformats.org/presentationml/2006/main">
  <p:tag name="PA" val="v3.0.0"/>
</p:tagLst>
</file>

<file path=ppt/tags/tag35.xml><?xml version="1.0" encoding="utf-8"?>
<p:tagLst xmlns:a="http://schemas.openxmlformats.org/drawingml/2006/main" xmlns:r="http://schemas.openxmlformats.org/officeDocument/2006/relationships" xmlns:p="http://schemas.openxmlformats.org/presentationml/2006/main">
  <p:tag name="PA" val="v3.0.0"/>
</p:tagLst>
</file>

<file path=ppt/tags/tag36.xml><?xml version="1.0" encoding="utf-8"?>
<p:tagLst xmlns:a="http://schemas.openxmlformats.org/drawingml/2006/main" xmlns:r="http://schemas.openxmlformats.org/officeDocument/2006/relationships" xmlns:p="http://schemas.openxmlformats.org/presentationml/2006/main">
  <p:tag name="PA" val="v3.0.0"/>
</p:tagLst>
</file>

<file path=ppt/tags/tag37.xml><?xml version="1.0" encoding="utf-8"?>
<p:tagLst xmlns:a="http://schemas.openxmlformats.org/drawingml/2006/main" xmlns:r="http://schemas.openxmlformats.org/officeDocument/2006/relationships" xmlns:p="http://schemas.openxmlformats.org/presentationml/2006/main">
  <p:tag name="PA" val="v3.0.0"/>
</p:tagLst>
</file>

<file path=ppt/tags/tag38.xml><?xml version="1.0" encoding="utf-8"?>
<p:tagLst xmlns:a="http://schemas.openxmlformats.org/drawingml/2006/main" xmlns:r="http://schemas.openxmlformats.org/officeDocument/2006/relationships" xmlns:p="http://schemas.openxmlformats.org/presentationml/2006/main">
  <p:tag name="PA" val="v3.0.0"/>
</p:tagLst>
</file>

<file path=ppt/tags/tag39.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40.xml><?xml version="1.0" encoding="utf-8"?>
<p:tagLst xmlns:a="http://schemas.openxmlformats.org/drawingml/2006/main" xmlns:r="http://schemas.openxmlformats.org/officeDocument/2006/relationships" xmlns:p="http://schemas.openxmlformats.org/presentationml/2006/main">
  <p:tag name="PA" val="v3.0.0"/>
</p:tagLst>
</file>

<file path=ppt/tags/tag41.xml><?xml version="1.0" encoding="utf-8"?>
<p:tagLst xmlns:a="http://schemas.openxmlformats.org/drawingml/2006/main" xmlns:r="http://schemas.openxmlformats.org/officeDocument/2006/relationships" xmlns:p="http://schemas.openxmlformats.org/presentationml/2006/main">
  <p:tag name="PA" val="v3.0.0"/>
</p:tagLst>
</file>

<file path=ppt/tags/tag42.xml><?xml version="1.0" encoding="utf-8"?>
<p:tagLst xmlns:a="http://schemas.openxmlformats.org/drawingml/2006/main" xmlns:r="http://schemas.openxmlformats.org/officeDocument/2006/relationships" xmlns:p="http://schemas.openxmlformats.org/presentationml/2006/main">
  <p:tag name="PA" val="v3.0.0"/>
</p:tagLst>
</file>

<file path=ppt/tags/tag43.xml><?xml version="1.0" encoding="utf-8"?>
<p:tagLst xmlns:a="http://schemas.openxmlformats.org/drawingml/2006/main" xmlns:r="http://schemas.openxmlformats.org/officeDocument/2006/relationships" xmlns:p="http://schemas.openxmlformats.org/presentationml/2006/main">
  <p:tag name="PA" val="v3.0.0"/>
</p:tagLst>
</file>

<file path=ppt/tags/tag44.xml><?xml version="1.0" encoding="utf-8"?>
<p:tagLst xmlns:a="http://schemas.openxmlformats.org/drawingml/2006/main" xmlns:r="http://schemas.openxmlformats.org/officeDocument/2006/relationships" xmlns:p="http://schemas.openxmlformats.org/presentationml/2006/main">
  <p:tag name="PA" val="v3.0.0"/>
</p:tagLst>
</file>

<file path=ppt/tags/tag45.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_rels/theme1.xml.rels><?xml version="1.0" encoding="UTF-8" standalone="yes"?>
<Relationships xmlns="http://schemas.openxmlformats.org/package/2006/relationships"><Relationship Id="rId1" Type="http://schemas.openxmlformats.org/officeDocument/2006/relationships/image" Target="../media/image1.jpg"/></Relationships>
</file>

<file path=ppt/theme/theme1.xml><?xml version="1.0" encoding="utf-8"?>
<a:theme xmlns:a="http://schemas.openxmlformats.org/drawingml/2006/main" name="Office 主题​​">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cstate="print"/>
          <a:stretch>
            <a:fillRect/>
          </a:stretch>
        </a:blipFill>
      </a:spPr>
      <a:bodyPr wrap="square" lIns="0" tIns="0" rIns="0" bIns="0" rtlCol="0"/>
      <a:lstStyle>
        <a:defPPr algn="l">
          <a:defRPr dirty="0"/>
        </a:defPPr>
      </a:lst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479</TotalTime>
  <Words>2197</Words>
  <Application>Microsoft Macintosh PowerPoint</Application>
  <PresentationFormat>自定义</PresentationFormat>
  <Paragraphs>260</Paragraphs>
  <Slides>27</Slides>
  <Notes>4</Notes>
  <HiddenSlides>0</HiddenSlides>
  <MMClips>0</MMClips>
  <ScaleCrop>false</ScaleCrop>
  <HeadingPairs>
    <vt:vector size="4" baseType="variant">
      <vt:variant>
        <vt:lpstr>主题</vt:lpstr>
      </vt:variant>
      <vt:variant>
        <vt:i4>1</vt:i4>
      </vt:variant>
      <vt:variant>
        <vt:lpstr>幻灯片标题</vt:lpstr>
      </vt:variant>
      <vt:variant>
        <vt:i4>27</vt:i4>
      </vt:variant>
    </vt:vector>
  </HeadingPairs>
  <TitlesOfParts>
    <vt:vector size="28" baseType="lpstr">
      <vt:lpstr>Office 主题​​</vt:lpstr>
      <vt:lpstr>PowerPoint 演示文稿</vt:lpstr>
      <vt:lpstr>PowerPoint 演示文稿</vt:lpstr>
      <vt:lpstr>  </vt:lpstr>
      <vt:lpstr>  </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Xiuyuan Wang</dc:creator>
  <cp:lastModifiedBy>yan zhang</cp:lastModifiedBy>
  <cp:revision>107</cp:revision>
  <dcterms:created xsi:type="dcterms:W3CDTF">2017-07-04T14:23:31Z</dcterms:created>
  <dcterms:modified xsi:type="dcterms:W3CDTF">2019-12-20T09:10:33Z</dcterms:modified>
</cp:coreProperties>
</file>