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56" r:id="rId3"/>
    <p:sldId id="288" r:id="rId5"/>
    <p:sldId id="355" r:id="rId6"/>
    <p:sldId id="291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93" r:id="rId30"/>
    <p:sldId id="394" r:id="rId31"/>
    <p:sldId id="391" r:id="rId32"/>
    <p:sldId id="392" r:id="rId33"/>
    <p:sldId id="384" r:id="rId34"/>
    <p:sldId id="385" r:id="rId35"/>
    <p:sldId id="386" r:id="rId36"/>
    <p:sldId id="388" r:id="rId37"/>
    <p:sldId id="389" r:id="rId38"/>
    <p:sldId id="390" r:id="rId39"/>
    <p:sldId id="379" r:id="rId40"/>
    <p:sldId id="380" r:id="rId41"/>
    <p:sldId id="381" r:id="rId42"/>
    <p:sldId id="382" r:id="rId43"/>
    <p:sldId id="383" r:id="rId44"/>
    <p:sldId id="26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节" id="{CD1226A1-AABB-4352-BF4A-8EB35FBE20B8}">
          <p14:sldIdLst>
            <p14:sldId id="356"/>
            <p14:sldId id="355"/>
            <p14:sldId id="291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93"/>
            <p14:sldId id="394"/>
            <p14:sldId id="391"/>
            <p14:sldId id="392"/>
            <p14:sldId id="384"/>
            <p14:sldId id="385"/>
            <p14:sldId id="386"/>
            <p14:sldId id="388"/>
            <p14:sldId id="389"/>
            <p14:sldId id="390"/>
            <p14:sldId id="379"/>
            <p14:sldId id="380"/>
            <p14:sldId id="381"/>
            <p14:sldId id="382"/>
            <p14:sldId id="383"/>
            <p14:sldId id="263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DEDEDE"/>
    <a:srgbClr val="163E9A"/>
    <a:srgbClr val="667EB6"/>
    <a:srgbClr val="A5A5A5"/>
    <a:srgbClr val="153D98"/>
    <a:srgbClr val="EBEBEB"/>
    <a:srgbClr val="C7C7C7"/>
    <a:srgbClr val="E7E7E7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 autoAdjust="0"/>
    <p:restoredTop sz="85397" autoAdjust="0"/>
  </p:normalViewPr>
  <p:slideViewPr>
    <p:cSldViewPr snapToGrid="0" showGuides="1">
      <p:cViewPr varScale="1">
        <p:scale>
          <a:sx n="66" d="100"/>
          <a:sy n="66" d="100"/>
        </p:scale>
        <p:origin x="1360" y="52"/>
      </p:cViewPr>
      <p:guideLst>
        <p:guide orient="horz" pos="2160"/>
        <p:guide pos="3901"/>
        <p:guide pos="2880"/>
        <p:guide orient="horz" pos="1139"/>
        <p:guide orient="horz" pos="3748"/>
        <p:guide orient="horz" pos="572"/>
        <p:guide pos="385"/>
        <p:guide pos="5375"/>
        <p:guide pos="1859"/>
        <p:guide orient="horz" pos="3181"/>
      </p:guideLst>
    </p:cSldViewPr>
  </p:slideViewPr>
  <p:outlineViewPr>
    <p:cViewPr>
      <p:scale>
        <a:sx n="33" d="100"/>
        <a:sy n="33" d="100"/>
      </p:scale>
      <p:origin x="0" y="-8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D8C6-7A65-4947-8974-B821671D7DBE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媒体构成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：网页、论坛、杂志、微信、微博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媒体影响力</a:t>
            </a:r>
            <a:r>
              <a:rPr lang="de-DE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 </a:t>
            </a:r>
            <a:endParaRPr lang="de-DE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网页点击率（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PV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）：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2800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  <a:endParaRPr 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论坛注册数：拥有注册会员超过一百万，日点击率上百万，月流量达</a:t>
            </a:r>
            <a:r>
              <a:rPr lang="de-DE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6000G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，是德国地区中文信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3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息量最大的互动平台</a:t>
            </a:r>
            <a:endParaRPr 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杂志发行量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de-DE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万本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微信排名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：全德最受欢迎的中文微信订阅号之一。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中德投资并购论坛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de-DE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de-DE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月，与中国银行共同合作，成立中德投资并购论坛，就中德投资并购的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4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各项热点进行研讨。 </a:t>
            </a:r>
            <a:endParaRPr 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媒体合作方</a:t>
            </a:r>
            <a:r>
              <a:rPr lang="de-DE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 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跟国内各大媒体的深度合作，跟全球华文媒体的密切交流。</a:t>
            </a:r>
            <a:endParaRPr 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</a:t>
            </a:r>
            <a:r>
              <a:rPr lang="zh-CN" altLang="en-US" dirty="0"/>
              <a:t>年</a:t>
            </a:r>
            <a:r>
              <a:rPr lang="en-US" altLang="zh-CN" baseline="0" dirty="0"/>
              <a:t> | </a:t>
            </a:r>
            <a:r>
              <a:rPr lang="zh-CN" altLang="en-US" baseline="0" dirty="0"/>
              <a:t>天津卫视</a:t>
            </a:r>
            <a:r>
              <a:rPr lang="en-US" altLang="zh-CN" baseline="0" dirty="0"/>
              <a:t>《</a:t>
            </a:r>
            <a:r>
              <a:rPr lang="zh-CN" altLang="en-US" baseline="0" dirty="0"/>
              <a:t>非你莫属</a:t>
            </a:r>
            <a:r>
              <a:rPr lang="en-US" altLang="zh-CN" baseline="0" dirty="0"/>
              <a:t>·</a:t>
            </a:r>
            <a:r>
              <a:rPr lang="zh-CN" altLang="en-US" baseline="0" dirty="0"/>
              <a:t>德国专场</a:t>
            </a:r>
            <a:r>
              <a:rPr lang="en-US" altLang="zh-CN" baseline="0" dirty="0"/>
              <a:t>》</a:t>
            </a:r>
            <a:endParaRPr lang="en-US" altLang="zh-CN" baseline="0" dirty="0"/>
          </a:p>
          <a:p>
            <a:r>
              <a:rPr lang="en-US" baseline="0" dirty="0"/>
              <a:t>2013</a:t>
            </a:r>
            <a:r>
              <a:rPr lang="zh-CN" altLang="en-US" baseline="0" dirty="0"/>
              <a:t>年 </a:t>
            </a:r>
            <a:r>
              <a:rPr lang="en-US" altLang="zh-CN" baseline="0" dirty="0"/>
              <a:t>| </a:t>
            </a:r>
            <a:r>
              <a:rPr lang="zh-CN" altLang="en-US" baseline="0" dirty="0"/>
              <a:t>江苏卫视</a:t>
            </a:r>
            <a:r>
              <a:rPr lang="en-US" altLang="zh-CN" baseline="0" dirty="0"/>
              <a:t>《</a:t>
            </a:r>
            <a:r>
              <a:rPr lang="zh-CN" altLang="en-US" baseline="0" dirty="0"/>
              <a:t>非诚勿扰</a:t>
            </a:r>
            <a:r>
              <a:rPr lang="en-US" altLang="zh-CN" baseline="0" dirty="0"/>
              <a:t>·</a:t>
            </a:r>
            <a:r>
              <a:rPr lang="zh-CN" altLang="en-US" baseline="0" dirty="0"/>
              <a:t>德国专场</a:t>
            </a:r>
            <a:r>
              <a:rPr lang="en-US" altLang="zh-CN" baseline="0" dirty="0"/>
              <a:t>》</a:t>
            </a:r>
            <a:endParaRPr lang="en-US" altLang="zh-CN" baseline="0" dirty="0"/>
          </a:p>
          <a:p>
            <a:r>
              <a:rPr lang="en-US" baseline="0" dirty="0"/>
              <a:t>2015</a:t>
            </a:r>
            <a:r>
              <a:rPr lang="zh-CN" altLang="en-US" baseline="0" dirty="0"/>
              <a:t>年 </a:t>
            </a:r>
            <a:r>
              <a:rPr lang="en-US" altLang="zh-CN" baseline="0" dirty="0"/>
              <a:t>| </a:t>
            </a:r>
            <a:r>
              <a:rPr lang="zh-CN" altLang="en-US" baseline="0" dirty="0"/>
              <a:t>江苏卫视</a:t>
            </a:r>
            <a:r>
              <a:rPr lang="en-US" altLang="zh-CN" baseline="0" dirty="0"/>
              <a:t>《</a:t>
            </a:r>
            <a:r>
              <a:rPr lang="zh-CN" altLang="en-US" baseline="0" dirty="0"/>
              <a:t>一站到底</a:t>
            </a:r>
            <a:r>
              <a:rPr lang="en-US" altLang="zh-CN" baseline="0" dirty="0"/>
              <a:t>·</a:t>
            </a:r>
            <a:r>
              <a:rPr lang="zh-CN" altLang="en-US" baseline="0" dirty="0"/>
              <a:t>欧洲区</a:t>
            </a:r>
            <a:r>
              <a:rPr lang="en-US" altLang="zh-CN" baseline="0" dirty="0"/>
              <a:t>》</a:t>
            </a:r>
            <a:endParaRPr lang="en-US" altLang="zh-CN" baseline="0" dirty="0"/>
          </a:p>
          <a:p>
            <a:r>
              <a:rPr lang="en-US" baseline="0" dirty="0"/>
              <a:t>2015</a:t>
            </a:r>
            <a:r>
              <a:rPr lang="zh-CN" altLang="en-US" baseline="0" dirty="0"/>
              <a:t>年 </a:t>
            </a:r>
            <a:r>
              <a:rPr lang="en-US" altLang="zh-CN" baseline="0" dirty="0"/>
              <a:t>| </a:t>
            </a:r>
            <a:r>
              <a:rPr lang="zh-CN" altLang="en-US" baseline="0" dirty="0"/>
              <a:t>北京卫视</a:t>
            </a:r>
            <a:r>
              <a:rPr lang="en-US" altLang="zh-CN" baseline="0" dirty="0"/>
              <a:t>&amp;</a:t>
            </a:r>
            <a:r>
              <a:rPr lang="zh-CN" altLang="en-US" baseline="0" dirty="0"/>
              <a:t>乐视</a:t>
            </a:r>
            <a:r>
              <a:rPr lang="en-US" altLang="zh-CN" baseline="0" dirty="0"/>
              <a:t>TV《</a:t>
            </a:r>
            <a:r>
              <a:rPr lang="zh-CN" altLang="en-US" baseline="0" dirty="0"/>
              <a:t>老国安球迷见面会</a:t>
            </a:r>
            <a:r>
              <a:rPr lang="en-US" altLang="zh-CN" baseline="0" dirty="0"/>
              <a:t>》</a:t>
            </a:r>
            <a:endParaRPr lang="en-US" altLang="zh-CN" baseline="0" dirty="0"/>
          </a:p>
          <a:p>
            <a:r>
              <a:rPr lang="en-US" baseline="0" dirty="0"/>
              <a:t>2016</a:t>
            </a:r>
            <a:r>
              <a:rPr lang="zh-CN" altLang="en-US" baseline="0" dirty="0"/>
              <a:t>年 </a:t>
            </a:r>
            <a:r>
              <a:rPr lang="en-US" altLang="zh-CN" baseline="0" dirty="0"/>
              <a:t>| </a:t>
            </a:r>
            <a:r>
              <a:rPr lang="zh-CN" altLang="en-US" baseline="0" dirty="0"/>
              <a:t>湖南卫视</a:t>
            </a:r>
            <a:r>
              <a:rPr lang="en-US" altLang="zh-CN" baseline="0" dirty="0"/>
              <a:t>《</a:t>
            </a:r>
            <a:r>
              <a:rPr lang="zh-CN" altLang="en-US" baseline="0" dirty="0"/>
              <a:t>超级女声</a:t>
            </a:r>
            <a:r>
              <a:rPr lang="en-US" altLang="zh-CN" baseline="0" dirty="0"/>
              <a:t>·</a:t>
            </a:r>
            <a:r>
              <a:rPr lang="zh-CN" altLang="en-US" baseline="0" dirty="0"/>
              <a:t>欧洲唱区</a:t>
            </a:r>
            <a:r>
              <a:rPr lang="en-US" altLang="zh-CN" baseline="0" dirty="0"/>
              <a:t>》</a:t>
            </a:r>
            <a:endParaRPr lang="en-US" altLang="zh-CN" baseline="0" dirty="0"/>
          </a:p>
          <a:p>
            <a:r>
              <a:rPr lang="en-US" altLang="zh-CN" baseline="0" dirty="0"/>
              <a:t>2016</a:t>
            </a:r>
            <a:r>
              <a:rPr lang="zh-CN" altLang="en-US" baseline="0" dirty="0"/>
              <a:t>年 </a:t>
            </a:r>
            <a:r>
              <a:rPr lang="en-US" altLang="zh-CN" baseline="0" dirty="0"/>
              <a:t>| </a:t>
            </a:r>
            <a:r>
              <a:rPr lang="zh-CN" altLang="en-US" baseline="0" dirty="0"/>
              <a:t>东南卫视</a:t>
            </a:r>
            <a:r>
              <a:rPr lang="en-US" altLang="zh-CN" baseline="0" dirty="0"/>
              <a:t>《</a:t>
            </a:r>
            <a:r>
              <a:rPr lang="zh-CN" altLang="en-US" baseline="0" dirty="0"/>
              <a:t>你好，欧洲</a:t>
            </a:r>
            <a:r>
              <a:rPr lang="en-US" altLang="zh-CN" baseline="0" dirty="0"/>
              <a:t>》</a:t>
            </a:r>
            <a:endParaRPr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最佳德国当地旅行社预订平台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旅行社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杂志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【2014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年度出境目的地产品创新大奖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十大海外目的地产品预订平台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】&amp;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国家旅业风云榜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【2015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中国旅业最佳欧洲当地参团旅游产品大奖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最佳德国当地旅行社预订平台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旅行社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杂志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【2014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年度出境目的地产品创新大奖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十大海外目的地产品预订平台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】&amp;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国家旅业风云榜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【2015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中国旅业最佳欧洲当地参团旅游产品大奖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最佳德国当地旅行社预订平台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旅行社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杂志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【2014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年度出境目的地产品创新大奖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十大海外目的地产品预订平台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】&amp;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国家旅业风云榜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【2015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中国旅业最佳欧洲当地参团旅游产品大奖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Tel: +49 89 638 9955 50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Fax: +49 89 638 9955 51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E-mail:info@kaiyuan.de.de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最佳德国当地旅行社预订平台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旅行社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杂志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【2014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年度出境目的地产品创新大奖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十大海外目的地产品预订平台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】&amp; 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国家旅业风云榜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【2015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中国旅业最佳欧洲当地参团旅游产品大奖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中国旅业互联网风云榜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最佳欧洲当地旅行社预订平台</a:t>
            </a: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/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7B924-05BF-4862-8634-95FDE36934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image2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1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5FAA-E02D-43BB-905B-E073E5992DC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4FC61-B8F7-42BA-8D07-9982E1DA238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jpeg"/><Relationship Id="rId7" Type="http://schemas.openxmlformats.org/officeDocument/2006/relationships/image" Target="../media/image43.pn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3" Type="http://schemas.openxmlformats.org/officeDocument/2006/relationships/notesSlide" Target="../notesSlides/notesSlide12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7.png"/><Relationship Id="rId20" Type="http://schemas.openxmlformats.org/officeDocument/2006/relationships/image" Target="../media/image56.png"/><Relationship Id="rId2" Type="http://schemas.openxmlformats.org/officeDocument/2006/relationships/image" Target="../media/image38.png"/><Relationship Id="rId19" Type="http://schemas.openxmlformats.org/officeDocument/2006/relationships/image" Target="../media/image55.jpeg"/><Relationship Id="rId18" Type="http://schemas.openxmlformats.org/officeDocument/2006/relationships/image" Target="../media/image54.png"/><Relationship Id="rId17" Type="http://schemas.openxmlformats.org/officeDocument/2006/relationships/image" Target="../media/image53.jpeg"/><Relationship Id="rId16" Type="http://schemas.openxmlformats.org/officeDocument/2006/relationships/image" Target="../media/image52.png"/><Relationship Id="rId15" Type="http://schemas.openxmlformats.org/officeDocument/2006/relationships/image" Target="../media/image51.png"/><Relationship Id="rId14" Type="http://schemas.openxmlformats.org/officeDocument/2006/relationships/image" Target="../media/image50.png"/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jpeg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7.pn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7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.png"/><Relationship Id="rId4" Type="http://schemas.openxmlformats.org/officeDocument/2006/relationships/image" Target="../media/image77.png"/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7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0.pn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1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hyperlink" Target="http://www.wzsql.com/system/2019/02/18/013475089.shtml" TargetMode="External"/><Relationship Id="rId1" Type="http://schemas.openxmlformats.org/officeDocument/2006/relationships/hyperlink" Target="http://www.tbkv.eu/pid_259553/mobile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jpeg"/><Relationship Id="rId8" Type="http://schemas.openxmlformats.org/officeDocument/2006/relationships/image" Target="../media/image107.png"/><Relationship Id="rId7" Type="http://schemas.openxmlformats.org/officeDocument/2006/relationships/image" Target="../media/image106.pn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3" Type="http://schemas.openxmlformats.org/officeDocument/2006/relationships/notesSlide" Target="../notesSlides/notesSlide33.xml"/><Relationship Id="rId42" Type="http://schemas.openxmlformats.org/officeDocument/2006/relationships/slideLayout" Target="../slideLayouts/slideLayout2.xml"/><Relationship Id="rId41" Type="http://schemas.openxmlformats.org/officeDocument/2006/relationships/image" Target="../media/image139.png"/><Relationship Id="rId40" Type="http://schemas.openxmlformats.org/officeDocument/2006/relationships/image" Target="../media/image138.jpeg"/><Relationship Id="rId4" Type="http://schemas.openxmlformats.org/officeDocument/2006/relationships/image" Target="../media/image103.png"/><Relationship Id="rId39" Type="http://schemas.openxmlformats.org/officeDocument/2006/relationships/image" Target="../media/image137.jpeg"/><Relationship Id="rId38" Type="http://schemas.openxmlformats.org/officeDocument/2006/relationships/image" Target="../media/image6.png"/><Relationship Id="rId37" Type="http://schemas.openxmlformats.org/officeDocument/2006/relationships/image" Target="../media/image136.jpeg"/><Relationship Id="rId36" Type="http://schemas.openxmlformats.org/officeDocument/2006/relationships/image" Target="../media/image135.png"/><Relationship Id="rId35" Type="http://schemas.openxmlformats.org/officeDocument/2006/relationships/image" Target="../media/image134.png"/><Relationship Id="rId34" Type="http://schemas.openxmlformats.org/officeDocument/2006/relationships/image" Target="../media/image133.png"/><Relationship Id="rId33" Type="http://schemas.openxmlformats.org/officeDocument/2006/relationships/image" Target="../media/image132.jpeg"/><Relationship Id="rId32" Type="http://schemas.openxmlformats.org/officeDocument/2006/relationships/image" Target="../media/image131.png"/><Relationship Id="rId31" Type="http://schemas.openxmlformats.org/officeDocument/2006/relationships/image" Target="../media/image130.jpeg"/><Relationship Id="rId30" Type="http://schemas.openxmlformats.org/officeDocument/2006/relationships/image" Target="../media/image129.jpeg"/><Relationship Id="rId3" Type="http://schemas.openxmlformats.org/officeDocument/2006/relationships/image" Target="../media/image102.png"/><Relationship Id="rId29" Type="http://schemas.openxmlformats.org/officeDocument/2006/relationships/image" Target="../media/image128.png"/><Relationship Id="rId28" Type="http://schemas.openxmlformats.org/officeDocument/2006/relationships/image" Target="../media/image127.jpeg"/><Relationship Id="rId27" Type="http://schemas.openxmlformats.org/officeDocument/2006/relationships/image" Target="../media/image126.jpeg"/><Relationship Id="rId26" Type="http://schemas.openxmlformats.org/officeDocument/2006/relationships/image" Target="../media/image125.jpeg"/><Relationship Id="rId25" Type="http://schemas.openxmlformats.org/officeDocument/2006/relationships/image" Target="../media/image124.png"/><Relationship Id="rId24" Type="http://schemas.openxmlformats.org/officeDocument/2006/relationships/image" Target="../media/image123.png"/><Relationship Id="rId23" Type="http://schemas.openxmlformats.org/officeDocument/2006/relationships/image" Target="../media/image122.jpeg"/><Relationship Id="rId22" Type="http://schemas.openxmlformats.org/officeDocument/2006/relationships/image" Target="../media/image121.png"/><Relationship Id="rId21" Type="http://schemas.openxmlformats.org/officeDocument/2006/relationships/image" Target="../media/image120.png"/><Relationship Id="rId20" Type="http://schemas.openxmlformats.org/officeDocument/2006/relationships/image" Target="../media/image119.jpeg"/><Relationship Id="rId2" Type="http://schemas.openxmlformats.org/officeDocument/2006/relationships/image" Target="../media/image101.png"/><Relationship Id="rId19" Type="http://schemas.openxmlformats.org/officeDocument/2006/relationships/image" Target="../media/image118.jpeg"/><Relationship Id="rId18" Type="http://schemas.openxmlformats.org/officeDocument/2006/relationships/image" Target="../media/image117.jpeg"/><Relationship Id="rId17" Type="http://schemas.openxmlformats.org/officeDocument/2006/relationships/image" Target="../media/image116.jpeg"/><Relationship Id="rId16" Type="http://schemas.openxmlformats.org/officeDocument/2006/relationships/image" Target="../media/image115.jpeg"/><Relationship Id="rId15" Type="http://schemas.openxmlformats.org/officeDocument/2006/relationships/image" Target="../media/image114.jpeg"/><Relationship Id="rId14" Type="http://schemas.openxmlformats.org/officeDocument/2006/relationships/image" Target="../media/image113.jpeg"/><Relationship Id="rId13" Type="http://schemas.openxmlformats.org/officeDocument/2006/relationships/image" Target="../media/image112.png"/><Relationship Id="rId12" Type="http://schemas.openxmlformats.org/officeDocument/2006/relationships/image" Target="../media/image111.jpeg"/><Relationship Id="rId11" Type="http://schemas.openxmlformats.org/officeDocument/2006/relationships/image" Target="../media/image110.jpeg"/><Relationship Id="rId10" Type="http://schemas.openxmlformats.org/officeDocument/2006/relationships/image" Target="../media/image109.GIF"/><Relationship Id="rId1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8.png"/><Relationship Id="rId8" Type="http://schemas.openxmlformats.org/officeDocument/2006/relationships/image" Target="../media/image147.png"/><Relationship Id="rId7" Type="http://schemas.openxmlformats.org/officeDocument/2006/relationships/image" Target="../media/image146.png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3" Type="http://schemas.openxmlformats.org/officeDocument/2006/relationships/image" Target="../media/image142.png"/><Relationship Id="rId23" Type="http://schemas.openxmlformats.org/officeDocument/2006/relationships/notesSlide" Target="../notesSlides/notesSlide34.x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20" Type="http://schemas.openxmlformats.org/officeDocument/2006/relationships/image" Target="../media/image159.png"/><Relationship Id="rId2" Type="http://schemas.openxmlformats.org/officeDocument/2006/relationships/image" Target="../media/image141.png"/><Relationship Id="rId19" Type="http://schemas.openxmlformats.org/officeDocument/2006/relationships/image" Target="../media/image158.jpeg"/><Relationship Id="rId18" Type="http://schemas.openxmlformats.org/officeDocument/2006/relationships/image" Target="../media/image157.jpeg"/><Relationship Id="rId17" Type="http://schemas.openxmlformats.org/officeDocument/2006/relationships/image" Target="../media/image156.png"/><Relationship Id="rId16" Type="http://schemas.openxmlformats.org/officeDocument/2006/relationships/image" Target="../media/image155.png"/><Relationship Id="rId15" Type="http://schemas.openxmlformats.org/officeDocument/2006/relationships/image" Target="../media/image154.png"/><Relationship Id="rId14" Type="http://schemas.openxmlformats.org/officeDocument/2006/relationships/image" Target="../media/image153.jpeg"/><Relationship Id="rId13" Type="http://schemas.openxmlformats.org/officeDocument/2006/relationships/image" Target="../media/image152.jpeg"/><Relationship Id="rId12" Type="http://schemas.openxmlformats.org/officeDocument/2006/relationships/image" Target="../media/image151.GIF"/><Relationship Id="rId11" Type="http://schemas.openxmlformats.org/officeDocument/2006/relationships/image" Target="../media/image150.png"/><Relationship Id="rId10" Type="http://schemas.openxmlformats.org/officeDocument/2006/relationships/image" Target="../media/image149.png"/><Relationship Id="rId1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666429"/>
            <a:ext cx="9144000" cy="3537959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43762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altLang="zh-CN" dirty="0">
                <a:solidFill>
                  <a:srgbClr val="415F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dirty="0">
                <a:solidFill>
                  <a:srgbClr val="415F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br>
              <a:rPr lang="en-US" altLang="zh-CN" dirty="0">
                <a:solidFill>
                  <a:srgbClr val="415F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2700" dirty="0">
              <a:solidFill>
                <a:srgbClr val="415FA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2111" y="2459634"/>
            <a:ext cx="8862359" cy="192360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4000" b="1" spc="1500" dirty="0">
                <a:solidFill>
                  <a:srgbClr val="415F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4000" b="1" spc="15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开元周游集团</a:t>
            </a:r>
            <a:endParaRPr lang="en-US" altLang="zh-CN" sz="4000" b="1" spc="15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sz="17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sz="1700" dirty="0" err="1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KaiYuan</a:t>
            </a:r>
            <a:r>
              <a:rPr lang="en-US" sz="17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Information &amp; Business GmbH</a:t>
            </a:r>
            <a:endParaRPr lang="en-US" altLang="zh-CN" sz="1700" b="1" spc="15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16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16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 </a:t>
            </a:r>
            <a:r>
              <a:rPr lang="en-US" altLang="zh-CN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en-US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 上海 厦门 沈阳 昆明 武汉 成都 广州 </a:t>
            </a:r>
            <a:r>
              <a:rPr lang="zh-CN" altLang="de-DE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南京 南昌  </a:t>
            </a:r>
            <a:r>
              <a:rPr lang="zh-CN" altLang="en-US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青岛</a:t>
            </a:r>
            <a:endParaRPr lang="en-US" sz="10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ctr" defTabSz="914400">
              <a:lnSpc>
                <a:spcPct val="150000"/>
              </a:lnSpc>
              <a:tabLst>
                <a:tab pos="1793875" algn="l"/>
              </a:tabLst>
              <a:defRPr/>
            </a:pPr>
            <a:r>
              <a:rPr lang="zh-CN" altLang="en-US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海外 </a:t>
            </a:r>
            <a:r>
              <a:rPr lang="en-US" altLang="zh-CN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en-US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慕尼黑 法兰克福 巴黎 伦敦 哥本哈根 马德里 维也纳 罗马 戛纳 </a:t>
            </a:r>
            <a:r>
              <a:rPr lang="zh-CN" altLang="de-DE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越南</a:t>
            </a:r>
            <a:r>
              <a:rPr lang="zh-CN" altLang="en-US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墨西哥 </a:t>
            </a:r>
            <a:r>
              <a:rPr lang="zh-CN" altLang="de-DE" sz="10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澳大利亚</a:t>
            </a:r>
            <a:endParaRPr lang="en-US" altLang="zh-CN" sz="10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00" y="5977666"/>
            <a:ext cx="201738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矩形 13"/>
          <p:cNvSpPr/>
          <p:nvPr/>
        </p:nvSpPr>
        <p:spPr>
          <a:xfrm>
            <a:off x="0" y="2617200"/>
            <a:ext cx="9143999" cy="7668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 元 媒 体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12993" cy="13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1534" y="4032000"/>
            <a:ext cx="9144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3" y="4130026"/>
            <a:ext cx="1047663" cy="3493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90" y="4189182"/>
            <a:ext cx="1461730" cy="23733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" y="4121360"/>
            <a:ext cx="1372788" cy="329469"/>
          </a:xfrm>
          <a:prstGeom prst="rect">
            <a:avLst/>
          </a:prstGeom>
        </p:spPr>
      </p:pic>
      <p:pic>
        <p:nvPicPr>
          <p:cNvPr id="7174" name="Picture 6" descr="http://logok.org/wp-content/uploads/2014/11/Sina-Weibo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59" y="3993213"/>
            <a:ext cx="777410" cy="578602"/>
          </a:xfrm>
          <a:prstGeom prst="rect">
            <a:avLst/>
          </a:prstGeom>
          <a:noFill/>
        </p:spPr>
      </p:pic>
      <p:pic>
        <p:nvPicPr>
          <p:cNvPr id="7180" name="Picture 12" descr="http://image.knowing.asia/d8270dde-8ad6-456d-ae19-774eafa4912f/f65a1538fabd4ffe2d44b8a592cdc4c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02" y="4141977"/>
            <a:ext cx="387100" cy="289269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  <p:pic>
        <p:nvPicPr>
          <p:cNvPr id="2" name="图片 1" descr="transparent-instagram-logo----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99" y="4141472"/>
            <a:ext cx="432000" cy="288000"/>
          </a:xfrm>
          <a:prstGeom prst="rect">
            <a:avLst/>
          </a:prstGeom>
        </p:spPr>
      </p:pic>
      <p:pic>
        <p:nvPicPr>
          <p:cNvPr id="4" name="图片 3" descr="faceboo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81" y="4140532"/>
            <a:ext cx="548571" cy="288000"/>
          </a:xfrm>
          <a:prstGeom prst="rect">
            <a:avLst/>
          </a:prstGeom>
        </p:spPr>
      </p:pic>
      <p:pic>
        <p:nvPicPr>
          <p:cNvPr id="5" name="图片 4" descr="twitter-logo-vector-png-clipart-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06" y="4160362"/>
            <a:ext cx="288000" cy="288000"/>
          </a:xfrm>
          <a:prstGeom prst="rect">
            <a:avLst/>
          </a:prstGeom>
        </p:spPr>
      </p:pic>
      <p:pic>
        <p:nvPicPr>
          <p:cNvPr id="6" name="图片 5" descr="抖音logo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44" y="4135879"/>
            <a:ext cx="661622" cy="288000"/>
          </a:xfrm>
          <a:prstGeom prst="rect">
            <a:avLst/>
          </a:prstGeom>
        </p:spPr>
      </p:pic>
      <p:pic>
        <p:nvPicPr>
          <p:cNvPr id="12" name="图片 11" descr="WechatIMG478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34" y="4061074"/>
            <a:ext cx="450796" cy="450796"/>
          </a:xfrm>
          <a:prstGeom prst="rect">
            <a:avLst/>
          </a:prstGeom>
        </p:spPr>
      </p:pic>
      <p:pic>
        <p:nvPicPr>
          <p:cNvPr id="13" name="图片 12" descr="WechatIMG476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01" y="4133086"/>
            <a:ext cx="288000" cy="288000"/>
          </a:xfrm>
          <a:prstGeom prst="rect">
            <a:avLst/>
          </a:prstGeom>
        </p:spPr>
      </p:pic>
      <p:pic>
        <p:nvPicPr>
          <p:cNvPr id="17" name="图片 16" descr="WechatIMG477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10" y="4142109"/>
            <a:ext cx="288000" cy="288000"/>
          </a:xfrm>
          <a:prstGeom prst="rect">
            <a:avLst/>
          </a:prstGeom>
        </p:spPr>
      </p:pic>
      <p:pic>
        <p:nvPicPr>
          <p:cNvPr id="21" name="图片 20" descr="WechatIMG47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553" y="4137598"/>
            <a:ext cx="288000" cy="28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矩形 12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8891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altLang="zh-CN" sz="36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sz="36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20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62067" y="48732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矩形 29"/>
          <p:cNvSpPr/>
          <p:nvPr/>
        </p:nvSpPr>
        <p:spPr>
          <a:xfrm>
            <a:off x="442965" y="1695406"/>
            <a:ext cx="3839933" cy="345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en-US" sz="1200" b="1" dirty="0" err="1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开元旅游</a:t>
            </a:r>
            <a:r>
              <a:rPr 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Europe Travel》</a:t>
            </a:r>
            <a:endParaRPr lang="en-US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de-DE" sz="11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杂志发行量：</a:t>
            </a:r>
            <a:r>
              <a:rPr lang="de-DE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20000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册</a:t>
            </a:r>
            <a:endParaRPr lang="en-US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专业和高品质设计</a:t>
            </a:r>
            <a:endParaRPr lang="de-DE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最新的旅游趋势、热门旅游地点和生活潮流方式</a:t>
            </a:r>
            <a:endParaRPr lang="de-DE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de-DE" sz="115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sz="115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开元网微信公众号和微博</a:t>
            </a: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de-DE" altLang="zh-CN" sz="11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德国最受欢迎的华语微信公众号和微博</a:t>
            </a:r>
            <a:endParaRPr lang="en-US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超过</a:t>
            </a:r>
            <a:r>
              <a:rPr lang="de-DE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万用户</a:t>
            </a:r>
            <a:endParaRPr lang="en-US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endParaRPr lang="de-DE" sz="115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endParaRPr lang="en-US" sz="11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/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官网</a:t>
            </a:r>
            <a:r>
              <a:rPr 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 </a:t>
            </a:r>
            <a:r>
              <a:rPr 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http://www.kaiyuan.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info</a:t>
            </a:r>
            <a:r>
              <a:rPr 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de-DE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de-DE" sz="11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PV: 28,000,000</a:t>
            </a:r>
            <a:endParaRPr lang="de-DE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</a:t>
            </a:r>
            <a:r>
              <a:rPr lang="de-DE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2002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年网站成立以来，网站致力于为国人提供欧洲最新的资讯</a:t>
            </a:r>
            <a:endParaRPr lang="de-DE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Kaiyuan.de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是最受华人欢迎的</a:t>
            </a:r>
            <a:r>
              <a:rPr lang="de-DE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个网站之一</a:t>
            </a:r>
            <a:endParaRPr lang="en-US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endParaRPr lang="de-DE" sz="115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-1587" y="390926"/>
            <a:ext cx="91455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altLang="zh-CN" sz="3600" b="1" spc="6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1102" y="1716732"/>
            <a:ext cx="3955265" cy="371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人民日报海外版德国频道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(http://de.haiwainet.cn/) </a:t>
            </a:r>
            <a:endParaRPr lang="de-DE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/>
            <a:endParaRPr lang="de-DE" sz="11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成立于</a:t>
            </a:r>
            <a:r>
              <a:rPr lang="de-DE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遍布全球</a:t>
            </a:r>
            <a:r>
              <a:rPr lang="de-DE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多个国家和地区</a:t>
            </a:r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/>
            <a:endParaRPr lang="de-DE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/>
            <a:endParaRPr lang="de-DE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/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其他新媒体矩阵</a:t>
            </a: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54000" lvl="1"/>
            <a:endParaRPr lang="de-DE" altLang="zh-CN" sz="11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54000" lvl="1"/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开元华人社区</a:t>
            </a: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小程序</a:t>
            </a:r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德国亚超</a:t>
            </a: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小程序</a:t>
            </a:r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</a:t>
            </a:r>
            <a:r>
              <a:rPr lang="de-DE" altLang="zh-CN" sz="1100" dirty="0" err="1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sho</a:t>
            </a:r>
            <a:r>
              <a:rPr lang="en-US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网站</a:t>
            </a:r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开元旅游小程序</a:t>
            </a:r>
            <a:endParaRPr lang="zh-CN" altLang="en-US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你好北欧</a:t>
            </a: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微信公众号</a:t>
            </a:r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香街</a:t>
            </a:r>
            <a:r>
              <a:rPr lang="de-DE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34</a:t>
            </a:r>
            <a:r>
              <a:rPr lang="zh-CN" altLang="de-DE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号</a:t>
            </a: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微信公众号</a:t>
            </a:r>
            <a:endParaRPr lang="en-US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</a:t>
            </a:r>
            <a:r>
              <a:rPr lang="en-US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Facebook</a:t>
            </a:r>
            <a:endParaRPr lang="en-US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</a:t>
            </a:r>
            <a:r>
              <a:rPr lang="en-US" altLang="zh-CN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Twitter</a:t>
            </a:r>
            <a:endParaRPr lang="en-US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en-US" sz="11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</a:t>
            </a:r>
            <a:r>
              <a:rPr lang="en-US" altLang="zh-CN" sz="1100" dirty="0" err="1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Instagram</a:t>
            </a:r>
            <a:endParaRPr lang="en-US" altLang="zh-CN" sz="1100" dirty="0" err="1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r>
              <a:rPr lang="zh-CN" altLang="en-US" sz="1100" dirty="0" err="1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开元网视频号</a:t>
            </a:r>
            <a:endParaRPr lang="en-US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9750" lvl="1" indent="-285750">
              <a:buFontTx/>
              <a:buChar char="-"/>
            </a:pPr>
            <a:endParaRPr lang="de-DE" altLang="zh-CN" sz="11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buFontTx/>
              <a:buChar char="-"/>
            </a:pPr>
            <a:endParaRPr lang="de-DE" altLang="zh-CN" sz="115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78" y="5976000"/>
            <a:ext cx="2017365" cy="360000"/>
          </a:xfrm>
          <a:prstGeom prst="rect">
            <a:avLst/>
          </a:prstGeom>
        </p:spPr>
      </p:pic>
      <p:sp>
        <p:nvSpPr>
          <p:cNvPr id="11" name="标题 1"/>
          <p:cNvSpPr txBox="1"/>
          <p:nvPr/>
        </p:nvSpPr>
        <p:spPr>
          <a:xfrm>
            <a:off x="0" y="432000"/>
            <a:ext cx="9144000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开元媒体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79622" y="613028"/>
            <a:ext cx="7794071" cy="5351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192838" y="723584"/>
            <a:ext cx="1945566" cy="104694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0" name="文本框 7"/>
          <p:cNvSpPr txBox="1"/>
          <p:nvPr/>
        </p:nvSpPr>
        <p:spPr>
          <a:xfrm>
            <a:off x="6146593" y="1940792"/>
            <a:ext cx="19908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 b="1" spc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阅读量 </a:t>
            </a:r>
            <a:r>
              <a:rPr lang="en-US" altLang="zh-CN" dirty="0"/>
              <a:t>100</a:t>
            </a:r>
            <a:r>
              <a:rPr lang="zh-CN" altLang="en-US" dirty="0"/>
              <a:t>万</a:t>
            </a:r>
            <a:r>
              <a:rPr lang="en-US" altLang="zh-CN" dirty="0"/>
              <a:t>+</a:t>
            </a:r>
            <a:endParaRPr 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38" y="2408845"/>
            <a:ext cx="1990800" cy="102015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6" name="文本框 24"/>
          <p:cNvSpPr txBox="1"/>
          <p:nvPr/>
        </p:nvSpPr>
        <p:spPr>
          <a:xfrm>
            <a:off x="6146467" y="5554648"/>
            <a:ext cx="19908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 spc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1200" dirty="0"/>
              <a:t>阅读量 </a:t>
            </a:r>
            <a:r>
              <a:rPr lang="en-US" altLang="zh-CN" sz="1200" dirty="0"/>
              <a:t>10</a:t>
            </a:r>
            <a:r>
              <a:rPr lang="zh-CN" altLang="en-US" sz="1200" dirty="0"/>
              <a:t>万</a:t>
            </a:r>
            <a:r>
              <a:rPr lang="en-US" altLang="zh-CN" sz="1200" dirty="0"/>
              <a:t>+</a:t>
            </a:r>
            <a:endParaRPr lang="en-US" sz="12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hqprint"/>
          <a:srcRect r="2295"/>
          <a:stretch>
            <a:fillRect/>
          </a:stretch>
        </p:blipFill>
        <p:spPr>
          <a:xfrm>
            <a:off x="6192838" y="4266741"/>
            <a:ext cx="1945566" cy="110846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128099" y="722848"/>
            <a:ext cx="1889055" cy="480017"/>
            <a:chOff x="859156" y="712090"/>
            <a:chExt cx="1889055" cy="480017"/>
          </a:xfrm>
        </p:grpSpPr>
        <p:sp>
          <p:nvSpPr>
            <p:cNvPr id="11" name="矩形 10"/>
            <p:cNvSpPr/>
            <p:nvPr/>
          </p:nvSpPr>
          <p:spPr>
            <a:xfrm>
              <a:off x="1339173" y="712090"/>
              <a:ext cx="1409038" cy="480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zh-CN" altLang="en-US" sz="1400" b="1" spc="270" dirty="0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开元网</a:t>
              </a:r>
              <a:endParaRPr lang="en-US" altLang="zh-CN" sz="1400" b="1" spc="27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zh-CN" altLang="en-US" sz="1100" b="1" dirty="0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微信公众号</a:t>
              </a:r>
              <a:endParaRPr lang="zh-CN" altLang="en-US" sz="1100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0" name="Picture 4" descr="https://www.ignitesocialmedia.com/wp-content/uploads/2015/09/WeChat-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9156" y="712090"/>
              <a:ext cx="480017" cy="480017"/>
            </a:xfrm>
            <a:prstGeom prst="rect">
              <a:avLst/>
            </a:prstGeom>
            <a:noFill/>
          </p:spPr>
        </p:pic>
      </p:grpSp>
      <p:sp>
        <p:nvSpPr>
          <p:cNvPr id="21" name="文本框 29"/>
          <p:cNvSpPr txBox="1"/>
          <p:nvPr/>
        </p:nvSpPr>
        <p:spPr>
          <a:xfrm>
            <a:off x="6146593" y="3762398"/>
            <a:ext cx="19908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spc="27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1200" spc="0" dirty="0"/>
              <a:t>阅读量 </a:t>
            </a:r>
            <a:r>
              <a:rPr lang="en-US" altLang="zh-CN" sz="1200" spc="0" dirty="0"/>
              <a:t>40</a:t>
            </a:r>
            <a:r>
              <a:rPr lang="zh-CN" altLang="en-US" sz="1200" spc="0" dirty="0"/>
              <a:t>万</a:t>
            </a:r>
            <a:r>
              <a:rPr lang="en-US" altLang="zh-CN" sz="1200" spc="0" dirty="0"/>
              <a:t>+</a:t>
            </a:r>
            <a:endParaRPr lang="en-US" sz="1200" spc="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6052200"/>
            <a:ext cx="2017375" cy="360000"/>
          </a:xfrm>
          <a:prstGeom prst="rect">
            <a:avLst/>
          </a:prstGeom>
        </p:spPr>
      </p:pic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4" y="1333459"/>
            <a:ext cx="2078313" cy="4500239"/>
          </a:xfrm>
          <a:prstGeom prst="rect">
            <a:avLst/>
          </a:prstGeom>
        </p:spPr>
      </p:pic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510" y="714176"/>
            <a:ext cx="2354600" cy="50984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11187" y="1097403"/>
            <a:ext cx="8120273" cy="4878597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11188" y="1110386"/>
          <a:ext cx="5800548" cy="455159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5265"/>
                <a:gridCol w="822960"/>
                <a:gridCol w="1395323"/>
                <a:gridCol w="1307000"/>
              </a:tblGrid>
              <a:tr h="261198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spc="3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微信群名称</a:t>
                      </a:r>
                      <a:endParaRPr lang="zh-CN" altLang="en-US" sz="1200" b="1" i="0" u="none" strike="noStrike" spc="3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spc="3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人数</a:t>
                      </a:r>
                      <a:endParaRPr lang="zh-CN" altLang="en-US" sz="1200" b="1" i="0" u="none" strike="noStrike" spc="3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spc="3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主题</a:t>
                      </a:r>
                      <a:endParaRPr lang="zh-CN" altLang="en-US" sz="1200" b="1" i="0" u="none" strike="noStrike" spc="3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1200" b="1" u="none" strike="noStrike" spc="3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地域</a:t>
                      </a:r>
                      <a:endParaRPr lang="zh-CN" altLang="en-US" sz="1200" b="1" i="0" u="none" strike="noStrike" spc="3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3042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开元慕尼黑寻味美食群</a:t>
                      </a:r>
                      <a:endParaRPr lang="en-US" altLang="zh-CN" sz="90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zh-CN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分享各地美食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全德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7654">
                <a:tc>
                  <a:txBody>
                    <a:bodyPr/>
                    <a:lstStyle/>
                    <a:p>
                      <a:r>
                        <a:rPr lang="zh-CN" altLang="en-US" sz="900" u="none" strike="noStrike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开元法兰克福寻味美食群</a:t>
                      </a:r>
                      <a:endParaRPr lang="zh-CN" altLang="en-US"/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490</a:t>
                      </a:r>
                      <a:endParaRPr lang="zh-CN" altLang="en-US" dirty="0"/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cPr/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3546">
                <a:tc>
                  <a:txBody>
                    <a:bodyPr/>
                    <a:lstStyle/>
                    <a:p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开元招聘求职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1-9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dirty="0"/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每群</a:t>
                      </a:r>
                      <a:r>
                        <a:rPr lang="en-US" altLang="zh-CN" sz="900" b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zh-CN" altLang="en-US" sz="900" b="0" dirty="0"/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招聘求职</a:t>
                      </a:r>
                      <a:endParaRPr lang="zh-CN" altLang="en-US" dirty="0"/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全德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7654">
                <a:tc>
                  <a:txBody>
                    <a:bodyPr/>
                    <a:lstStyle/>
                    <a:p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开元旅游，机票，导游培训群</a:t>
                      </a:r>
                      <a:endParaRPr lang="zh-CN" altLang="en-US" sz="900" dirty="0"/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0" i="0" u="none" strike="noStrike" kern="12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368</a:t>
                      </a:r>
                      <a:endParaRPr lang="zh-CN" altLang="en-US" sz="900" b="0" i="0" u="none" strike="noStrike" kern="12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旅游机票信息</a:t>
                      </a:r>
                      <a:endParaRPr lang="zh-CN" altLang="en-US" dirty="0"/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全德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开元买房租房群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1-8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每群</a:t>
                      </a: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买房租房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kern="12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全德</a:t>
                      </a:r>
                      <a:endParaRPr lang="zh-CN" alt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开元买房租房群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290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德国法律求助咨询交流群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254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法律咨询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kern="12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全德</a:t>
                      </a:r>
                      <a:endParaRPr lang="zh-CN" alt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algn="l"/>
                      <a:endParaRPr 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开元活动演出信息群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102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活动演出信息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cPr/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德国森狗族</a:t>
                      </a:r>
                      <a:endParaRPr lang="zh-CN" altLang="en-US" sz="900" b="0" i="0" u="none" strike="noStrike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102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单身交友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cPr/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开元慕尼黑生活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1-3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每群</a:t>
                      </a: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二手买卖、</a:t>
                      </a:r>
                      <a:endParaRPr lang="en-US" altLang="zh-CN" sz="90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租房招聘，聊天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慕尼黑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开元慕尼黑生活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390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开元北威州租房招聘互助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1-2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每群</a:t>
                      </a: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租房招聘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北威州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开元北威州租房招聘互助</a:t>
                      </a:r>
                      <a:r>
                        <a:rPr lang="zh-CN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zh-CN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170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开元柏林租房招聘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1-2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每群</a:t>
                      </a: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实用信息，聊天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柏林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开元柏林租房招聘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开元北德地区租房招聘互助群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196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新闻资讯，实用信息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汉堡，汉诺威，不莱梅等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开元资讯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法兰克福及周边租房招聘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1-2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zh-CN" altLang="en-US" sz="900" u="none" strike="noStrike" kern="12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新闻资讯，实用信息</a:t>
                      </a:r>
                      <a:r>
                        <a:rPr lang="en-US" sz="900" u="none" strike="noStrike" kern="12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法兰克福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开元资讯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法兰克福及周边租房招聘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143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开元安哈尔特地区租房招聘群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u="none" strike="noStrike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136</a:t>
                      </a:r>
                      <a:endParaRPr lang="en-US" sz="900" b="0" i="0" u="none" strike="noStrike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新闻资讯，实用信息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萨克森安哈尔特</a:t>
                      </a:r>
                      <a:endParaRPr lang="en-US" altLang="zh-CN" sz="90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开元邮轮群</a:t>
                      </a:r>
                      <a:r>
                        <a:rPr lang="en-US" altLang="zh-CN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邮轮旅游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全德</a:t>
                      </a:r>
                      <a:endParaRPr lang="en-US" altLang="zh-CN" sz="90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开元邮轮群</a:t>
                      </a:r>
                      <a:r>
                        <a:rPr lang="en-US" altLang="zh-CN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sz="900" b="0" i="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360</a:t>
                      </a:r>
                      <a:endParaRPr 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325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zh-CN" altLang="en-US" sz="900" u="none" strike="noStrike" kern="12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开元新生生活群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1-3</a:t>
                      </a:r>
                      <a:r>
                        <a:rPr lang="zh-CN" altLang="en-US" sz="900" u="none" strike="noStrike" baseline="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群</a:t>
                      </a:r>
                      <a:endParaRPr lang="zh-CN" altLang="en-US" sz="900" u="none" strike="noStrike" kern="12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每群</a:t>
                      </a:r>
                      <a:r>
                        <a:rPr lang="en-US" altLang="zh-CN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endParaRPr lang="en-US" altLang="zh-CN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u="none" strike="noStrike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新闻资讯，实用信息</a:t>
                      </a:r>
                      <a:endParaRPr lang="zh-CN" altLang="en-US" sz="900" b="0" i="0" u="none" strike="noStrike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zh-CN" altLang="en-US" sz="900" u="none" strike="noStrike" kern="1200" dirty="0">
                          <a:solidFill>
                            <a:srgbClr val="595959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全德</a:t>
                      </a:r>
                      <a:endParaRPr lang="en-US" altLang="zh-CN" sz="900" u="none" strike="noStrike" kern="1200" dirty="0">
                        <a:solidFill>
                          <a:srgbClr val="595959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746" marR="6746" marT="674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6754093" y="1117883"/>
            <a:ext cx="1730262" cy="646331"/>
            <a:chOff x="6804730" y="729411"/>
            <a:chExt cx="1730262" cy="646331"/>
          </a:xfrm>
        </p:grpSpPr>
        <p:sp>
          <p:nvSpPr>
            <p:cNvPr id="8" name="矩形 7"/>
            <p:cNvSpPr/>
            <p:nvPr/>
          </p:nvSpPr>
          <p:spPr>
            <a:xfrm>
              <a:off x="7458959" y="729411"/>
              <a:ext cx="107603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spc="270" dirty="0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开元网</a:t>
              </a:r>
              <a:endParaRPr lang="en-US" altLang="zh-CN" b="1" spc="27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zh-CN" altLang="en-US" b="1" spc="270" dirty="0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微信群</a:t>
              </a:r>
              <a:endParaRPr lang="zh-CN" altLang="en-US" b="1" spc="27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9" name="Picture 4" descr="https://www.ignitesocialmedia.com/wp-content/uploads/2015/09/WeChat-Logo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6804730" y="729411"/>
              <a:ext cx="625073" cy="625073"/>
            </a:xfrm>
            <a:prstGeom prst="rect">
              <a:avLst/>
            </a:prstGeom>
            <a:noFill/>
          </p:spPr>
        </p:pic>
      </p:grpSp>
      <p:sp>
        <p:nvSpPr>
          <p:cNvPr id="10" name="矩形 9"/>
          <p:cNvSpPr/>
          <p:nvPr/>
        </p:nvSpPr>
        <p:spPr>
          <a:xfrm>
            <a:off x="6799799" y="2932513"/>
            <a:ext cx="1700980" cy="27556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8000"/>
              </a:lnSpc>
            </a:pPr>
            <a:r>
              <a:rPr lang="en-US" sz="1150" dirty="0" err="1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慕尼黑</a:t>
            </a:r>
            <a:endParaRPr lang="en-US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en-US" sz="1150" dirty="0" err="1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法兰克福</a:t>
            </a:r>
            <a:endParaRPr lang="en-US" sz="1150" dirty="0" err="1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en-US" sz="1150" dirty="0" err="1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柏林</a:t>
            </a:r>
            <a:endParaRPr lang="en-US" sz="1150" dirty="0" err="1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汉堡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不莱梅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布伦瑞克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汉诺威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亚琛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波恩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杜伊斯堡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埃森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杜塞尔多夫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科隆</a:t>
            </a:r>
            <a:endParaRPr lang="en-US" altLang="zh-CN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8000"/>
              </a:lnSpc>
            </a:pPr>
            <a:r>
              <a:rPr lang="zh-CN" altLang="en-US" sz="1150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多特蒙德</a:t>
            </a:r>
            <a:endParaRPr lang="en-US" sz="1150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33236" y="2062290"/>
            <a:ext cx="14341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de-DE" sz="1300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数十个微信群</a:t>
            </a:r>
            <a:endParaRPr lang="de-DE" altLang="zh-CN" sz="1300" b="1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de-DE" sz="1300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涵盖德国</a:t>
            </a:r>
            <a:endParaRPr lang="en-US" altLang="zh-CN" sz="1300" b="1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de-DE" sz="1300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各个主要的城市</a:t>
            </a:r>
            <a:endParaRPr lang="en-US" sz="1300" b="1" dirty="0">
              <a:solidFill>
                <a:srgbClr val="59595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75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-57077" y="16596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4296" y="3358498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99527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标题 1"/>
          <p:cNvSpPr txBox="1"/>
          <p:nvPr/>
        </p:nvSpPr>
        <p:spPr>
          <a:xfrm>
            <a:off x="-49245" y="449542"/>
            <a:ext cx="91455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altLang="zh-CN" sz="28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 descr="2_151122004738_1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949" y="7093862"/>
            <a:ext cx="155021" cy="45719"/>
          </a:xfrm>
          <a:prstGeom prst="rect">
            <a:avLst/>
          </a:prstGeom>
        </p:spPr>
      </p:pic>
      <p:pic>
        <p:nvPicPr>
          <p:cNvPr id="24" name="Picture 1" descr="华商报logo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7723" y="4641076"/>
            <a:ext cx="1042225" cy="319514"/>
          </a:xfrm>
          <a:prstGeom prst="rect">
            <a:avLst/>
          </a:prstGeom>
          <a:noFill/>
        </p:spPr>
      </p:pic>
      <p:pic>
        <p:nvPicPr>
          <p:cNvPr id="17" name="Picture 1" descr="D:\My Documents\Tencent Files\604169779\Image\C2C\P0CO6N6Z{MF)~1~P`3T}N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6" y="1908754"/>
            <a:ext cx="1380695" cy="181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" descr="D:\My Documents\Tencent Files\604169779\Image\C2C\1D6%4W{9W$5IW~QX)KHSLC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48" y="1909766"/>
            <a:ext cx="1284828" cy="181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4" y="1909766"/>
            <a:ext cx="1296217" cy="1835767"/>
          </a:xfrm>
          <a:prstGeom prst="rect">
            <a:avLst/>
          </a:prstGeom>
        </p:spPr>
      </p:pic>
      <p:pic>
        <p:nvPicPr>
          <p:cNvPr id="23" name="Picture 2" descr="“neuschwanstein castle”的图片搜索结果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0249" y="1909766"/>
            <a:ext cx="3732391" cy="1816826"/>
          </a:xfrm>
          <a:prstGeom prst="rect">
            <a:avLst/>
          </a:prstGeom>
          <a:noFill/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hqprint"/>
          <a:srcRect/>
          <a:stretch>
            <a:fillRect/>
          </a:stretch>
        </p:blipFill>
        <p:spPr>
          <a:xfrm>
            <a:off x="5702089" y="4131236"/>
            <a:ext cx="959267" cy="316788"/>
          </a:xfrm>
          <a:prstGeom prst="rect">
            <a:avLst/>
          </a:prstGeom>
        </p:spPr>
      </p:pic>
      <p:pic>
        <p:nvPicPr>
          <p:cNvPr id="27" name="Picture 2" descr="http://2015.jsweb.org/meiti/jst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5297" y="4119993"/>
            <a:ext cx="1037292" cy="295259"/>
          </a:xfrm>
          <a:prstGeom prst="rect">
            <a:avLst/>
          </a:prstGeom>
          <a:noFill/>
        </p:spPr>
      </p:pic>
      <p:pic>
        <p:nvPicPr>
          <p:cNvPr id="28" name="Picture 2" descr="http://www.clipartbest.com/cliparts/jTx/o54/jTxo549q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9399" y="4174283"/>
            <a:ext cx="659139" cy="185548"/>
          </a:xfrm>
          <a:prstGeom prst="rect">
            <a:avLst/>
          </a:prstGeom>
          <a:noFill/>
        </p:spPr>
      </p:pic>
      <p:pic>
        <p:nvPicPr>
          <p:cNvPr id="29" name="图片 28" descr="2_151122004738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97849" y="4169144"/>
            <a:ext cx="817074" cy="24097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 cstate="hqprint"/>
          <a:stretch>
            <a:fillRect/>
          </a:stretch>
        </p:blipFill>
        <p:spPr>
          <a:xfrm>
            <a:off x="6897193" y="4179815"/>
            <a:ext cx="959267" cy="1642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8569" y="4119993"/>
            <a:ext cx="1037292" cy="30134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hqprint"/>
          <a:stretch>
            <a:fillRect/>
          </a:stretch>
        </p:blipFill>
        <p:spPr>
          <a:xfrm>
            <a:off x="7998138" y="4133657"/>
            <a:ext cx="872005" cy="26227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64" y="4018815"/>
            <a:ext cx="665684" cy="49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5" cstate="hqprint"/>
          <a:srcRect/>
          <a:stretch>
            <a:fillRect/>
          </a:stretch>
        </p:blipFill>
        <p:spPr>
          <a:xfrm>
            <a:off x="335556" y="4678134"/>
            <a:ext cx="1077614" cy="26942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1950" y="4572042"/>
            <a:ext cx="870795" cy="402680"/>
          </a:xfrm>
          <a:prstGeom prst="rect">
            <a:avLst/>
          </a:prstGeom>
        </p:spPr>
      </p:pic>
      <p:pic>
        <p:nvPicPr>
          <p:cNvPr id="36" name="Picture 14" descr="欧洲时报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77188" y="4617954"/>
            <a:ext cx="953472" cy="3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12" descr="凤凰网log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72066" y="4603920"/>
            <a:ext cx="1093209" cy="39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3" descr="德国生活报log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07356" y="4592501"/>
            <a:ext cx="1169378" cy="39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29" y="4598220"/>
            <a:ext cx="953472" cy="40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9" cy="360000"/>
          </a:xfrm>
          <a:prstGeom prst="rect">
            <a:avLst/>
          </a:prstGeom>
        </p:spPr>
      </p:pic>
      <p:sp>
        <p:nvSpPr>
          <p:cNvPr id="41" name="标题 1"/>
          <p:cNvSpPr txBox="1"/>
          <p:nvPr/>
        </p:nvSpPr>
        <p:spPr>
          <a:xfrm>
            <a:off x="0" y="432000"/>
            <a:ext cx="9144000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媒体合作案例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34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17200"/>
            <a:ext cx="9143999" cy="7668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 元 基 金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4032001"/>
            <a:ext cx="9144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64" y="4111021"/>
            <a:ext cx="1938690" cy="3459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03" y="3931384"/>
            <a:ext cx="646849" cy="597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7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5093" y="171929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矩形 12"/>
          <p:cNvSpPr/>
          <p:nvPr/>
        </p:nvSpPr>
        <p:spPr>
          <a:xfrm>
            <a:off x="0" y="1723451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834437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altLang="zh-CN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27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5333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0" y="432000"/>
            <a:ext cx="9145587" cy="590400"/>
          </a:xfrm>
          <a:gradFill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</a:gradFill>
        </p:spPr>
        <p:txBody>
          <a:bodyPr>
            <a:noAutofit/>
          </a:bodyPr>
          <a:lstStyle/>
          <a:p>
            <a:pPr marL="0" indent="0" algn="ctr">
              <a:buClr>
                <a:srgbClr val="1B4522"/>
              </a:buClr>
              <a:buNone/>
            </a:pPr>
            <a:r>
              <a:rPr lang="zh-CN" altLang="de-DE" sz="2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 元 基 金</a:t>
            </a:r>
            <a:endParaRPr lang="en-US" altLang="zh-CN" sz="24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8"/>
          <a:stretch>
            <a:fillRect/>
          </a:stretch>
        </p:blipFill>
        <p:spPr>
          <a:xfrm>
            <a:off x="6064173" y="2502000"/>
            <a:ext cx="2563889" cy="1854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26700" y="2626200"/>
            <a:ext cx="2224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defTabSz="9144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zh-CN" altLang="de-DE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开元传统文化基金</a:t>
            </a:r>
            <a:r>
              <a:rPr lang="en-US" altLang="zh-CN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</a:t>
            </a:r>
            <a:endParaRPr lang="en-US" altLang="zh-CN" sz="15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 defTabSz="9144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zh-CN" altLang="de-DE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开元智创发展基金</a:t>
            </a:r>
            <a:endParaRPr lang="en-US" altLang="zh-CN" sz="15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 defTabSz="9144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zh-CN" altLang="de-DE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开元公益活动基金</a:t>
            </a:r>
            <a:r>
              <a:rPr lang="zh-CN" altLang="en-US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endParaRPr lang="de-DE" altLang="zh-CN" sz="15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de-DE" sz="1500" b="1" dirty="0">
              <a:solidFill>
                <a:srgbClr val="2E75B6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7" cy="36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5938" y="2637469"/>
            <a:ext cx="2224800" cy="141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defTabSz="9144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zh-CN" altLang="de-DE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开元体育基金</a:t>
            </a:r>
            <a:r>
              <a:rPr lang="en-US" altLang="zh-CN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en-US" altLang="zh-CN" sz="15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 defTabSz="9144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zh-CN" altLang="de-DE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开元艺术基金</a:t>
            </a:r>
            <a:endParaRPr lang="en-US" altLang="zh-CN" sz="15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 defTabSz="91440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zh-CN" altLang="de-DE" sz="15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开元学生成长基金</a:t>
            </a:r>
            <a:endParaRPr kumimoji="1" lang="zh-CN" altLang="en-US" sz="15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矩形 13"/>
          <p:cNvSpPr/>
          <p:nvPr/>
        </p:nvSpPr>
        <p:spPr>
          <a:xfrm>
            <a:off x="0" y="17244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标题 1"/>
          <p:cNvSpPr txBox="1"/>
          <p:nvPr/>
        </p:nvSpPr>
        <p:spPr>
          <a:xfrm>
            <a:off x="0" y="432000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开元体育基金</a:t>
            </a:r>
            <a:endParaRPr lang="en-US" altLang="zh-CN" sz="24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-10886" y="3884151"/>
            <a:ext cx="9154886" cy="1490894"/>
            <a:chOff x="0" y="3884151"/>
            <a:chExt cx="9144000" cy="149089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570" y="3884203"/>
              <a:ext cx="1691712" cy="148972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84151"/>
              <a:ext cx="1934643" cy="148345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5"/>
            <a:stretch>
              <a:fillRect/>
            </a:stretch>
          </p:blipFill>
          <p:spPr>
            <a:xfrm>
              <a:off x="3073761" y="3887010"/>
              <a:ext cx="2865050" cy="1488035"/>
            </a:xfrm>
            <a:prstGeom prst="rect">
              <a:avLst/>
            </a:prstGeom>
          </p:spPr>
        </p:pic>
        <p:pic>
          <p:nvPicPr>
            <p:cNvPr id="2050" name="Picture 2" descr="C:\Users\Medien\Desktop\微信图片_20181213150205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09" y="3884151"/>
              <a:ext cx="1691691" cy="1488035"/>
            </a:xfrm>
            <a:prstGeom prst="rect">
              <a:avLst/>
            </a:prstGeom>
            <a:noFill/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4" cy="360000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17043" y="848277"/>
          <a:ext cx="7942269" cy="3060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55716"/>
                <a:gridCol w="4086553"/>
              </a:tblGrid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2020.09 | 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开元周游集团与德甲沃尔夫斯堡足球队签约，</a:t>
                      </a:r>
                      <a:endParaRPr lang="en-US" altLang="zh-CN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2019.11</a:t>
                      </a:r>
                      <a:r>
                        <a:rPr lang="zh-CN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法兰克福全德篮球赛 </a:t>
                      </a:r>
                      <a:endParaRPr lang="en-US" altLang="zh-CN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成为球队赞助商及出行官方指定承接公司</a:t>
                      </a:r>
                      <a:endParaRPr lang="en-US" altLang="zh-CN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2017.06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开元周游杯东德足球邀请赛 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2019.10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“开元周游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Wingdings" panose="05000000000000000000"/>
                          <a:ea typeface="Wingdings" panose="05000000000000000000"/>
                          <a:cs typeface="Wingdings" panose="05000000000000000000"/>
                          <a:sym typeface="Wingdings" panose="05000000000000000000"/>
                        </a:rPr>
                        <a:t>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  <a:sym typeface="Wingdings" panose="05000000000000000000"/>
                        </a:rPr>
                        <a:t>东德杯</a:t>
                      </a:r>
                      <a:r>
                        <a:rPr lang="zh-CN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  <a:sym typeface="Wingdings" panose="05000000000000000000"/>
                        </a:rPr>
                        <a:t>”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德累斯顿足球赛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2017.06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北德篮球赛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2019.09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“上海男篮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vs.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拜仁男篮”友谊赛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2017.06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北威州篮球联赛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2019.07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德国慕尼黑暑期足球训练营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2017.05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瑞士三大学联篮球赛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2019.06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德累斯顿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3V3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华人篮球赛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2016.10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弗莱堡华人羽毛球赛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2018.10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 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全德武术锦标赛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2016.06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苏黎世全瑞华人篮球赛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2018.09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 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第一届拜仁州吃鸡邀请大赛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2016.06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第二届亚琛华人篮球赛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2018.08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 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第四届中德羽毛球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2015.12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勃兰登堡工大华人乒乓球赛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9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2018.06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 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开元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·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北德杯华人足球邀请赛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2015.10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|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老国安球迷见面会</a:t>
                      </a:r>
                      <a:r>
                        <a:rPr lang="en-US" altLang="zh-CN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---</a:t>
                      </a:r>
                      <a:r>
                        <a:rPr lang="zh-CN" altLang="en-US" sz="120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全德华人足球邀请赛</a:t>
                      </a:r>
                      <a:endParaRPr lang="zh-CN" altLang="en-US" sz="120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 descr="图片包含 草, 建筑, 田地, 体育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3" y="3884151"/>
            <a:ext cx="2177035" cy="14834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1768656"/>
            <a:ext cx="9144000" cy="353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grpSp>
        <p:nvGrpSpPr>
          <p:cNvPr id="5" name="组合 4"/>
          <p:cNvGrpSpPr/>
          <p:nvPr/>
        </p:nvGrpSpPr>
        <p:grpSpPr>
          <a:xfrm>
            <a:off x="-783" y="3925491"/>
            <a:ext cx="4861166" cy="1463627"/>
            <a:chOff x="-783" y="3794862"/>
            <a:chExt cx="4861166" cy="14636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4" r="5607"/>
            <a:stretch>
              <a:fillRect/>
            </a:stretch>
          </p:blipFill>
          <p:spPr>
            <a:xfrm>
              <a:off x="-783" y="3794862"/>
              <a:ext cx="1719943" cy="146362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665" y="3797182"/>
              <a:ext cx="1626928" cy="146130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593" y="3794862"/>
              <a:ext cx="1518790" cy="1463627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2767943" y="1167241"/>
            <a:ext cx="3608113" cy="261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  |  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作为祖国爱心包发放单位，为巴伐利亚州华人华侨发送抗疫爱心包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1500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余套</a:t>
            </a:r>
            <a:endParaRPr lang="en-US" altLang="zh-CN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  |  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联合巴伐利亚州中资企业和机构募集口罩捐赠给该州中国学生</a:t>
            </a:r>
            <a:endParaRPr lang="en-US" altLang="zh-CN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  |  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组织号召全德华人进行抗疫物资捐赠，共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76193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件，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批次运送至国内一线医院</a:t>
            </a:r>
            <a:endParaRPr lang="en-US" altLang="zh-CN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2018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|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“新天地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·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多媒体互动阅读教室”捐赠</a:t>
            </a:r>
            <a:endParaRPr lang="en-US" altLang="zh-CN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2017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|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“拼布感动中国”大型公益慈善活动</a:t>
            </a:r>
            <a:endParaRPr lang="en-US" altLang="zh-CN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|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视力障碍儿童盲文绘本计划</a:t>
            </a:r>
            <a:endParaRPr lang="en-US" altLang="zh-CN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|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榕树根美育计划</a:t>
            </a:r>
            <a:endParaRPr lang="zh-CN" altLang="en-US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defTabSz="914400">
              <a:lnSpc>
                <a:spcPts val="1800"/>
              </a:lnSpc>
              <a:tabLst>
                <a:tab pos="2417445" algn="l"/>
              </a:tabLst>
              <a:defRPr/>
            </a:pP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2014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| </a:t>
            </a:r>
            <a:r>
              <a:rPr lang="zh-CN" altLang="en-US" sz="13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岳阳爱心慈善书屋</a:t>
            </a:r>
            <a:endParaRPr lang="en-US" altLang="zh-CN" sz="13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0" y="432000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开元公益活动基金</a:t>
            </a:r>
            <a:endParaRPr lang="en-US" altLang="zh-CN" sz="24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4" cy="360000"/>
          </a:xfrm>
          <a:prstGeom prst="rect">
            <a:avLst/>
          </a:prstGeom>
        </p:spPr>
      </p:pic>
      <p:pic>
        <p:nvPicPr>
          <p:cNvPr id="3" name="图片 2" descr="图形用户界面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50" y="3911310"/>
            <a:ext cx="2502564" cy="1477806"/>
          </a:xfrm>
          <a:prstGeom prst="rect">
            <a:avLst/>
          </a:prstGeom>
        </p:spPr>
      </p:pic>
      <p:pic>
        <p:nvPicPr>
          <p:cNvPr id="6" name="图片 5" descr="图片包含 文本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83" y="3925490"/>
            <a:ext cx="1763167" cy="14613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矩形 14"/>
          <p:cNvSpPr/>
          <p:nvPr/>
        </p:nvSpPr>
        <p:spPr>
          <a:xfrm>
            <a:off x="75792" y="2071168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9" name="标题 1"/>
          <p:cNvSpPr txBox="1"/>
          <p:nvPr/>
        </p:nvSpPr>
        <p:spPr>
          <a:xfrm>
            <a:off x="0" y="432000"/>
            <a:ext cx="9144000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de-DE" sz="2400" dirty="0"/>
              <a:t>开元学生成长基金</a:t>
            </a:r>
            <a:endParaRPr lang="en-US" altLang="zh-CN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2130766" y="1140097"/>
            <a:ext cx="491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柏林、波恩、慕尼黑学联等数十场学生迎新活动</a:t>
            </a:r>
            <a:endParaRPr lang="en-US" altLang="zh-CN" sz="14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熊猫小记者“一带一路”全球接力行动</a:t>
            </a:r>
            <a:endParaRPr lang="en-US" altLang="zh-CN" sz="14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27703" y="3829682"/>
            <a:ext cx="9156610" cy="1647222"/>
            <a:chOff x="-27703" y="3786138"/>
            <a:chExt cx="9156610" cy="16472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03" y="3786138"/>
              <a:ext cx="2467405" cy="1647222"/>
            </a:xfrm>
            <a:prstGeom prst="rect">
              <a:avLst/>
            </a:prstGeom>
          </p:spPr>
        </p:pic>
        <p:pic>
          <p:nvPicPr>
            <p:cNvPr id="18" name="Picture 2" descr="C:\Users\Medien\Desktop\微信截图_20181210101255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7980" y="3797024"/>
              <a:ext cx="2740927" cy="1634295"/>
            </a:xfrm>
            <a:prstGeom prst="rect">
              <a:avLst/>
            </a:prstGeom>
            <a:noFill/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702" y="3791223"/>
              <a:ext cx="2465916" cy="164032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618" y="3791223"/>
              <a:ext cx="1738177" cy="164032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6" cy="360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47292" y="1725851"/>
            <a:ext cx="8001000" cy="2150269"/>
            <a:chOff x="571500" y="1444484"/>
            <a:chExt cx="8001000" cy="2150269"/>
          </a:xfrm>
        </p:grpSpPr>
        <p:sp>
          <p:nvSpPr>
            <p:cNvPr id="9" name="矩形 8"/>
            <p:cNvSpPr/>
            <p:nvPr/>
          </p:nvSpPr>
          <p:spPr>
            <a:xfrm>
              <a:off x="571500" y="1444484"/>
              <a:ext cx="3595759" cy="215026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2021 </a:t>
              </a:r>
              <a:r>
                <a:rPr lang="en-US" altLang="zh-CN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en-US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全德学联线上联合春节联欢晚会</a:t>
              </a:r>
              <a:endParaRPr lang="en-US" altLang="zh-CN" sz="12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2021 |  </a:t>
              </a:r>
              <a:r>
                <a:rPr lang="zh-CN" altLang="en-US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德累斯顿线上春节联欢晚会</a:t>
              </a:r>
              <a:endParaRPr lang="en-US" altLang="zh-CN" sz="12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2021 |  </a:t>
              </a:r>
              <a:r>
                <a:rPr lang="zh-CN" altLang="en-US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耶拿线上春节联欢晚会</a:t>
              </a:r>
              <a:endParaRPr lang="en-US" altLang="zh-CN" sz="12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2021 </a:t>
              </a:r>
              <a:r>
                <a:rPr lang="en-US" altLang="zh-CN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 </a:t>
              </a:r>
              <a:r>
                <a:rPr lang="zh-CN" altLang="en-US" sz="12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北德地区中国学联线上联合春节联欢晚会</a:t>
              </a:r>
              <a:endParaRPr lang="en-US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慕尼黑春节联欢晚会</a:t>
              </a:r>
              <a:endParaRPr lang="en-US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亚琛春节联欢晚会</a:t>
              </a:r>
              <a:endParaRPr lang="de-DE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维尔茨堡春节联欢晚会</a:t>
              </a:r>
              <a:endParaRPr lang="en-US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德累斯顿</a:t>
              </a:r>
              <a:r>
                <a:rPr lang="de-DE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【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筑梦易北杨帆起航</a:t>
              </a:r>
              <a:r>
                <a:rPr lang="de-DE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】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春节晚会</a:t>
              </a:r>
              <a:endParaRPr lang="en-US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zh-CN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汉诺威春节联欢晚会</a:t>
              </a:r>
              <a:endParaRPr lang="de-DE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47792" y="1899576"/>
              <a:ext cx="3924708" cy="124008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乌尔姆春节联欢晚会</a:t>
              </a:r>
              <a:endParaRPr lang="en-US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法兰克福春节联欢晚会</a:t>
              </a:r>
              <a:endParaRPr lang="en-US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弗莱堡春节联欢晚会</a:t>
              </a:r>
              <a:endParaRPr lang="de-DE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马格德堡春节联欢晚会</a:t>
              </a:r>
              <a:endParaRPr lang="de-DE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2020</a:t>
              </a:r>
              <a:r>
                <a:rPr lang="zh-CN" altLang="en-US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de-DE" sz="125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己亥猪年开元周游布伦瑞克华人春节联欢晚会</a:t>
              </a:r>
              <a:endParaRPr lang="de-DE" altLang="zh-CN" sz="125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矩形 7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" name="标题 1"/>
          <p:cNvSpPr txBox="1"/>
          <p:nvPr/>
        </p:nvSpPr>
        <p:spPr>
          <a:xfrm>
            <a:off x="395288" y="1949913"/>
            <a:ext cx="8353425" cy="2960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成立时间</a:t>
            </a:r>
            <a:r>
              <a: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2002       </a:t>
            </a:r>
            <a:r>
              <a: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CEO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| 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周鸿图</a:t>
            </a: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慕尼黑总部为核心，开元集团相继在中国，德国，法国，英国，丹麦，奥地利，意大利，西班牙，墨西哥，澳大利亚，越南等国家设立多家分公司，目前拥有员工三百余人。已经成为欧洲华人旅游中高实力、高服务水准的旅游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集团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之一。 </a:t>
            </a: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de-DE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开元为生活在中国和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全球其他国家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华人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提供出境旅游服务。</a:t>
            </a: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de-DE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每年超过十万游客选择开元出游</a:t>
            </a: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de-DE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公司业务构成</a:t>
            </a:r>
            <a:r>
              <a:rPr 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开元旅游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开元媒体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| 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开元商务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de-DE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开元基金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开元亚超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开元物流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开元房产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开元教育 </a:t>
            </a: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</a:t>
            </a:r>
            <a:r>
              <a:rPr lang="zh-CN" altLang="en-US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开元食味外卖</a:t>
            </a:r>
            <a:endParaRPr lang="en-US" altLang="zh-CN" sz="1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432000"/>
            <a:ext cx="9143999" cy="646331"/>
          </a:xfrm>
          <a:prstGeom prst="rect">
            <a:avLst/>
          </a:prstGeom>
          <a:gradFill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pc="6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开元周游集团</a:t>
            </a:r>
            <a:endParaRPr lang="en-US" altLang="zh-CN" sz="2400" b="1" spc="6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sz="1200" dirty="0" err="1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KaiYuan</a:t>
            </a:r>
            <a:r>
              <a:rPr lang="en-US" sz="12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Information &amp; Business GmbH</a:t>
            </a:r>
            <a:endParaRPr lang="en-US" altLang="zh-CN" sz="1200" b="1" spc="6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 txBox="1"/>
          <p:nvPr/>
        </p:nvSpPr>
        <p:spPr>
          <a:xfrm>
            <a:off x="2116800" y="1185300"/>
            <a:ext cx="4914000" cy="52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zh-CN" altLang="zh-CN" sz="1200" b="1" spc="3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促进中德文化艺术交流和对话的平台</a:t>
            </a:r>
            <a:endParaRPr lang="en-US" altLang="zh-CN" sz="1200" b="1" spc="3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2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主办、合作举办了数场大型文化艺术交流活动</a:t>
            </a:r>
            <a:endParaRPr lang="en-US" altLang="zh-CN" sz="1200" b="1" kern="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3652" y="1930067"/>
            <a:ext cx="8638426" cy="2251514"/>
            <a:chOff x="189443" y="2118418"/>
            <a:chExt cx="8638426" cy="2251514"/>
          </a:xfrm>
        </p:grpSpPr>
        <p:sp>
          <p:nvSpPr>
            <p:cNvPr id="9" name="矩形 8"/>
            <p:cNvSpPr/>
            <p:nvPr/>
          </p:nvSpPr>
          <p:spPr>
            <a:xfrm>
              <a:off x="189443" y="2118418"/>
              <a:ext cx="4529102" cy="2251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2020.10 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开元周游赞助举办同济啤酒花园之夜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2019.12 | 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小小莫扎特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之PianofortYi钢琴工作室圣诞音乐会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2019.12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de-DE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胡丽娟老师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开元冬日音乐会</a:t>
              </a:r>
              <a:endPara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de-DE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.11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“艺术作为信仰”著名画家李衡先生讲座</a:t>
              </a:r>
              <a:endPara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019.11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ins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风</a:t>
              </a:r>
              <a:r>
                <a:rPr lang="de-DE" altLang="de-DE" sz="1100" b="1" kern="0" dirty="0" err="1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女性风采讲座</a:t>
              </a:r>
              <a:endParaRPr lang="de-DE" altLang="de-DE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019.10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“亲情中华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  <a:sym typeface="Wingdings" panose="05000000000000000000"/>
                </a:rPr>
                <a:t>音爱同行”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中法友谊之夜音乐会</a:t>
              </a:r>
              <a:endPara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2019.09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颉乙首饰”创立者孙颉乙当代首饰艺术设计讲座</a:t>
              </a:r>
              <a:endParaRPr lang="de-DE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de-DE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2019.09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|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礼赞新中国，奋进新时代”巴州侨界、中企、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	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      学联庆祝中华人民共和国成立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70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周年华诞歌唱比赛</a:t>
              </a:r>
              <a:endParaRPr lang="zh-CN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de-DE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2019.07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|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“感知中国” 游园会</a:t>
              </a:r>
              <a:endPara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744141" y="2118419"/>
              <a:ext cx="4083728" cy="2046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de-DE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2019.07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“居德” 中国书画邀请展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2019.01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中德橡树园“开元周游”杯摄影大赛</a:t>
              </a:r>
              <a:endParaRPr lang="zh-CN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2018.11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慕尼黑尚铺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SHOPEUR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华人音乐节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  <a:defRPr/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2018.09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蜂鸟音乐节中德巡演 波恩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慕尼黑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北京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上海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2018.06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慕尼黑华人时尚之夜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2018.05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唐华琵琶独奏会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2018.05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文化中国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“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水立方杯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”</a:t>
              </a:r>
              <a:r>
                <a:rPr lang="zh-CN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海外华人中文歌曲大赛</a:t>
              </a:r>
              <a:endParaRPr lang="de-DE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2017.12 | 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青年艺术家张梦圆慕尼黑个人画展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2017.12 | 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青少年“小小画家”绘画活动</a:t>
              </a:r>
              <a:endParaRPr lang="en-US" altLang="zh-CN" sz="1100" b="1" kern="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22860" y="4311694"/>
            <a:ext cx="7393584" cy="1210371"/>
            <a:chOff x="-22860" y="4311694"/>
            <a:chExt cx="7393584" cy="121037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786" y="4311701"/>
              <a:ext cx="1814639" cy="121036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308" y="4311694"/>
              <a:ext cx="1817416" cy="1204038"/>
            </a:xfrm>
            <a:prstGeom prst="rect">
              <a:avLst/>
            </a:prstGeom>
          </p:spPr>
        </p:pic>
        <p:pic>
          <p:nvPicPr>
            <p:cNvPr id="12292" name="Picture 4" descr="“千手观音德国专场”的图片搜索结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" y="4311694"/>
              <a:ext cx="1846567" cy="1202585"/>
            </a:xfrm>
            <a:prstGeom prst="rect">
              <a:avLst/>
            </a:prstGeom>
            <a:noFill/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425" y="4311695"/>
              <a:ext cx="2216042" cy="1210369"/>
            </a:xfrm>
            <a:prstGeom prst="rect">
              <a:avLst/>
            </a:prstGeom>
          </p:spPr>
        </p:pic>
      </p:grpSp>
      <p:sp>
        <p:nvSpPr>
          <p:cNvPr id="14" name="标题 1"/>
          <p:cNvSpPr txBox="1"/>
          <p:nvPr/>
        </p:nvSpPr>
        <p:spPr>
          <a:xfrm>
            <a:off x="0" y="432000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开元艺术基金</a:t>
            </a:r>
            <a:endParaRPr lang="en-US" altLang="zh-CN" sz="24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6" cy="360000"/>
          </a:xfrm>
          <a:prstGeom prst="rect">
            <a:avLst/>
          </a:prstGeom>
        </p:spPr>
      </p:pic>
      <p:pic>
        <p:nvPicPr>
          <p:cNvPr id="3" name="图片 2" descr="图片包含 户外, 蓝色, 食物, 水果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24" y="4311694"/>
            <a:ext cx="1762951" cy="12103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710133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9" name="标题 1"/>
          <p:cNvSpPr txBox="1"/>
          <p:nvPr/>
        </p:nvSpPr>
        <p:spPr>
          <a:xfrm>
            <a:off x="0" y="432000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开元传统文化基金</a:t>
            </a:r>
            <a:endParaRPr lang="en-US" altLang="zh-CN" sz="2400" dirty="0"/>
          </a:p>
        </p:txBody>
      </p:sp>
      <p:grpSp>
        <p:nvGrpSpPr>
          <p:cNvPr id="7" name="组合 6"/>
          <p:cNvGrpSpPr/>
          <p:nvPr/>
        </p:nvGrpSpPr>
        <p:grpSpPr>
          <a:xfrm>
            <a:off x="772160" y="1545849"/>
            <a:ext cx="7414620" cy="1595119"/>
            <a:chOff x="791946" y="1816050"/>
            <a:chExt cx="7414620" cy="1595119"/>
          </a:xfrm>
        </p:grpSpPr>
        <p:sp>
          <p:nvSpPr>
            <p:cNvPr id="5" name="标题 1"/>
            <p:cNvSpPr txBox="1"/>
            <p:nvPr/>
          </p:nvSpPr>
          <p:spPr>
            <a:xfrm>
              <a:off x="791946" y="1826209"/>
              <a:ext cx="3292063" cy="15696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defTabSz="457200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开元圣诞中文故事会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r" defTabSz="457200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电影制片人单勇先生弘一法师讲座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r" defTabSz="457200">
                <a:lnSpc>
                  <a:spcPct val="150000"/>
                </a:lnSpc>
              </a:pPr>
              <a:r>
                <a:rPr lang="zh-CN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</a:t>
              </a: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感知中国”游园会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r" defTabSz="457200">
                <a:lnSpc>
                  <a:spcPct val="150000"/>
                </a:lnSpc>
              </a:pPr>
              <a:r>
                <a:rPr lang="zh-CN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</a:t>
              </a: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开元之星”青少年中文演讲比赛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r" defTabSz="457200">
                <a:lnSpc>
                  <a:spcPct val="150000"/>
                </a:lnSpc>
              </a:pPr>
              <a:r>
                <a:rPr lang="zh-CN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《春节</a:t>
              </a:r>
              <a:r>
                <a:rPr lang="en-US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·</a:t>
              </a:r>
              <a:r>
                <a:rPr lang="zh-CN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过年》绘画比赛</a:t>
              </a:r>
              <a:endParaRPr lang="zh-CN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5095842" y="1816050"/>
              <a:ext cx="3110724" cy="1595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57200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“快乐中文”基金项目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457200">
                <a:lnSpc>
                  <a:spcPct val="150000"/>
                </a:lnSpc>
              </a:pPr>
              <a:r>
                <a:rPr lang="zh-CN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开元美丽培训营</a:t>
              </a:r>
              <a:r>
                <a:rPr lang="en-US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lang="zh-CN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优雅茶艺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457200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华裔青少年“中国寻根之旅”</a:t>
              </a:r>
              <a:endParaRPr lang="en-US" altLang="zh-CN" sz="1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defTabSz="457200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华裔青少年中文演讲比赛</a:t>
              </a:r>
              <a:r>
                <a:rPr lang="en-US" altLang="zh-CN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CN" altLang="en-US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朗诵比赛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457200">
                <a:lnSpc>
                  <a:spcPct val="150000"/>
                </a:lnSpc>
              </a:pPr>
              <a:r>
                <a:rPr lang="zh-CN" altLang="de-DE" sz="12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全球华语朗诵大赛德国赛区</a:t>
              </a:r>
              <a:endParaRPr lang="de-DE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13855" y="3788672"/>
            <a:ext cx="9157855" cy="1655890"/>
            <a:chOff x="-13855" y="3656148"/>
            <a:chExt cx="9157855" cy="165589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965" y="3656148"/>
              <a:ext cx="2495122" cy="1655889"/>
            </a:xfrm>
            <a:prstGeom prst="rect">
              <a:avLst/>
            </a:prstGeom>
          </p:spPr>
        </p:pic>
        <p:pic>
          <p:nvPicPr>
            <p:cNvPr id="1026" name="Picture 2" descr="C:\Users\Medien\Desktop\新闻\photos\December\茶艺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0" t="-782" r="77" b="782"/>
            <a:stretch>
              <a:fillRect/>
            </a:stretch>
          </p:blipFill>
          <p:spPr bwMode="auto">
            <a:xfrm>
              <a:off x="7015760" y="3657368"/>
              <a:ext cx="2128240" cy="1654669"/>
            </a:xfrm>
            <a:prstGeom prst="rect">
              <a:avLst/>
            </a:prstGeom>
            <a:noFill/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0" r="21402"/>
            <a:stretch>
              <a:fillRect/>
            </a:stretch>
          </p:blipFill>
          <p:spPr>
            <a:xfrm>
              <a:off x="-13855" y="3656149"/>
              <a:ext cx="2493819" cy="165588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172" r="35666" b="38401"/>
            <a:stretch>
              <a:fillRect/>
            </a:stretch>
          </p:blipFill>
          <p:spPr>
            <a:xfrm>
              <a:off x="4988942" y="3656148"/>
              <a:ext cx="2516847" cy="1655889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9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矩形 12"/>
          <p:cNvSpPr/>
          <p:nvPr/>
        </p:nvSpPr>
        <p:spPr>
          <a:xfrm>
            <a:off x="0" y="1633954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1" name="标题 1"/>
          <p:cNvSpPr txBox="1"/>
          <p:nvPr/>
        </p:nvSpPr>
        <p:spPr>
          <a:xfrm>
            <a:off x="2116800" y="1135369"/>
            <a:ext cx="4914000" cy="52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zh-CN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大学，科研机构，</a:t>
            </a:r>
            <a:r>
              <a:rPr lang="zh-CN" altLang="de-DE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留德</a:t>
            </a:r>
            <a:r>
              <a:rPr lang="zh-CN" altLang="zh-CN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学生</a:t>
            </a:r>
            <a:r>
              <a:rPr lang="zh-CN" altLang="de-DE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联合会和各个协会</a:t>
            </a:r>
            <a:r>
              <a:rPr lang="zh-CN" altLang="en-US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长期</a:t>
            </a:r>
            <a:r>
              <a:rPr lang="zh-CN" altLang="zh-CN" sz="14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合作</a:t>
            </a:r>
            <a:endParaRPr lang="zh-CN" altLang="zh-CN" sz="14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0" y="432000"/>
            <a:ext cx="9145587" cy="589659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开元创智发展基金</a:t>
            </a:r>
            <a:endParaRPr lang="en-US" altLang="zh-CN" sz="24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229930" y="1714861"/>
            <a:ext cx="7023528" cy="2376548"/>
            <a:chOff x="1065710" y="1778822"/>
            <a:chExt cx="7023528" cy="2376548"/>
          </a:xfrm>
        </p:grpSpPr>
        <p:sp>
          <p:nvSpPr>
            <p:cNvPr id="9" name="矩形 8"/>
            <p:cNvSpPr/>
            <p:nvPr/>
          </p:nvSpPr>
          <p:spPr>
            <a:xfrm>
              <a:off x="4572000" y="1778822"/>
              <a:ext cx="3517238" cy="237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ts val="1800"/>
                </a:lnSpc>
              </a:pPr>
              <a:r>
                <a:rPr lang="de-DE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开元讲坛房地产讲座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2018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新能源协会 女性沙龙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2018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同济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大学德国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校友会年会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2018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山东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大学德国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校友会年会</a:t>
              </a:r>
              <a:r>
                <a:rPr lang="zh-CN" altLang="en-US" sz="11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endParaRPr lang="en-US" altLang="zh-CN" sz="1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2018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“海科杯”全球华侨华人创新创业大赛</a:t>
              </a:r>
              <a:endPara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2018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全德物理学会年会</a:t>
              </a:r>
              <a:endPara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2018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复旦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大学德国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校友会年会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2017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北京外国语大学德国校友会年会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2017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捐赠同济大学中德人文交流基金</a:t>
              </a:r>
              <a:endParaRPr lang="zh-CN" altLang="en-US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065710" y="1778822"/>
              <a:ext cx="3133946" cy="2145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2020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参加德国旅游局联合宣讲活动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2020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| 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协办慕尼黑总领馆经商处</a:t>
              </a:r>
              <a:r>
                <a:rPr lang="en-US" altLang="zh-CN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7</a:t>
              </a:r>
              <a:r>
                <a:rPr lang="zh-CN" altLang="en-US" sz="1100" b="1" kern="0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场商务讲堂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四川省外办海外研讨会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019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土士联盟海外培训讲座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清华大学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MEM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游学讲座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董福慧全球中医学术交流会</a:t>
              </a:r>
              <a:endPara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de-DE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 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| 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德国养老保险讲座</a:t>
              </a:r>
              <a:r>
                <a:rPr lang="zh-CN" altLang="en-US" sz="11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endParaRPr lang="en-US" altLang="zh-CN" sz="1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2019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| </a:t>
              </a:r>
              <a:r>
                <a:rPr lang="zh-CN" altLang="de-DE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开元税务讲座</a:t>
              </a:r>
              <a:endPara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>
                <a:lnSpc>
                  <a:spcPts val="1800"/>
                </a:lnSpc>
              </a:pP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2018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| </a:t>
              </a:r>
              <a:r>
                <a:rPr lang="zh-CN" altLang="en-US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开元</a:t>
              </a:r>
              <a:r>
                <a:rPr lang="en-US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lang="zh-CN" altLang="zh-CN" sz="1100" b="1" dirty="0">
                  <a:solidFill>
                    <a:srgbClr val="2E75B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慕华汇系列讲座</a:t>
              </a:r>
              <a:endParaRPr lang="zh-CN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011" y="3809463"/>
            <a:ext cx="8981891" cy="1695988"/>
            <a:chOff x="78011" y="3809463"/>
            <a:chExt cx="8981891" cy="16959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1" y="3813944"/>
              <a:ext cx="2530539" cy="1687026"/>
            </a:xfrm>
            <a:prstGeom prst="rect">
              <a:avLst/>
            </a:prstGeom>
          </p:spPr>
        </p:pic>
        <p:pic>
          <p:nvPicPr>
            <p:cNvPr id="1026" name="Picture 2" descr="C:\Users\Medien\Desktop\微信截图_2018121411152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750"/>
            <a:stretch>
              <a:fillRect/>
            </a:stretch>
          </p:blipFill>
          <p:spPr bwMode="auto">
            <a:xfrm>
              <a:off x="2728320" y="3813944"/>
              <a:ext cx="2263886" cy="1687026"/>
            </a:xfrm>
            <a:prstGeom prst="rect">
              <a:avLst/>
            </a:prstGeom>
            <a:noFill/>
          </p:spPr>
        </p:pic>
        <p:pic>
          <p:nvPicPr>
            <p:cNvPr id="1027" name="Picture 3" descr="C:\Users\Medien\Desktop\微信截图_2018121411194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688" y="3809463"/>
              <a:ext cx="1982214" cy="1695988"/>
            </a:xfrm>
            <a:prstGeom prst="rect">
              <a:avLst/>
            </a:prstGeom>
            <a:noFill/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5" cy="360000"/>
          </a:xfrm>
          <a:prstGeom prst="rect">
            <a:avLst/>
          </a:prstGeom>
        </p:spPr>
      </p:pic>
      <p:pic>
        <p:nvPicPr>
          <p:cNvPr id="3" name="图片 2" descr="图形用户界面, 网站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206" y="3779123"/>
            <a:ext cx="2085481" cy="17218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17200"/>
            <a:ext cx="9143999" cy="7668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 元 商 务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4025748"/>
            <a:ext cx="9144000" cy="456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02" y="4083539"/>
            <a:ext cx="1938690" cy="3459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283" y="511793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24284" y="1161056"/>
            <a:ext cx="847540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05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679" y="1292911"/>
            <a:ext cx="3374919" cy="2088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04" y="1292911"/>
            <a:ext cx="3373199" cy="2088000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1023399" y="3608944"/>
            <a:ext cx="3373199" cy="208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/>
          <p:nvPr/>
        </p:nvPicPr>
        <p:blipFill rotWithShape="1">
          <a:blip r:embed="rId4"/>
          <a:srcRect t="1486"/>
          <a:stretch>
            <a:fillRect/>
          </a:stretch>
        </p:blipFill>
        <p:spPr>
          <a:xfrm>
            <a:off x="4747403" y="3608944"/>
            <a:ext cx="3373199" cy="2088000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0" y="432000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de-DE" sz="2400" dirty="0"/>
              <a:t>推介会、商务展会承办</a:t>
            </a:r>
            <a:endParaRPr lang="en-US" altLang="zh-CN" sz="24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2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6" cy="360000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0" y="432000"/>
            <a:ext cx="9145587" cy="589659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de-DE" sz="2400" dirty="0">
                <a:solidFill>
                  <a:srgbClr val="2E75B6"/>
                </a:solidFill>
              </a:rPr>
              <a:t>推介会、商务展会承办</a:t>
            </a:r>
            <a:endParaRPr lang="en-US" altLang="zh-CN" sz="2400" dirty="0">
              <a:solidFill>
                <a:srgbClr val="2E75B6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677556" y="1469570"/>
          <a:ext cx="6121400" cy="39714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41223"/>
                <a:gridCol w="3880177"/>
              </a:tblGrid>
              <a:tr h="32218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2019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伦敦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“海上花园 诗意厦门”伦敦厦门旅游推介会</a:t>
                      </a:r>
                      <a:endParaRPr lang="en-US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2019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“海上花园 诗意厦门”慕尼黑厦门旅游推介会</a:t>
                      </a:r>
                      <a:endParaRPr lang="en-US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2019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阿姆斯特丹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“海上花园 诗意厦门”阿姆斯特丹厦门旅游推介会</a:t>
                      </a:r>
                      <a:endParaRPr lang="en-US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479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|</a:t>
                      </a: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法兰克福</a:t>
                      </a:r>
                      <a:endParaRPr lang="en-US" altLang="zh-CN" sz="125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 东航法兰克福营业部</a:t>
                      </a: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2019</a:t>
                      </a: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Microsoft YaHei" panose="020B0503020204020204" pitchFamily="34" charset="-122"/>
                        </a:rPr>
                        <a:t>年产品推介会暨答谢会</a:t>
                      </a:r>
                      <a:endParaRPr lang="zh-CN" altLang="en-US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479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2019 |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慕尼黑</a:t>
                      </a:r>
                      <a:endParaRPr lang="en-US" altLang="zh-CN" sz="1250" b="1" kern="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第五届欧洲旅游与品牌慕尼黑峰会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2019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美因茨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发现佛山 全球路演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2019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广西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德国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慕尼黑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智能工业治谈会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2019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维也纳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广西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奥地利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维也纳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经贸治谈会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 |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上海国际进口博览会路演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欧洲旅游及品牌会议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慕尼黑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法兰克福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第十六界中国国际人才交流大会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 |</a:t>
                      </a:r>
                      <a:r>
                        <a:rPr lang="en-US" altLang="zh-CN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250" b="1" kern="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亚琛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发现顺德</a:t>
                      </a: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·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全球路演 亚琛站</a:t>
                      </a:r>
                      <a:endParaRPr lang="en-US" altLang="zh-CN" sz="1250" i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矩形 10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952036"/>
            <a:ext cx="9144000" cy="12607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27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34297" y="1324628"/>
            <a:ext cx="8475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05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05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i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0" y="276424"/>
            <a:ext cx="9145587" cy="986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altLang="zh-CN" sz="3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0" y="432000"/>
            <a:ext cx="9145587" cy="589659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de-DE" sz="2400" dirty="0">
                <a:solidFill>
                  <a:srgbClr val="2E75B6"/>
                </a:solidFill>
              </a:rPr>
              <a:t>推介会、商务展会承办</a:t>
            </a:r>
            <a:endParaRPr lang="en-US" altLang="zh-CN" sz="2400" dirty="0">
              <a:solidFill>
                <a:srgbClr val="2E75B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892136" y="1479454"/>
          <a:ext cx="5941724" cy="38990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05891"/>
                <a:gridCol w="3835833"/>
              </a:tblGrid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第四届“海科杯”全球华侨华人创新创业大赛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369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四川大学幕尼黑推介会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2018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中国安徽旅游推介会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</a:t>
                      </a: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中东欧基金投资论坛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</a:t>
                      </a: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</a:t>
                      </a:r>
                      <a:r>
                        <a:rPr lang="zh-CN" altLang="en-US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汉诺威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华夏幸福汉诺威招商投资推介会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</a:t>
                      </a: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中欧华人摄影展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</a:t>
                      </a: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泉州籍高层次创新创业人才交流会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</a:t>
                      </a:r>
                      <a:r>
                        <a:rPr lang="en-US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张梦圆个人画展开幕式</a:t>
                      </a:r>
                      <a:endParaRPr lang="en-US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2016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｜斯图加特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中国银行斯图加特开行仪式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2016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北汽福田慕尼黑发布会</a:t>
                      </a:r>
                      <a:endParaRPr lang="de-DE" altLang="zh-CN" sz="1250" b="1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2016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｜社塞尔多夫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河北省推介会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2309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de-DE" altLang="zh-CN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2015</a:t>
                      </a: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｜幕尼黑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1700"/>
                        </a:lnSpc>
                      </a:pPr>
                      <a:r>
                        <a:rPr lang="zh-CN" altLang="de-DE" sz="1250" b="1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中国银行慕尼黑开行仪式</a:t>
                      </a:r>
                      <a:endParaRPr lang="zh-CN" altLang="en-US" sz="125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34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46657"/>
            <a:ext cx="914399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</a:t>
            </a:r>
            <a:r>
              <a:rPr lang="zh-CN" altLang="en-US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亚超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3503459"/>
            <a:ext cx="9144000" cy="1032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4" y="5612191"/>
            <a:ext cx="1938690" cy="345958"/>
          </a:xfrm>
          <a:prstGeom prst="rect">
            <a:avLst/>
          </a:prstGeom>
        </p:spPr>
      </p:pic>
      <p:pic>
        <p:nvPicPr>
          <p:cNvPr id="5" name="图片 4" descr="徽标, 公司名称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4" y="3566850"/>
            <a:ext cx="5124450" cy="90575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750138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疫情在德国的蔓延为线上亚超带来了机会。</a:t>
            </a:r>
            <a:r>
              <a:rPr lang="en-US" altLang="zh-CN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2020</a:t>
            </a:r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年，开元线上亚超在各个方面都实现了巨大的突破。</a:t>
            </a:r>
            <a:br>
              <a:rPr lang="en-US" altLang="zh-CN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</a:br>
            <a:br>
              <a:rPr lang="en-US" altLang="zh-CN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</a:br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伴随网购的需求极速增长的是更高的服务要求，开元亚超在充分保证丰富多样的货品供应基础上实现极速发货，并在</a:t>
            </a:r>
            <a:r>
              <a:rPr lang="en-US" altLang="zh-CN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Lockdown</a:t>
            </a:r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期间推出了便民的生鲜送货上门和无接触自取服务。为了应对日益增长的顾客需求和尚未明朗的疫情状况，十月</a:t>
            </a:r>
            <a:r>
              <a:rPr lang="en-US" altLang="zh-CN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,  </a:t>
            </a:r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亚超扩充仓库到上千平米。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内容占位符 4" descr="图片包含 室内, 天花板, 桌子, 充满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78" y="2462892"/>
            <a:ext cx="7093244" cy="3321891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34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46657"/>
            <a:ext cx="914399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</a:t>
            </a:r>
            <a:r>
              <a:rPr lang="zh-CN" altLang="en-US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物流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4032001"/>
            <a:ext cx="9144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9" y="4190042"/>
            <a:ext cx="1938690" cy="3459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标题 1"/>
          <p:cNvSpPr>
            <a:spLocks noGrp="1"/>
          </p:cNvSpPr>
          <p:nvPr>
            <p:ph type="title"/>
          </p:nvPr>
        </p:nvSpPr>
        <p:spPr>
          <a:xfrm>
            <a:off x="0" y="432000"/>
            <a:ext cx="9144000" cy="590400"/>
          </a:xfr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zh-CN" altLang="en-US" sz="2400" b="1" spc="3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始于德国</a:t>
            </a:r>
            <a:r>
              <a:rPr lang="en-US" altLang="zh-CN" sz="2400" b="1" spc="3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·</a:t>
            </a:r>
            <a:r>
              <a:rPr lang="zh-CN" altLang="en-US" sz="2400" b="1" spc="3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立足欧洲 </a:t>
            </a:r>
            <a:r>
              <a:rPr lang="en-US" altLang="zh-CN" sz="2400" b="1" spc="300" dirty="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· </a:t>
            </a:r>
            <a:r>
              <a:rPr lang="zh-CN" altLang="en-US" sz="2400" b="1" spc="3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辐射全球 </a:t>
            </a:r>
            <a:endParaRPr lang="en-US" sz="2400" b="1" spc="3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00197" y="1389600"/>
            <a:ext cx="8913338" cy="4078800"/>
            <a:chOff x="699255" y="1200760"/>
            <a:chExt cx="8913338" cy="4077822"/>
          </a:xfrm>
        </p:grpSpPr>
        <p:grpSp>
          <p:nvGrpSpPr>
            <p:cNvPr id="203" name="组合 1"/>
            <p:cNvGrpSpPr/>
            <p:nvPr/>
          </p:nvGrpSpPr>
          <p:grpSpPr>
            <a:xfrm>
              <a:off x="903330" y="1439827"/>
              <a:ext cx="5931890" cy="3838755"/>
              <a:chOff x="714375" y="785813"/>
              <a:chExt cx="7767638" cy="3827463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04" name="Freeform 4"/>
              <p:cNvSpPr/>
              <p:nvPr/>
            </p:nvSpPr>
            <p:spPr bwMode="auto">
              <a:xfrm>
                <a:off x="4613275" y="3630613"/>
                <a:ext cx="276225" cy="273050"/>
              </a:xfrm>
              <a:custGeom>
                <a:avLst/>
                <a:gdLst/>
                <a:ahLst/>
                <a:cxnLst>
                  <a:cxn ang="0">
                    <a:pos x="53" y="137"/>
                  </a:cxn>
                  <a:cxn ang="0">
                    <a:pos x="60" y="133"/>
                  </a:cxn>
                  <a:cxn ang="0">
                    <a:pos x="66" y="141"/>
                  </a:cxn>
                  <a:cxn ang="0">
                    <a:pos x="80" y="141"/>
                  </a:cxn>
                  <a:cxn ang="0">
                    <a:pos x="87" y="134"/>
                  </a:cxn>
                  <a:cxn ang="0">
                    <a:pos x="87" y="59"/>
                  </a:cxn>
                  <a:cxn ang="0">
                    <a:pos x="99" y="55"/>
                  </a:cxn>
                  <a:cxn ang="0">
                    <a:pos x="99" y="16"/>
                  </a:cxn>
                  <a:cxn ang="0">
                    <a:pos x="109" y="15"/>
                  </a:cxn>
                  <a:cxn ang="0">
                    <a:pos x="122" y="11"/>
                  </a:cxn>
                  <a:cxn ang="0">
                    <a:pos x="128" y="16"/>
                  </a:cxn>
                  <a:cxn ang="0">
                    <a:pos x="136" y="11"/>
                  </a:cxn>
                  <a:cxn ang="0">
                    <a:pos x="144" y="9"/>
                  </a:cxn>
                  <a:cxn ang="0">
                    <a:pos x="143" y="6"/>
                  </a:cxn>
                  <a:cxn ang="0">
                    <a:pos x="119" y="8"/>
                  </a:cxn>
                  <a:cxn ang="0">
                    <a:pos x="102" y="9"/>
                  </a:cxn>
                  <a:cxn ang="0">
                    <a:pos x="77" y="9"/>
                  </a:cxn>
                  <a:cxn ang="0">
                    <a:pos x="73" y="5"/>
                  </a:cxn>
                  <a:cxn ang="0">
                    <a:pos x="34" y="5"/>
                  </a:cxn>
                  <a:cxn ang="0">
                    <a:pos x="24" y="3"/>
                  </a:cxn>
                  <a:cxn ang="0">
                    <a:pos x="13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1" y="3"/>
                  </a:cxn>
                  <a:cxn ang="0">
                    <a:pos x="7" y="18"/>
                  </a:cxn>
                  <a:cxn ang="0">
                    <a:pos x="18" y="41"/>
                  </a:cxn>
                  <a:cxn ang="0">
                    <a:pos x="29" y="65"/>
                  </a:cxn>
                  <a:cxn ang="0">
                    <a:pos x="30" y="84"/>
                  </a:cxn>
                  <a:cxn ang="0">
                    <a:pos x="34" y="101"/>
                  </a:cxn>
                  <a:cxn ang="0">
                    <a:pos x="42" y="129"/>
                  </a:cxn>
                  <a:cxn ang="0">
                    <a:pos x="49" y="138"/>
                  </a:cxn>
                  <a:cxn ang="0">
                    <a:pos x="53" y="137"/>
                  </a:cxn>
                </a:cxnLst>
                <a:rect l="0" t="0" r="r" b="b"/>
                <a:pathLst>
                  <a:path w="144" h="143">
                    <a:moveTo>
                      <a:pt x="53" y="137"/>
                    </a:moveTo>
                    <a:cubicBezTo>
                      <a:pt x="53" y="134"/>
                      <a:pt x="57" y="130"/>
                      <a:pt x="60" y="133"/>
                    </a:cubicBezTo>
                    <a:cubicBezTo>
                      <a:pt x="62" y="137"/>
                      <a:pt x="61" y="141"/>
                      <a:pt x="66" y="141"/>
                    </a:cubicBezTo>
                    <a:cubicBezTo>
                      <a:pt x="70" y="141"/>
                      <a:pt x="79" y="143"/>
                      <a:pt x="80" y="141"/>
                    </a:cubicBezTo>
                    <a:cubicBezTo>
                      <a:pt x="81" y="139"/>
                      <a:pt x="87" y="137"/>
                      <a:pt x="87" y="134"/>
                    </a:cubicBezTo>
                    <a:cubicBezTo>
                      <a:pt x="87" y="130"/>
                      <a:pt x="87" y="62"/>
                      <a:pt x="87" y="59"/>
                    </a:cubicBezTo>
                    <a:cubicBezTo>
                      <a:pt x="87" y="57"/>
                      <a:pt x="99" y="59"/>
                      <a:pt x="99" y="55"/>
                    </a:cubicBezTo>
                    <a:cubicBezTo>
                      <a:pt x="99" y="51"/>
                      <a:pt x="99" y="16"/>
                      <a:pt x="99" y="16"/>
                    </a:cubicBezTo>
                    <a:cubicBezTo>
                      <a:pt x="99" y="16"/>
                      <a:pt x="107" y="16"/>
                      <a:pt x="109" y="15"/>
                    </a:cubicBezTo>
                    <a:cubicBezTo>
                      <a:pt x="112" y="14"/>
                      <a:pt x="120" y="10"/>
                      <a:pt x="122" y="11"/>
                    </a:cubicBezTo>
                    <a:cubicBezTo>
                      <a:pt x="124" y="13"/>
                      <a:pt x="127" y="17"/>
                      <a:pt x="128" y="16"/>
                    </a:cubicBezTo>
                    <a:cubicBezTo>
                      <a:pt x="129" y="14"/>
                      <a:pt x="133" y="11"/>
                      <a:pt x="136" y="11"/>
                    </a:cubicBezTo>
                    <a:cubicBezTo>
                      <a:pt x="138" y="11"/>
                      <a:pt x="141" y="10"/>
                      <a:pt x="144" y="9"/>
                    </a:cubicBezTo>
                    <a:cubicBezTo>
                      <a:pt x="143" y="8"/>
                      <a:pt x="143" y="7"/>
                      <a:pt x="143" y="6"/>
                    </a:cubicBezTo>
                    <a:cubicBezTo>
                      <a:pt x="143" y="4"/>
                      <a:pt x="122" y="7"/>
                      <a:pt x="119" y="8"/>
                    </a:cubicBezTo>
                    <a:cubicBezTo>
                      <a:pt x="116" y="9"/>
                      <a:pt x="105" y="11"/>
                      <a:pt x="102" y="9"/>
                    </a:cubicBezTo>
                    <a:cubicBezTo>
                      <a:pt x="98" y="8"/>
                      <a:pt x="77" y="9"/>
                      <a:pt x="77" y="9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5"/>
                      <a:pt x="38" y="5"/>
                      <a:pt x="34" y="5"/>
                    </a:cubicBezTo>
                    <a:cubicBezTo>
                      <a:pt x="30" y="5"/>
                      <a:pt x="27" y="5"/>
                      <a:pt x="24" y="3"/>
                    </a:cubicBezTo>
                    <a:cubicBezTo>
                      <a:pt x="20" y="0"/>
                      <a:pt x="17" y="0"/>
                      <a:pt x="13" y="2"/>
                    </a:cubicBezTo>
                    <a:cubicBezTo>
                      <a:pt x="9" y="4"/>
                      <a:pt x="11" y="0"/>
                      <a:pt x="8" y="0"/>
                    </a:cubicBezTo>
                    <a:cubicBezTo>
                      <a:pt x="5" y="0"/>
                      <a:pt x="4" y="3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7"/>
                      <a:pt x="3" y="13"/>
                      <a:pt x="7" y="18"/>
                    </a:cubicBezTo>
                    <a:cubicBezTo>
                      <a:pt x="11" y="23"/>
                      <a:pt x="15" y="33"/>
                      <a:pt x="18" y="41"/>
                    </a:cubicBezTo>
                    <a:cubicBezTo>
                      <a:pt x="20" y="49"/>
                      <a:pt x="28" y="59"/>
                      <a:pt x="29" y="65"/>
                    </a:cubicBezTo>
                    <a:cubicBezTo>
                      <a:pt x="31" y="71"/>
                      <a:pt x="28" y="80"/>
                      <a:pt x="30" y="84"/>
                    </a:cubicBezTo>
                    <a:cubicBezTo>
                      <a:pt x="32" y="88"/>
                      <a:pt x="33" y="95"/>
                      <a:pt x="34" y="101"/>
                    </a:cubicBezTo>
                    <a:cubicBezTo>
                      <a:pt x="35" y="108"/>
                      <a:pt x="35" y="123"/>
                      <a:pt x="42" y="129"/>
                    </a:cubicBezTo>
                    <a:cubicBezTo>
                      <a:pt x="44" y="131"/>
                      <a:pt x="46" y="134"/>
                      <a:pt x="49" y="138"/>
                    </a:cubicBezTo>
                    <a:cubicBezTo>
                      <a:pt x="51" y="138"/>
                      <a:pt x="53" y="138"/>
                      <a:pt x="53" y="13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05" name="Freeform 5"/>
              <p:cNvSpPr/>
              <p:nvPr/>
            </p:nvSpPr>
            <p:spPr bwMode="auto">
              <a:xfrm>
                <a:off x="4889500" y="3598863"/>
                <a:ext cx="171450" cy="149225"/>
              </a:xfrm>
              <a:custGeom>
                <a:avLst/>
                <a:gdLst/>
                <a:ahLst/>
                <a:cxnLst>
                  <a:cxn ang="0">
                    <a:pos x="59" y="4"/>
                  </a:cxn>
                  <a:cxn ang="0">
                    <a:pos x="58" y="0"/>
                  </a:cxn>
                  <a:cxn ang="0">
                    <a:pos x="48" y="0"/>
                  </a:cxn>
                  <a:cxn ang="0">
                    <a:pos x="42" y="6"/>
                  </a:cxn>
                  <a:cxn ang="0">
                    <a:pos x="31" y="14"/>
                  </a:cxn>
                  <a:cxn ang="0">
                    <a:pos x="20" y="27"/>
                  </a:cxn>
                  <a:cxn ang="0">
                    <a:pos x="5" y="24"/>
                  </a:cxn>
                  <a:cxn ang="0">
                    <a:pos x="0" y="25"/>
                  </a:cxn>
                  <a:cxn ang="0">
                    <a:pos x="6" y="31"/>
                  </a:cxn>
                  <a:cxn ang="0">
                    <a:pos x="12" y="45"/>
                  </a:cxn>
                  <a:cxn ang="0">
                    <a:pos x="23" y="53"/>
                  </a:cxn>
                  <a:cxn ang="0">
                    <a:pos x="28" y="61"/>
                  </a:cxn>
                  <a:cxn ang="0">
                    <a:pos x="36" y="69"/>
                  </a:cxn>
                  <a:cxn ang="0">
                    <a:pos x="44" y="74"/>
                  </a:cxn>
                  <a:cxn ang="0">
                    <a:pos x="55" y="76"/>
                  </a:cxn>
                  <a:cxn ang="0">
                    <a:pos x="67" y="78"/>
                  </a:cxn>
                  <a:cxn ang="0">
                    <a:pos x="79" y="67"/>
                  </a:cxn>
                  <a:cxn ang="0">
                    <a:pos x="82" y="56"/>
                  </a:cxn>
                  <a:cxn ang="0">
                    <a:pos x="88" y="48"/>
                  </a:cxn>
                  <a:cxn ang="0">
                    <a:pos x="84" y="39"/>
                  </a:cxn>
                  <a:cxn ang="0">
                    <a:pos x="87" y="29"/>
                  </a:cxn>
                  <a:cxn ang="0">
                    <a:pos x="87" y="12"/>
                  </a:cxn>
                  <a:cxn ang="0">
                    <a:pos x="74" y="7"/>
                  </a:cxn>
                  <a:cxn ang="0">
                    <a:pos x="59" y="4"/>
                  </a:cxn>
                </a:cxnLst>
                <a:rect l="0" t="0" r="r" b="b"/>
                <a:pathLst>
                  <a:path w="90" h="78">
                    <a:moveTo>
                      <a:pt x="59" y="4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2"/>
                      <a:pt x="42" y="4"/>
                      <a:pt x="42" y="6"/>
                    </a:cubicBezTo>
                    <a:cubicBezTo>
                      <a:pt x="42" y="8"/>
                      <a:pt x="36" y="13"/>
                      <a:pt x="31" y="14"/>
                    </a:cubicBezTo>
                    <a:cubicBezTo>
                      <a:pt x="27" y="15"/>
                      <a:pt x="22" y="25"/>
                      <a:pt x="20" y="27"/>
                    </a:cubicBezTo>
                    <a:cubicBezTo>
                      <a:pt x="17" y="28"/>
                      <a:pt x="8" y="25"/>
                      <a:pt x="5" y="24"/>
                    </a:cubicBezTo>
                    <a:cubicBezTo>
                      <a:pt x="4" y="24"/>
                      <a:pt x="2" y="25"/>
                      <a:pt x="0" y="25"/>
                    </a:cubicBezTo>
                    <a:cubicBezTo>
                      <a:pt x="1" y="28"/>
                      <a:pt x="5" y="31"/>
                      <a:pt x="6" y="31"/>
                    </a:cubicBezTo>
                    <a:cubicBezTo>
                      <a:pt x="8" y="31"/>
                      <a:pt x="8" y="43"/>
                      <a:pt x="12" y="45"/>
                    </a:cubicBezTo>
                    <a:cubicBezTo>
                      <a:pt x="16" y="47"/>
                      <a:pt x="23" y="51"/>
                      <a:pt x="23" y="53"/>
                    </a:cubicBezTo>
                    <a:cubicBezTo>
                      <a:pt x="23" y="55"/>
                      <a:pt x="28" y="58"/>
                      <a:pt x="28" y="61"/>
                    </a:cubicBezTo>
                    <a:cubicBezTo>
                      <a:pt x="28" y="65"/>
                      <a:pt x="32" y="69"/>
                      <a:pt x="36" y="69"/>
                    </a:cubicBezTo>
                    <a:cubicBezTo>
                      <a:pt x="43" y="69"/>
                      <a:pt x="44" y="72"/>
                      <a:pt x="44" y="74"/>
                    </a:cubicBezTo>
                    <a:cubicBezTo>
                      <a:pt x="44" y="76"/>
                      <a:pt x="53" y="74"/>
                      <a:pt x="55" y="76"/>
                    </a:cubicBezTo>
                    <a:cubicBezTo>
                      <a:pt x="56" y="78"/>
                      <a:pt x="65" y="77"/>
                      <a:pt x="67" y="78"/>
                    </a:cubicBezTo>
                    <a:cubicBezTo>
                      <a:pt x="71" y="75"/>
                      <a:pt x="77" y="70"/>
                      <a:pt x="79" y="67"/>
                    </a:cubicBezTo>
                    <a:cubicBezTo>
                      <a:pt x="82" y="63"/>
                      <a:pt x="79" y="58"/>
                      <a:pt x="82" y="56"/>
                    </a:cubicBezTo>
                    <a:cubicBezTo>
                      <a:pt x="84" y="55"/>
                      <a:pt x="90" y="48"/>
                      <a:pt x="88" y="48"/>
                    </a:cubicBezTo>
                    <a:cubicBezTo>
                      <a:pt x="86" y="47"/>
                      <a:pt x="87" y="42"/>
                      <a:pt x="84" y="39"/>
                    </a:cubicBezTo>
                    <a:cubicBezTo>
                      <a:pt x="81" y="36"/>
                      <a:pt x="88" y="35"/>
                      <a:pt x="87" y="29"/>
                    </a:cubicBezTo>
                    <a:cubicBezTo>
                      <a:pt x="87" y="24"/>
                      <a:pt x="88" y="13"/>
                      <a:pt x="87" y="12"/>
                    </a:cubicBezTo>
                    <a:cubicBezTo>
                      <a:pt x="85" y="11"/>
                      <a:pt x="78" y="10"/>
                      <a:pt x="74" y="7"/>
                    </a:cubicBezTo>
                    <a:cubicBezTo>
                      <a:pt x="69" y="4"/>
                      <a:pt x="59" y="4"/>
                      <a:pt x="59" y="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06" name="Freeform 6"/>
              <p:cNvSpPr/>
              <p:nvPr/>
            </p:nvSpPr>
            <p:spPr bwMode="auto">
              <a:xfrm>
                <a:off x="4779963" y="3648075"/>
                <a:ext cx="193675" cy="207963"/>
              </a:xfrm>
              <a:custGeom>
                <a:avLst/>
                <a:gdLst/>
                <a:ahLst/>
                <a:cxnLst>
                  <a:cxn ang="0">
                    <a:pos x="93" y="44"/>
                  </a:cxn>
                  <a:cxn ang="0">
                    <a:pos x="85" y="36"/>
                  </a:cxn>
                  <a:cxn ang="0">
                    <a:pos x="80" y="28"/>
                  </a:cxn>
                  <a:cxn ang="0">
                    <a:pos x="69" y="20"/>
                  </a:cxn>
                  <a:cxn ang="0">
                    <a:pos x="63" y="6"/>
                  </a:cxn>
                  <a:cxn ang="0">
                    <a:pos x="57" y="0"/>
                  </a:cxn>
                  <a:cxn ang="0">
                    <a:pos x="49" y="2"/>
                  </a:cxn>
                  <a:cxn ang="0">
                    <a:pos x="41" y="7"/>
                  </a:cxn>
                  <a:cxn ang="0">
                    <a:pos x="35" y="2"/>
                  </a:cxn>
                  <a:cxn ang="0">
                    <a:pos x="22" y="6"/>
                  </a:cxn>
                  <a:cxn ang="0">
                    <a:pos x="12" y="7"/>
                  </a:cxn>
                  <a:cxn ang="0">
                    <a:pos x="12" y="46"/>
                  </a:cxn>
                  <a:cxn ang="0">
                    <a:pos x="0" y="50"/>
                  </a:cxn>
                  <a:cxn ang="0">
                    <a:pos x="0" y="83"/>
                  </a:cxn>
                  <a:cxn ang="0">
                    <a:pos x="6" y="87"/>
                  </a:cxn>
                  <a:cxn ang="0">
                    <a:pos x="9" y="100"/>
                  </a:cxn>
                  <a:cxn ang="0">
                    <a:pos x="7" y="102"/>
                  </a:cxn>
                  <a:cxn ang="0">
                    <a:pos x="9" y="107"/>
                  </a:cxn>
                  <a:cxn ang="0">
                    <a:pos x="20" y="107"/>
                  </a:cxn>
                  <a:cxn ang="0">
                    <a:pos x="31" y="95"/>
                  </a:cxn>
                  <a:cxn ang="0">
                    <a:pos x="38" y="89"/>
                  </a:cxn>
                  <a:cxn ang="0">
                    <a:pos x="52" y="93"/>
                  </a:cxn>
                  <a:cxn ang="0">
                    <a:pos x="62" y="88"/>
                  </a:cxn>
                  <a:cxn ang="0">
                    <a:pos x="67" y="80"/>
                  </a:cxn>
                  <a:cxn ang="0">
                    <a:pos x="76" y="73"/>
                  </a:cxn>
                  <a:cxn ang="0">
                    <a:pos x="81" y="65"/>
                  </a:cxn>
                  <a:cxn ang="0">
                    <a:pos x="90" y="59"/>
                  </a:cxn>
                  <a:cxn ang="0">
                    <a:pos x="97" y="55"/>
                  </a:cxn>
                  <a:cxn ang="0">
                    <a:pos x="101" y="49"/>
                  </a:cxn>
                  <a:cxn ang="0">
                    <a:pos x="101" y="49"/>
                  </a:cxn>
                  <a:cxn ang="0">
                    <a:pos x="93" y="44"/>
                  </a:cxn>
                </a:cxnLst>
                <a:rect l="0" t="0" r="r" b="b"/>
                <a:pathLst>
                  <a:path w="101" h="109">
                    <a:moveTo>
                      <a:pt x="93" y="44"/>
                    </a:moveTo>
                    <a:cubicBezTo>
                      <a:pt x="89" y="44"/>
                      <a:pt x="85" y="40"/>
                      <a:pt x="85" y="36"/>
                    </a:cubicBezTo>
                    <a:cubicBezTo>
                      <a:pt x="85" y="33"/>
                      <a:pt x="80" y="30"/>
                      <a:pt x="80" y="28"/>
                    </a:cubicBezTo>
                    <a:cubicBezTo>
                      <a:pt x="80" y="26"/>
                      <a:pt x="73" y="22"/>
                      <a:pt x="69" y="20"/>
                    </a:cubicBezTo>
                    <a:cubicBezTo>
                      <a:pt x="65" y="18"/>
                      <a:pt x="65" y="6"/>
                      <a:pt x="63" y="6"/>
                    </a:cubicBezTo>
                    <a:cubicBezTo>
                      <a:pt x="62" y="6"/>
                      <a:pt x="58" y="3"/>
                      <a:pt x="57" y="0"/>
                    </a:cubicBezTo>
                    <a:cubicBezTo>
                      <a:pt x="54" y="1"/>
                      <a:pt x="51" y="2"/>
                      <a:pt x="49" y="2"/>
                    </a:cubicBezTo>
                    <a:cubicBezTo>
                      <a:pt x="46" y="2"/>
                      <a:pt x="42" y="5"/>
                      <a:pt x="41" y="7"/>
                    </a:cubicBezTo>
                    <a:cubicBezTo>
                      <a:pt x="40" y="8"/>
                      <a:pt x="37" y="4"/>
                      <a:pt x="35" y="2"/>
                    </a:cubicBezTo>
                    <a:cubicBezTo>
                      <a:pt x="33" y="1"/>
                      <a:pt x="25" y="5"/>
                      <a:pt x="22" y="6"/>
                    </a:cubicBezTo>
                    <a:cubicBezTo>
                      <a:pt x="20" y="7"/>
                      <a:pt x="12" y="7"/>
                      <a:pt x="12" y="7"/>
                    </a:cubicBezTo>
                    <a:cubicBezTo>
                      <a:pt x="12" y="7"/>
                      <a:pt x="12" y="42"/>
                      <a:pt x="12" y="46"/>
                    </a:cubicBezTo>
                    <a:cubicBezTo>
                      <a:pt x="12" y="50"/>
                      <a:pt x="0" y="48"/>
                      <a:pt x="0" y="50"/>
                    </a:cubicBezTo>
                    <a:cubicBezTo>
                      <a:pt x="0" y="51"/>
                      <a:pt x="0" y="67"/>
                      <a:pt x="0" y="83"/>
                    </a:cubicBezTo>
                    <a:cubicBezTo>
                      <a:pt x="3" y="84"/>
                      <a:pt x="5" y="85"/>
                      <a:pt x="6" y="87"/>
                    </a:cubicBezTo>
                    <a:cubicBezTo>
                      <a:pt x="7" y="90"/>
                      <a:pt x="10" y="98"/>
                      <a:pt x="9" y="100"/>
                    </a:cubicBezTo>
                    <a:cubicBezTo>
                      <a:pt x="9" y="102"/>
                      <a:pt x="7" y="100"/>
                      <a:pt x="7" y="102"/>
                    </a:cubicBezTo>
                    <a:cubicBezTo>
                      <a:pt x="7" y="104"/>
                      <a:pt x="6" y="107"/>
                      <a:pt x="9" y="107"/>
                    </a:cubicBezTo>
                    <a:cubicBezTo>
                      <a:pt x="12" y="107"/>
                      <a:pt x="18" y="109"/>
                      <a:pt x="20" y="107"/>
                    </a:cubicBezTo>
                    <a:cubicBezTo>
                      <a:pt x="23" y="104"/>
                      <a:pt x="30" y="98"/>
                      <a:pt x="31" y="95"/>
                    </a:cubicBezTo>
                    <a:cubicBezTo>
                      <a:pt x="31" y="92"/>
                      <a:pt x="33" y="85"/>
                      <a:pt x="38" y="89"/>
                    </a:cubicBezTo>
                    <a:cubicBezTo>
                      <a:pt x="44" y="93"/>
                      <a:pt x="44" y="93"/>
                      <a:pt x="52" y="93"/>
                    </a:cubicBezTo>
                    <a:cubicBezTo>
                      <a:pt x="59" y="93"/>
                      <a:pt x="61" y="93"/>
                      <a:pt x="62" y="88"/>
                    </a:cubicBezTo>
                    <a:cubicBezTo>
                      <a:pt x="64" y="84"/>
                      <a:pt x="62" y="80"/>
                      <a:pt x="67" y="80"/>
                    </a:cubicBezTo>
                    <a:cubicBezTo>
                      <a:pt x="71" y="80"/>
                      <a:pt x="76" y="76"/>
                      <a:pt x="76" y="73"/>
                    </a:cubicBezTo>
                    <a:cubicBezTo>
                      <a:pt x="76" y="70"/>
                      <a:pt x="78" y="65"/>
                      <a:pt x="81" y="65"/>
                    </a:cubicBezTo>
                    <a:cubicBezTo>
                      <a:pt x="84" y="65"/>
                      <a:pt x="89" y="62"/>
                      <a:pt x="90" y="59"/>
                    </a:cubicBezTo>
                    <a:cubicBezTo>
                      <a:pt x="91" y="55"/>
                      <a:pt x="95" y="57"/>
                      <a:pt x="97" y="55"/>
                    </a:cubicBezTo>
                    <a:cubicBezTo>
                      <a:pt x="98" y="54"/>
                      <a:pt x="99" y="51"/>
                      <a:pt x="101" y="49"/>
                    </a:cubicBezTo>
                    <a:cubicBezTo>
                      <a:pt x="101" y="49"/>
                      <a:pt x="101" y="49"/>
                      <a:pt x="101" y="49"/>
                    </a:cubicBezTo>
                    <a:cubicBezTo>
                      <a:pt x="101" y="47"/>
                      <a:pt x="100" y="44"/>
                      <a:pt x="93" y="4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07" name="Freeform 7"/>
              <p:cNvSpPr/>
              <p:nvPr/>
            </p:nvSpPr>
            <p:spPr bwMode="auto">
              <a:xfrm>
                <a:off x="5006975" y="3827463"/>
                <a:ext cx="30163" cy="3651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8"/>
                  </a:cxn>
                  <a:cxn ang="0">
                    <a:pos x="7" y="19"/>
                  </a:cxn>
                  <a:cxn ang="0">
                    <a:pos x="13" y="16"/>
                  </a:cxn>
                  <a:cxn ang="0">
                    <a:pos x="15" y="13"/>
                  </a:cxn>
                  <a:cxn ang="0">
                    <a:pos x="14" y="3"/>
                  </a:cxn>
                  <a:cxn ang="0">
                    <a:pos x="7" y="0"/>
                  </a:cxn>
                </a:cxnLst>
                <a:rect l="0" t="0" r="r" b="b"/>
                <a:pathLst>
                  <a:path w="15" h="19">
                    <a:moveTo>
                      <a:pt x="7" y="0"/>
                    </a:moveTo>
                    <a:cubicBezTo>
                      <a:pt x="5" y="0"/>
                      <a:pt x="0" y="7"/>
                      <a:pt x="0" y="8"/>
                    </a:cubicBezTo>
                    <a:cubicBezTo>
                      <a:pt x="0" y="10"/>
                      <a:pt x="3" y="18"/>
                      <a:pt x="7" y="19"/>
                    </a:cubicBezTo>
                    <a:cubicBezTo>
                      <a:pt x="10" y="19"/>
                      <a:pt x="13" y="19"/>
                      <a:pt x="13" y="16"/>
                    </a:cubicBezTo>
                    <a:cubicBezTo>
                      <a:pt x="13" y="15"/>
                      <a:pt x="14" y="14"/>
                      <a:pt x="15" y="13"/>
                    </a:cubicBezTo>
                    <a:cubicBezTo>
                      <a:pt x="15" y="11"/>
                      <a:pt x="14" y="6"/>
                      <a:pt x="14" y="3"/>
                    </a:cubicBezTo>
                    <a:cubicBezTo>
                      <a:pt x="12" y="2"/>
                      <a:pt x="9" y="0"/>
                      <a:pt x="7" y="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08" name="Freeform 8"/>
              <p:cNvSpPr/>
              <p:nvPr/>
            </p:nvSpPr>
            <p:spPr bwMode="auto">
              <a:xfrm>
                <a:off x="4929188" y="3887788"/>
                <a:ext cx="47625" cy="53975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7" y="8"/>
                  </a:cxn>
                  <a:cxn ang="0">
                    <a:pos x="0" y="18"/>
                  </a:cxn>
                  <a:cxn ang="0">
                    <a:pos x="7" y="27"/>
                  </a:cxn>
                  <a:cxn ang="0">
                    <a:pos x="11" y="28"/>
                  </a:cxn>
                  <a:cxn ang="0">
                    <a:pos x="14" y="22"/>
                  </a:cxn>
                  <a:cxn ang="0">
                    <a:pos x="21" y="20"/>
                  </a:cxn>
                  <a:cxn ang="0">
                    <a:pos x="25" y="12"/>
                  </a:cxn>
                  <a:cxn ang="0">
                    <a:pos x="18" y="3"/>
                  </a:cxn>
                </a:cxnLst>
                <a:rect l="0" t="0" r="r" b="b"/>
                <a:pathLst>
                  <a:path w="25" h="28">
                    <a:moveTo>
                      <a:pt x="18" y="3"/>
                    </a:moveTo>
                    <a:cubicBezTo>
                      <a:pt x="17" y="0"/>
                      <a:pt x="8" y="5"/>
                      <a:pt x="7" y="8"/>
                    </a:cubicBezTo>
                    <a:cubicBezTo>
                      <a:pt x="5" y="10"/>
                      <a:pt x="0" y="18"/>
                      <a:pt x="0" y="18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3" y="24"/>
                      <a:pt x="14" y="22"/>
                    </a:cubicBezTo>
                    <a:cubicBezTo>
                      <a:pt x="15" y="19"/>
                      <a:pt x="21" y="22"/>
                      <a:pt x="21" y="20"/>
                    </a:cubicBezTo>
                    <a:cubicBezTo>
                      <a:pt x="21" y="17"/>
                      <a:pt x="25" y="14"/>
                      <a:pt x="25" y="12"/>
                    </a:cubicBezTo>
                    <a:cubicBezTo>
                      <a:pt x="25" y="9"/>
                      <a:pt x="19" y="6"/>
                      <a:pt x="18" y="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09" name="Freeform 9"/>
              <p:cNvSpPr>
                <a:spLocks noEditPoints="1"/>
              </p:cNvSpPr>
              <p:nvPr/>
            </p:nvSpPr>
            <p:spPr bwMode="auto">
              <a:xfrm>
                <a:off x="4706938" y="3740150"/>
                <a:ext cx="346075" cy="304800"/>
              </a:xfrm>
              <a:custGeom>
                <a:avLst/>
                <a:gdLst/>
                <a:ahLst/>
                <a:cxnLst>
                  <a:cxn ang="0">
                    <a:pos x="172" y="59"/>
                  </a:cxn>
                  <a:cxn ang="0">
                    <a:pos x="172" y="58"/>
                  </a:cxn>
                  <a:cxn ang="0">
                    <a:pos x="170" y="61"/>
                  </a:cxn>
                  <a:cxn ang="0">
                    <a:pos x="164" y="64"/>
                  </a:cxn>
                  <a:cxn ang="0">
                    <a:pos x="157" y="53"/>
                  </a:cxn>
                  <a:cxn ang="0">
                    <a:pos x="164" y="45"/>
                  </a:cxn>
                  <a:cxn ang="0">
                    <a:pos x="171" y="48"/>
                  </a:cxn>
                  <a:cxn ang="0">
                    <a:pos x="171" y="46"/>
                  </a:cxn>
                  <a:cxn ang="0">
                    <a:pos x="170" y="26"/>
                  </a:cxn>
                  <a:cxn ang="0">
                    <a:pos x="163" y="5"/>
                  </a:cxn>
                  <a:cxn ang="0">
                    <a:pos x="150" y="2"/>
                  </a:cxn>
                  <a:cxn ang="0">
                    <a:pos x="139" y="0"/>
                  </a:cxn>
                  <a:cxn ang="0">
                    <a:pos x="135" y="6"/>
                  </a:cxn>
                  <a:cxn ang="0">
                    <a:pos x="128" y="10"/>
                  </a:cxn>
                  <a:cxn ang="0">
                    <a:pos x="119" y="16"/>
                  </a:cxn>
                  <a:cxn ang="0">
                    <a:pos x="114" y="24"/>
                  </a:cxn>
                  <a:cxn ang="0">
                    <a:pos x="105" y="31"/>
                  </a:cxn>
                  <a:cxn ang="0">
                    <a:pos x="100" y="39"/>
                  </a:cxn>
                  <a:cxn ang="0">
                    <a:pos x="90" y="44"/>
                  </a:cxn>
                  <a:cxn ang="0">
                    <a:pos x="76" y="40"/>
                  </a:cxn>
                  <a:cxn ang="0">
                    <a:pos x="69" y="46"/>
                  </a:cxn>
                  <a:cxn ang="0">
                    <a:pos x="58" y="58"/>
                  </a:cxn>
                  <a:cxn ang="0">
                    <a:pos x="47" y="58"/>
                  </a:cxn>
                  <a:cxn ang="0">
                    <a:pos x="45" y="53"/>
                  </a:cxn>
                  <a:cxn ang="0">
                    <a:pos x="47" y="51"/>
                  </a:cxn>
                  <a:cxn ang="0">
                    <a:pos x="44" y="38"/>
                  </a:cxn>
                  <a:cxn ang="0">
                    <a:pos x="38" y="34"/>
                  </a:cxn>
                  <a:cxn ang="0">
                    <a:pos x="38" y="76"/>
                  </a:cxn>
                  <a:cxn ang="0">
                    <a:pos x="31" y="83"/>
                  </a:cxn>
                  <a:cxn ang="0">
                    <a:pos x="17" y="83"/>
                  </a:cxn>
                  <a:cxn ang="0">
                    <a:pos x="11" y="75"/>
                  </a:cxn>
                  <a:cxn ang="0">
                    <a:pos x="4" y="79"/>
                  </a:cxn>
                  <a:cxn ang="0">
                    <a:pos x="0" y="80"/>
                  </a:cxn>
                  <a:cxn ang="0">
                    <a:pos x="8" y="98"/>
                  </a:cxn>
                  <a:cxn ang="0">
                    <a:pos x="19" y="120"/>
                  </a:cxn>
                  <a:cxn ang="0">
                    <a:pos x="19" y="131"/>
                  </a:cxn>
                  <a:cxn ang="0">
                    <a:pos x="19" y="140"/>
                  </a:cxn>
                  <a:cxn ang="0">
                    <a:pos x="23" y="149"/>
                  </a:cxn>
                  <a:cxn ang="0">
                    <a:pos x="27" y="152"/>
                  </a:cxn>
                  <a:cxn ang="0">
                    <a:pos x="33" y="157"/>
                  </a:cxn>
                  <a:cxn ang="0">
                    <a:pos x="41" y="157"/>
                  </a:cxn>
                  <a:cxn ang="0">
                    <a:pos x="54" y="153"/>
                  </a:cxn>
                  <a:cxn ang="0">
                    <a:pos x="64" y="149"/>
                  </a:cxn>
                  <a:cxn ang="0">
                    <a:pos x="82" y="149"/>
                  </a:cxn>
                  <a:cxn ang="0">
                    <a:pos x="93" y="147"/>
                  </a:cxn>
                  <a:cxn ang="0">
                    <a:pos x="100" y="146"/>
                  </a:cxn>
                  <a:cxn ang="0">
                    <a:pos x="109" y="143"/>
                  </a:cxn>
                  <a:cxn ang="0">
                    <a:pos x="132" y="128"/>
                  </a:cxn>
                  <a:cxn ang="0">
                    <a:pos x="159" y="95"/>
                  </a:cxn>
                  <a:cxn ang="0">
                    <a:pos x="175" y="77"/>
                  </a:cxn>
                  <a:cxn ang="0">
                    <a:pos x="181" y="59"/>
                  </a:cxn>
                  <a:cxn ang="0">
                    <a:pos x="172" y="59"/>
                  </a:cxn>
                  <a:cxn ang="0">
                    <a:pos x="137" y="97"/>
                  </a:cxn>
                  <a:cxn ang="0">
                    <a:pos x="130" y="99"/>
                  </a:cxn>
                  <a:cxn ang="0">
                    <a:pos x="127" y="105"/>
                  </a:cxn>
                  <a:cxn ang="0">
                    <a:pos x="123" y="104"/>
                  </a:cxn>
                  <a:cxn ang="0">
                    <a:pos x="116" y="95"/>
                  </a:cxn>
                  <a:cxn ang="0">
                    <a:pos x="123" y="85"/>
                  </a:cxn>
                  <a:cxn ang="0">
                    <a:pos x="134" y="80"/>
                  </a:cxn>
                  <a:cxn ang="0">
                    <a:pos x="141" y="89"/>
                  </a:cxn>
                  <a:cxn ang="0">
                    <a:pos x="137" y="97"/>
                  </a:cxn>
                </a:cxnLst>
                <a:rect l="0" t="0" r="r" b="b"/>
                <a:pathLst>
                  <a:path w="181" h="159">
                    <a:moveTo>
                      <a:pt x="172" y="59"/>
                    </a:moveTo>
                    <a:cubicBezTo>
                      <a:pt x="172" y="59"/>
                      <a:pt x="172" y="59"/>
                      <a:pt x="172" y="58"/>
                    </a:cubicBezTo>
                    <a:cubicBezTo>
                      <a:pt x="171" y="59"/>
                      <a:pt x="170" y="60"/>
                      <a:pt x="170" y="61"/>
                    </a:cubicBezTo>
                    <a:cubicBezTo>
                      <a:pt x="170" y="64"/>
                      <a:pt x="167" y="64"/>
                      <a:pt x="164" y="64"/>
                    </a:cubicBezTo>
                    <a:cubicBezTo>
                      <a:pt x="160" y="63"/>
                      <a:pt x="157" y="55"/>
                      <a:pt x="157" y="53"/>
                    </a:cubicBezTo>
                    <a:cubicBezTo>
                      <a:pt x="157" y="52"/>
                      <a:pt x="162" y="45"/>
                      <a:pt x="164" y="45"/>
                    </a:cubicBezTo>
                    <a:cubicBezTo>
                      <a:pt x="166" y="45"/>
                      <a:pt x="169" y="47"/>
                      <a:pt x="171" y="48"/>
                    </a:cubicBezTo>
                    <a:cubicBezTo>
                      <a:pt x="171" y="47"/>
                      <a:pt x="171" y="47"/>
                      <a:pt x="171" y="46"/>
                    </a:cubicBezTo>
                    <a:cubicBezTo>
                      <a:pt x="171" y="45"/>
                      <a:pt x="173" y="28"/>
                      <a:pt x="170" y="26"/>
                    </a:cubicBezTo>
                    <a:cubicBezTo>
                      <a:pt x="167" y="24"/>
                      <a:pt x="164" y="7"/>
                      <a:pt x="163" y="5"/>
                    </a:cubicBezTo>
                    <a:cubicBezTo>
                      <a:pt x="162" y="3"/>
                      <a:pt x="151" y="4"/>
                      <a:pt x="150" y="2"/>
                    </a:cubicBezTo>
                    <a:cubicBezTo>
                      <a:pt x="148" y="0"/>
                      <a:pt x="139" y="2"/>
                      <a:pt x="139" y="0"/>
                    </a:cubicBezTo>
                    <a:cubicBezTo>
                      <a:pt x="137" y="2"/>
                      <a:pt x="136" y="5"/>
                      <a:pt x="135" y="6"/>
                    </a:cubicBezTo>
                    <a:cubicBezTo>
                      <a:pt x="133" y="8"/>
                      <a:pt x="129" y="6"/>
                      <a:pt x="128" y="10"/>
                    </a:cubicBezTo>
                    <a:cubicBezTo>
                      <a:pt x="127" y="13"/>
                      <a:pt x="122" y="16"/>
                      <a:pt x="119" y="16"/>
                    </a:cubicBezTo>
                    <a:cubicBezTo>
                      <a:pt x="116" y="16"/>
                      <a:pt x="114" y="21"/>
                      <a:pt x="114" y="24"/>
                    </a:cubicBezTo>
                    <a:cubicBezTo>
                      <a:pt x="114" y="27"/>
                      <a:pt x="109" y="31"/>
                      <a:pt x="105" y="31"/>
                    </a:cubicBezTo>
                    <a:cubicBezTo>
                      <a:pt x="100" y="31"/>
                      <a:pt x="102" y="35"/>
                      <a:pt x="100" y="39"/>
                    </a:cubicBezTo>
                    <a:cubicBezTo>
                      <a:pt x="99" y="44"/>
                      <a:pt x="97" y="44"/>
                      <a:pt x="90" y="44"/>
                    </a:cubicBezTo>
                    <a:cubicBezTo>
                      <a:pt x="82" y="44"/>
                      <a:pt x="82" y="44"/>
                      <a:pt x="76" y="40"/>
                    </a:cubicBezTo>
                    <a:cubicBezTo>
                      <a:pt x="71" y="36"/>
                      <a:pt x="69" y="43"/>
                      <a:pt x="69" y="46"/>
                    </a:cubicBezTo>
                    <a:cubicBezTo>
                      <a:pt x="68" y="49"/>
                      <a:pt x="61" y="55"/>
                      <a:pt x="58" y="58"/>
                    </a:cubicBezTo>
                    <a:cubicBezTo>
                      <a:pt x="56" y="60"/>
                      <a:pt x="50" y="58"/>
                      <a:pt x="47" y="58"/>
                    </a:cubicBezTo>
                    <a:cubicBezTo>
                      <a:pt x="44" y="58"/>
                      <a:pt x="45" y="55"/>
                      <a:pt x="45" y="53"/>
                    </a:cubicBezTo>
                    <a:cubicBezTo>
                      <a:pt x="45" y="51"/>
                      <a:pt x="47" y="53"/>
                      <a:pt x="47" y="51"/>
                    </a:cubicBezTo>
                    <a:cubicBezTo>
                      <a:pt x="48" y="49"/>
                      <a:pt x="45" y="41"/>
                      <a:pt x="44" y="38"/>
                    </a:cubicBezTo>
                    <a:cubicBezTo>
                      <a:pt x="43" y="36"/>
                      <a:pt x="41" y="35"/>
                      <a:pt x="38" y="34"/>
                    </a:cubicBezTo>
                    <a:cubicBezTo>
                      <a:pt x="38" y="53"/>
                      <a:pt x="38" y="74"/>
                      <a:pt x="38" y="76"/>
                    </a:cubicBezTo>
                    <a:cubicBezTo>
                      <a:pt x="38" y="79"/>
                      <a:pt x="32" y="81"/>
                      <a:pt x="31" y="83"/>
                    </a:cubicBezTo>
                    <a:cubicBezTo>
                      <a:pt x="30" y="85"/>
                      <a:pt x="21" y="83"/>
                      <a:pt x="17" y="83"/>
                    </a:cubicBezTo>
                    <a:cubicBezTo>
                      <a:pt x="12" y="83"/>
                      <a:pt x="13" y="79"/>
                      <a:pt x="11" y="75"/>
                    </a:cubicBezTo>
                    <a:cubicBezTo>
                      <a:pt x="8" y="72"/>
                      <a:pt x="4" y="76"/>
                      <a:pt x="4" y="79"/>
                    </a:cubicBezTo>
                    <a:cubicBezTo>
                      <a:pt x="4" y="80"/>
                      <a:pt x="2" y="80"/>
                      <a:pt x="0" y="80"/>
                    </a:cubicBezTo>
                    <a:cubicBezTo>
                      <a:pt x="3" y="85"/>
                      <a:pt x="6" y="92"/>
                      <a:pt x="8" y="98"/>
                    </a:cubicBezTo>
                    <a:cubicBezTo>
                      <a:pt x="11" y="107"/>
                      <a:pt x="17" y="115"/>
                      <a:pt x="19" y="120"/>
                    </a:cubicBezTo>
                    <a:cubicBezTo>
                      <a:pt x="21" y="125"/>
                      <a:pt x="22" y="130"/>
                      <a:pt x="19" y="131"/>
                    </a:cubicBezTo>
                    <a:cubicBezTo>
                      <a:pt x="15" y="131"/>
                      <a:pt x="15" y="134"/>
                      <a:pt x="19" y="140"/>
                    </a:cubicBezTo>
                    <a:cubicBezTo>
                      <a:pt x="23" y="145"/>
                      <a:pt x="20" y="149"/>
                      <a:pt x="23" y="149"/>
                    </a:cubicBezTo>
                    <a:cubicBezTo>
                      <a:pt x="26" y="150"/>
                      <a:pt x="25" y="152"/>
                      <a:pt x="27" y="152"/>
                    </a:cubicBezTo>
                    <a:cubicBezTo>
                      <a:pt x="30" y="152"/>
                      <a:pt x="32" y="155"/>
                      <a:pt x="33" y="157"/>
                    </a:cubicBezTo>
                    <a:cubicBezTo>
                      <a:pt x="35" y="159"/>
                      <a:pt x="39" y="159"/>
                      <a:pt x="41" y="157"/>
                    </a:cubicBezTo>
                    <a:cubicBezTo>
                      <a:pt x="43" y="154"/>
                      <a:pt x="48" y="153"/>
                      <a:pt x="54" y="153"/>
                    </a:cubicBezTo>
                    <a:cubicBezTo>
                      <a:pt x="60" y="153"/>
                      <a:pt x="59" y="151"/>
                      <a:pt x="64" y="149"/>
                    </a:cubicBezTo>
                    <a:cubicBezTo>
                      <a:pt x="70" y="147"/>
                      <a:pt x="77" y="147"/>
                      <a:pt x="82" y="149"/>
                    </a:cubicBezTo>
                    <a:cubicBezTo>
                      <a:pt x="87" y="150"/>
                      <a:pt x="90" y="149"/>
                      <a:pt x="93" y="147"/>
                    </a:cubicBezTo>
                    <a:cubicBezTo>
                      <a:pt x="95" y="146"/>
                      <a:pt x="99" y="150"/>
                      <a:pt x="100" y="146"/>
                    </a:cubicBezTo>
                    <a:cubicBezTo>
                      <a:pt x="100" y="142"/>
                      <a:pt x="105" y="143"/>
                      <a:pt x="109" y="143"/>
                    </a:cubicBezTo>
                    <a:cubicBezTo>
                      <a:pt x="113" y="143"/>
                      <a:pt x="124" y="136"/>
                      <a:pt x="132" y="128"/>
                    </a:cubicBezTo>
                    <a:cubicBezTo>
                      <a:pt x="141" y="120"/>
                      <a:pt x="154" y="103"/>
                      <a:pt x="159" y="95"/>
                    </a:cubicBezTo>
                    <a:cubicBezTo>
                      <a:pt x="164" y="87"/>
                      <a:pt x="171" y="81"/>
                      <a:pt x="175" y="77"/>
                    </a:cubicBezTo>
                    <a:cubicBezTo>
                      <a:pt x="178" y="75"/>
                      <a:pt x="180" y="65"/>
                      <a:pt x="181" y="59"/>
                    </a:cubicBezTo>
                    <a:cubicBezTo>
                      <a:pt x="177" y="59"/>
                      <a:pt x="172" y="59"/>
                      <a:pt x="172" y="59"/>
                    </a:cubicBezTo>
                    <a:close/>
                    <a:moveTo>
                      <a:pt x="137" y="97"/>
                    </a:moveTo>
                    <a:cubicBezTo>
                      <a:pt x="137" y="99"/>
                      <a:pt x="131" y="96"/>
                      <a:pt x="130" y="99"/>
                    </a:cubicBezTo>
                    <a:cubicBezTo>
                      <a:pt x="129" y="101"/>
                      <a:pt x="127" y="105"/>
                      <a:pt x="127" y="105"/>
                    </a:cubicBezTo>
                    <a:cubicBezTo>
                      <a:pt x="123" y="104"/>
                      <a:pt x="123" y="104"/>
                      <a:pt x="123" y="104"/>
                    </a:cubicBezTo>
                    <a:cubicBezTo>
                      <a:pt x="116" y="95"/>
                      <a:pt x="116" y="95"/>
                      <a:pt x="116" y="95"/>
                    </a:cubicBezTo>
                    <a:cubicBezTo>
                      <a:pt x="116" y="95"/>
                      <a:pt x="121" y="87"/>
                      <a:pt x="123" y="85"/>
                    </a:cubicBezTo>
                    <a:cubicBezTo>
                      <a:pt x="124" y="82"/>
                      <a:pt x="133" y="77"/>
                      <a:pt x="134" y="80"/>
                    </a:cubicBezTo>
                    <a:cubicBezTo>
                      <a:pt x="135" y="83"/>
                      <a:pt x="141" y="86"/>
                      <a:pt x="141" y="89"/>
                    </a:cubicBezTo>
                    <a:cubicBezTo>
                      <a:pt x="141" y="91"/>
                      <a:pt x="137" y="94"/>
                      <a:pt x="137" y="9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0" name="Freeform 10"/>
              <p:cNvSpPr/>
              <p:nvPr/>
            </p:nvSpPr>
            <p:spPr bwMode="auto">
              <a:xfrm>
                <a:off x="4613275" y="3382963"/>
                <a:ext cx="252413" cy="268288"/>
              </a:xfrm>
              <a:custGeom>
                <a:avLst/>
                <a:gdLst/>
                <a:ahLst/>
                <a:cxnLst>
                  <a:cxn ang="0">
                    <a:pos x="8" y="129"/>
                  </a:cxn>
                  <a:cxn ang="0">
                    <a:pos x="13" y="131"/>
                  </a:cxn>
                  <a:cxn ang="0">
                    <a:pos x="24" y="132"/>
                  </a:cxn>
                  <a:cxn ang="0">
                    <a:pos x="34" y="134"/>
                  </a:cxn>
                  <a:cxn ang="0">
                    <a:pos x="73" y="134"/>
                  </a:cxn>
                  <a:cxn ang="0">
                    <a:pos x="77" y="138"/>
                  </a:cxn>
                  <a:cxn ang="0">
                    <a:pos x="102" y="138"/>
                  </a:cxn>
                  <a:cxn ang="0">
                    <a:pos x="119" y="137"/>
                  </a:cxn>
                  <a:cxn ang="0">
                    <a:pos x="122" y="136"/>
                  </a:cxn>
                  <a:cxn ang="0">
                    <a:pos x="109" y="119"/>
                  </a:cxn>
                  <a:cxn ang="0">
                    <a:pos x="110" y="81"/>
                  </a:cxn>
                  <a:cxn ang="0">
                    <a:pos x="127" y="82"/>
                  </a:cxn>
                  <a:cxn ang="0">
                    <a:pos x="130" y="79"/>
                  </a:cxn>
                  <a:cxn ang="0">
                    <a:pos x="132" y="57"/>
                  </a:cxn>
                  <a:cxn ang="0">
                    <a:pos x="129" y="57"/>
                  </a:cxn>
                  <a:cxn ang="0">
                    <a:pos x="119" y="58"/>
                  </a:cxn>
                  <a:cxn ang="0">
                    <a:pos x="113" y="61"/>
                  </a:cxn>
                  <a:cxn ang="0">
                    <a:pos x="113" y="52"/>
                  </a:cxn>
                  <a:cxn ang="0">
                    <a:pos x="108" y="43"/>
                  </a:cxn>
                  <a:cxn ang="0">
                    <a:pos x="109" y="27"/>
                  </a:cxn>
                  <a:cxn ang="0">
                    <a:pos x="107" y="18"/>
                  </a:cxn>
                  <a:cxn ang="0">
                    <a:pos x="100" y="16"/>
                  </a:cxn>
                  <a:cxn ang="0">
                    <a:pos x="94" y="14"/>
                  </a:cxn>
                  <a:cxn ang="0">
                    <a:pos x="85" y="14"/>
                  </a:cxn>
                  <a:cxn ang="0">
                    <a:pos x="81" y="24"/>
                  </a:cxn>
                  <a:cxn ang="0">
                    <a:pos x="68" y="26"/>
                  </a:cxn>
                  <a:cxn ang="0">
                    <a:pos x="58" y="19"/>
                  </a:cxn>
                  <a:cxn ang="0">
                    <a:pos x="54" y="10"/>
                  </a:cxn>
                  <a:cxn ang="0">
                    <a:pos x="52" y="1"/>
                  </a:cxn>
                  <a:cxn ang="0">
                    <a:pos x="15" y="1"/>
                  </a:cxn>
                  <a:cxn ang="0">
                    <a:pos x="9" y="4"/>
                  </a:cxn>
                  <a:cxn ang="0">
                    <a:pos x="19" y="28"/>
                  </a:cxn>
                  <a:cxn ang="0">
                    <a:pos x="17" y="39"/>
                  </a:cxn>
                  <a:cxn ang="0">
                    <a:pos x="24" y="63"/>
                  </a:cxn>
                  <a:cxn ang="0">
                    <a:pos x="16" y="79"/>
                  </a:cxn>
                  <a:cxn ang="0">
                    <a:pos x="8" y="101"/>
                  </a:cxn>
                  <a:cxn ang="0">
                    <a:pos x="2" y="117"/>
                  </a:cxn>
                  <a:cxn ang="0">
                    <a:pos x="1" y="132"/>
                  </a:cxn>
                  <a:cxn ang="0">
                    <a:pos x="1" y="132"/>
                  </a:cxn>
                  <a:cxn ang="0">
                    <a:pos x="4" y="132"/>
                  </a:cxn>
                  <a:cxn ang="0">
                    <a:pos x="8" y="129"/>
                  </a:cxn>
                </a:cxnLst>
                <a:rect l="0" t="0" r="r" b="b"/>
                <a:pathLst>
                  <a:path w="132" h="140">
                    <a:moveTo>
                      <a:pt x="8" y="129"/>
                    </a:moveTo>
                    <a:cubicBezTo>
                      <a:pt x="11" y="129"/>
                      <a:pt x="9" y="133"/>
                      <a:pt x="13" y="131"/>
                    </a:cubicBezTo>
                    <a:cubicBezTo>
                      <a:pt x="17" y="129"/>
                      <a:pt x="20" y="129"/>
                      <a:pt x="24" y="132"/>
                    </a:cubicBezTo>
                    <a:cubicBezTo>
                      <a:pt x="27" y="134"/>
                      <a:pt x="30" y="134"/>
                      <a:pt x="34" y="134"/>
                    </a:cubicBezTo>
                    <a:cubicBezTo>
                      <a:pt x="38" y="134"/>
                      <a:pt x="73" y="134"/>
                      <a:pt x="73" y="134"/>
                    </a:cubicBezTo>
                    <a:cubicBezTo>
                      <a:pt x="77" y="138"/>
                      <a:pt x="77" y="138"/>
                      <a:pt x="77" y="138"/>
                    </a:cubicBezTo>
                    <a:cubicBezTo>
                      <a:pt x="77" y="138"/>
                      <a:pt x="98" y="137"/>
                      <a:pt x="102" y="138"/>
                    </a:cubicBezTo>
                    <a:cubicBezTo>
                      <a:pt x="105" y="140"/>
                      <a:pt x="116" y="138"/>
                      <a:pt x="119" y="137"/>
                    </a:cubicBezTo>
                    <a:cubicBezTo>
                      <a:pt x="120" y="137"/>
                      <a:pt x="121" y="137"/>
                      <a:pt x="122" y="136"/>
                    </a:cubicBezTo>
                    <a:cubicBezTo>
                      <a:pt x="109" y="119"/>
                      <a:pt x="109" y="119"/>
                      <a:pt x="109" y="119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27" y="82"/>
                      <a:pt x="127" y="82"/>
                      <a:pt x="127" y="82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132" y="56"/>
                      <a:pt x="131" y="56"/>
                      <a:pt x="129" y="57"/>
                    </a:cubicBezTo>
                    <a:cubicBezTo>
                      <a:pt x="126" y="58"/>
                      <a:pt x="123" y="58"/>
                      <a:pt x="119" y="58"/>
                    </a:cubicBezTo>
                    <a:cubicBezTo>
                      <a:pt x="116" y="58"/>
                      <a:pt x="115" y="61"/>
                      <a:pt x="113" y="61"/>
                    </a:cubicBezTo>
                    <a:cubicBezTo>
                      <a:pt x="111" y="60"/>
                      <a:pt x="113" y="54"/>
                      <a:pt x="113" y="52"/>
                    </a:cubicBezTo>
                    <a:cubicBezTo>
                      <a:pt x="114" y="49"/>
                      <a:pt x="110" y="45"/>
                      <a:pt x="108" y="43"/>
                    </a:cubicBezTo>
                    <a:cubicBezTo>
                      <a:pt x="105" y="41"/>
                      <a:pt x="111" y="28"/>
                      <a:pt x="109" y="27"/>
                    </a:cubicBezTo>
                    <a:cubicBezTo>
                      <a:pt x="108" y="25"/>
                      <a:pt x="107" y="21"/>
                      <a:pt x="107" y="18"/>
                    </a:cubicBezTo>
                    <a:cubicBezTo>
                      <a:pt x="107" y="14"/>
                      <a:pt x="105" y="16"/>
                      <a:pt x="100" y="16"/>
                    </a:cubicBezTo>
                    <a:cubicBezTo>
                      <a:pt x="95" y="16"/>
                      <a:pt x="94" y="14"/>
                      <a:pt x="94" y="14"/>
                    </a:cubicBezTo>
                    <a:cubicBezTo>
                      <a:pt x="94" y="14"/>
                      <a:pt x="88" y="12"/>
                      <a:pt x="85" y="14"/>
                    </a:cubicBezTo>
                    <a:cubicBezTo>
                      <a:pt x="82" y="15"/>
                      <a:pt x="83" y="24"/>
                      <a:pt x="81" y="24"/>
                    </a:cubicBezTo>
                    <a:cubicBezTo>
                      <a:pt x="79" y="23"/>
                      <a:pt x="73" y="24"/>
                      <a:pt x="68" y="26"/>
                    </a:cubicBezTo>
                    <a:cubicBezTo>
                      <a:pt x="63" y="27"/>
                      <a:pt x="61" y="25"/>
                      <a:pt x="58" y="19"/>
                    </a:cubicBezTo>
                    <a:cubicBezTo>
                      <a:pt x="56" y="13"/>
                      <a:pt x="53" y="15"/>
                      <a:pt x="54" y="10"/>
                    </a:cubicBezTo>
                    <a:cubicBezTo>
                      <a:pt x="55" y="6"/>
                      <a:pt x="52" y="1"/>
                      <a:pt x="52" y="1"/>
                    </a:cubicBezTo>
                    <a:cubicBezTo>
                      <a:pt x="52" y="1"/>
                      <a:pt x="19" y="0"/>
                      <a:pt x="15" y="1"/>
                    </a:cubicBezTo>
                    <a:cubicBezTo>
                      <a:pt x="14" y="1"/>
                      <a:pt x="11" y="2"/>
                      <a:pt x="9" y="4"/>
                    </a:cubicBezTo>
                    <a:cubicBezTo>
                      <a:pt x="11" y="12"/>
                      <a:pt x="17" y="25"/>
                      <a:pt x="19" y="28"/>
                    </a:cubicBezTo>
                    <a:cubicBezTo>
                      <a:pt x="20" y="31"/>
                      <a:pt x="17" y="34"/>
                      <a:pt x="17" y="39"/>
                    </a:cubicBezTo>
                    <a:cubicBezTo>
                      <a:pt x="17" y="45"/>
                      <a:pt x="23" y="56"/>
                      <a:pt x="24" y="63"/>
                    </a:cubicBezTo>
                    <a:cubicBezTo>
                      <a:pt x="25" y="70"/>
                      <a:pt x="20" y="75"/>
                      <a:pt x="16" y="79"/>
                    </a:cubicBezTo>
                    <a:cubicBezTo>
                      <a:pt x="12" y="84"/>
                      <a:pt x="8" y="95"/>
                      <a:pt x="8" y="101"/>
                    </a:cubicBezTo>
                    <a:cubicBezTo>
                      <a:pt x="8" y="108"/>
                      <a:pt x="2" y="114"/>
                      <a:pt x="2" y="117"/>
                    </a:cubicBezTo>
                    <a:cubicBezTo>
                      <a:pt x="2" y="120"/>
                      <a:pt x="1" y="129"/>
                      <a:pt x="1" y="132"/>
                    </a:cubicBezTo>
                    <a:cubicBezTo>
                      <a:pt x="0" y="132"/>
                      <a:pt x="1" y="132"/>
                      <a:pt x="1" y="132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4" y="132"/>
                      <a:pt x="5" y="129"/>
                      <a:pt x="8" y="12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1" name="Freeform 11"/>
              <p:cNvSpPr/>
              <p:nvPr/>
            </p:nvSpPr>
            <p:spPr bwMode="auto">
              <a:xfrm>
                <a:off x="4822825" y="3433763"/>
                <a:ext cx="247650" cy="219075"/>
              </a:xfrm>
              <a:custGeom>
                <a:avLst/>
                <a:gdLst/>
                <a:ahLst/>
                <a:cxnLst>
                  <a:cxn ang="0">
                    <a:pos x="100" y="5"/>
                  </a:cxn>
                  <a:cxn ang="0">
                    <a:pos x="92" y="0"/>
                  </a:cxn>
                  <a:cxn ang="0">
                    <a:pos x="78" y="3"/>
                  </a:cxn>
                  <a:cxn ang="0">
                    <a:pos x="75" y="10"/>
                  </a:cxn>
                  <a:cxn ang="0">
                    <a:pos x="74" y="16"/>
                  </a:cxn>
                  <a:cxn ang="0">
                    <a:pos x="73" y="29"/>
                  </a:cxn>
                  <a:cxn ang="0">
                    <a:pos x="71" y="39"/>
                  </a:cxn>
                  <a:cxn ang="0">
                    <a:pos x="78" y="48"/>
                  </a:cxn>
                  <a:cxn ang="0">
                    <a:pos x="86" y="46"/>
                  </a:cxn>
                  <a:cxn ang="0">
                    <a:pos x="87" y="54"/>
                  </a:cxn>
                  <a:cxn ang="0">
                    <a:pos x="85" y="59"/>
                  </a:cxn>
                  <a:cxn ang="0">
                    <a:pos x="77" y="59"/>
                  </a:cxn>
                  <a:cxn ang="0">
                    <a:pos x="73" y="49"/>
                  </a:cxn>
                  <a:cxn ang="0">
                    <a:pos x="64" y="47"/>
                  </a:cxn>
                  <a:cxn ang="0">
                    <a:pos x="58" y="41"/>
                  </a:cxn>
                  <a:cxn ang="0">
                    <a:pos x="54" y="43"/>
                  </a:cxn>
                  <a:cxn ang="0">
                    <a:pos x="49" y="44"/>
                  </a:cxn>
                  <a:cxn ang="0">
                    <a:pos x="40" y="41"/>
                  </a:cxn>
                  <a:cxn ang="0">
                    <a:pos x="36" y="36"/>
                  </a:cxn>
                  <a:cxn ang="0">
                    <a:pos x="29" y="36"/>
                  </a:cxn>
                  <a:cxn ang="0">
                    <a:pos x="26" y="34"/>
                  </a:cxn>
                  <a:cxn ang="0">
                    <a:pos x="23" y="31"/>
                  </a:cxn>
                  <a:cxn ang="0">
                    <a:pos x="21" y="53"/>
                  </a:cxn>
                  <a:cxn ang="0">
                    <a:pos x="18" y="56"/>
                  </a:cxn>
                  <a:cxn ang="0">
                    <a:pos x="1" y="55"/>
                  </a:cxn>
                  <a:cxn ang="0">
                    <a:pos x="0" y="93"/>
                  </a:cxn>
                  <a:cxn ang="0">
                    <a:pos x="13" y="110"/>
                  </a:cxn>
                  <a:cxn ang="0">
                    <a:pos x="34" y="109"/>
                  </a:cxn>
                  <a:cxn ang="0">
                    <a:pos x="35" y="112"/>
                  </a:cxn>
                  <a:cxn ang="0">
                    <a:pos x="40" y="111"/>
                  </a:cxn>
                  <a:cxn ang="0">
                    <a:pos x="55" y="114"/>
                  </a:cxn>
                  <a:cxn ang="0">
                    <a:pos x="66" y="101"/>
                  </a:cxn>
                  <a:cxn ang="0">
                    <a:pos x="77" y="93"/>
                  </a:cxn>
                  <a:cxn ang="0">
                    <a:pos x="83" y="87"/>
                  </a:cxn>
                  <a:cxn ang="0">
                    <a:pos x="93" y="87"/>
                  </a:cxn>
                  <a:cxn ang="0">
                    <a:pos x="93" y="87"/>
                  </a:cxn>
                  <a:cxn ang="0">
                    <a:pos x="91" y="79"/>
                  </a:cxn>
                  <a:cxn ang="0">
                    <a:pos x="122" y="67"/>
                  </a:cxn>
                  <a:cxn ang="0">
                    <a:pos x="120" y="62"/>
                  </a:cxn>
                  <a:cxn ang="0">
                    <a:pos x="122" y="51"/>
                  </a:cxn>
                  <a:cxn ang="0">
                    <a:pos x="127" y="48"/>
                  </a:cxn>
                  <a:cxn ang="0">
                    <a:pos x="126" y="30"/>
                  </a:cxn>
                  <a:cxn ang="0">
                    <a:pos x="130" y="28"/>
                  </a:cxn>
                  <a:cxn ang="0">
                    <a:pos x="125" y="16"/>
                  </a:cxn>
                  <a:cxn ang="0">
                    <a:pos x="110" y="9"/>
                  </a:cxn>
                  <a:cxn ang="0">
                    <a:pos x="100" y="5"/>
                  </a:cxn>
                </a:cxnLst>
                <a:rect l="0" t="0" r="r" b="b"/>
                <a:pathLst>
                  <a:path w="130" h="115">
                    <a:moveTo>
                      <a:pt x="100" y="5"/>
                    </a:moveTo>
                    <a:cubicBezTo>
                      <a:pt x="99" y="5"/>
                      <a:pt x="95" y="3"/>
                      <a:pt x="92" y="0"/>
                    </a:cubicBezTo>
                    <a:cubicBezTo>
                      <a:pt x="90" y="3"/>
                      <a:pt x="82" y="3"/>
                      <a:pt x="78" y="3"/>
                    </a:cubicBezTo>
                    <a:cubicBezTo>
                      <a:pt x="74" y="3"/>
                      <a:pt x="78" y="8"/>
                      <a:pt x="75" y="10"/>
                    </a:cubicBezTo>
                    <a:cubicBezTo>
                      <a:pt x="73" y="12"/>
                      <a:pt x="72" y="15"/>
                      <a:pt x="74" y="16"/>
                    </a:cubicBezTo>
                    <a:cubicBezTo>
                      <a:pt x="76" y="17"/>
                      <a:pt x="73" y="26"/>
                      <a:pt x="73" y="29"/>
                    </a:cubicBezTo>
                    <a:cubicBezTo>
                      <a:pt x="73" y="32"/>
                      <a:pt x="69" y="38"/>
                      <a:pt x="71" y="39"/>
                    </a:cubicBezTo>
                    <a:cubicBezTo>
                      <a:pt x="72" y="40"/>
                      <a:pt x="75" y="47"/>
                      <a:pt x="78" y="48"/>
                    </a:cubicBezTo>
                    <a:cubicBezTo>
                      <a:pt x="82" y="49"/>
                      <a:pt x="84" y="46"/>
                      <a:pt x="86" y="46"/>
                    </a:cubicBezTo>
                    <a:cubicBezTo>
                      <a:pt x="87" y="46"/>
                      <a:pt x="87" y="50"/>
                      <a:pt x="87" y="54"/>
                    </a:cubicBezTo>
                    <a:cubicBezTo>
                      <a:pt x="87" y="57"/>
                      <a:pt x="85" y="59"/>
                      <a:pt x="85" y="59"/>
                    </a:cubicBezTo>
                    <a:cubicBezTo>
                      <a:pt x="85" y="59"/>
                      <a:pt x="80" y="61"/>
                      <a:pt x="77" y="59"/>
                    </a:cubicBezTo>
                    <a:cubicBezTo>
                      <a:pt x="75" y="57"/>
                      <a:pt x="73" y="51"/>
                      <a:pt x="73" y="49"/>
                    </a:cubicBezTo>
                    <a:cubicBezTo>
                      <a:pt x="73" y="47"/>
                      <a:pt x="67" y="47"/>
                      <a:pt x="64" y="47"/>
                    </a:cubicBezTo>
                    <a:cubicBezTo>
                      <a:pt x="62" y="47"/>
                      <a:pt x="59" y="43"/>
                      <a:pt x="58" y="41"/>
                    </a:cubicBezTo>
                    <a:cubicBezTo>
                      <a:pt x="57" y="39"/>
                      <a:pt x="54" y="41"/>
                      <a:pt x="54" y="43"/>
                    </a:cubicBezTo>
                    <a:cubicBezTo>
                      <a:pt x="54" y="44"/>
                      <a:pt x="52" y="44"/>
                      <a:pt x="49" y="44"/>
                    </a:cubicBezTo>
                    <a:cubicBezTo>
                      <a:pt x="47" y="44"/>
                      <a:pt x="42" y="40"/>
                      <a:pt x="40" y="41"/>
                    </a:cubicBezTo>
                    <a:cubicBezTo>
                      <a:pt x="38" y="42"/>
                      <a:pt x="36" y="38"/>
                      <a:pt x="36" y="36"/>
                    </a:cubicBezTo>
                    <a:cubicBezTo>
                      <a:pt x="37" y="34"/>
                      <a:pt x="31" y="35"/>
                      <a:pt x="29" y="36"/>
                    </a:cubicBezTo>
                    <a:cubicBezTo>
                      <a:pt x="27" y="37"/>
                      <a:pt x="26" y="34"/>
                      <a:pt x="26" y="34"/>
                    </a:cubicBezTo>
                    <a:cubicBezTo>
                      <a:pt x="26" y="34"/>
                      <a:pt x="25" y="32"/>
                      <a:pt x="23" y="31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20" y="109"/>
                      <a:pt x="34" y="107"/>
                      <a:pt x="34" y="109"/>
                    </a:cubicBezTo>
                    <a:cubicBezTo>
                      <a:pt x="34" y="110"/>
                      <a:pt x="34" y="111"/>
                      <a:pt x="35" y="112"/>
                    </a:cubicBezTo>
                    <a:cubicBezTo>
                      <a:pt x="37" y="112"/>
                      <a:pt x="39" y="111"/>
                      <a:pt x="40" y="111"/>
                    </a:cubicBezTo>
                    <a:cubicBezTo>
                      <a:pt x="43" y="112"/>
                      <a:pt x="52" y="115"/>
                      <a:pt x="55" y="114"/>
                    </a:cubicBezTo>
                    <a:cubicBezTo>
                      <a:pt x="57" y="112"/>
                      <a:pt x="62" y="102"/>
                      <a:pt x="66" y="101"/>
                    </a:cubicBezTo>
                    <a:cubicBezTo>
                      <a:pt x="71" y="100"/>
                      <a:pt x="77" y="95"/>
                      <a:pt x="77" y="93"/>
                    </a:cubicBezTo>
                    <a:cubicBezTo>
                      <a:pt x="77" y="91"/>
                      <a:pt x="77" y="89"/>
                      <a:pt x="83" y="87"/>
                    </a:cubicBezTo>
                    <a:cubicBezTo>
                      <a:pt x="93" y="87"/>
                      <a:pt x="93" y="87"/>
                      <a:pt x="93" y="87"/>
                    </a:cubicBezTo>
                    <a:cubicBezTo>
                      <a:pt x="93" y="87"/>
                      <a:pt x="93" y="87"/>
                      <a:pt x="93" y="87"/>
                    </a:cubicBezTo>
                    <a:cubicBezTo>
                      <a:pt x="91" y="79"/>
                      <a:pt x="91" y="79"/>
                      <a:pt x="91" y="79"/>
                    </a:cubicBezTo>
                    <a:cubicBezTo>
                      <a:pt x="91" y="79"/>
                      <a:pt x="121" y="67"/>
                      <a:pt x="122" y="67"/>
                    </a:cubicBezTo>
                    <a:cubicBezTo>
                      <a:pt x="121" y="65"/>
                      <a:pt x="120" y="63"/>
                      <a:pt x="120" y="62"/>
                    </a:cubicBezTo>
                    <a:cubicBezTo>
                      <a:pt x="121" y="62"/>
                      <a:pt x="122" y="54"/>
                      <a:pt x="122" y="51"/>
                    </a:cubicBezTo>
                    <a:cubicBezTo>
                      <a:pt x="122" y="49"/>
                      <a:pt x="129" y="51"/>
                      <a:pt x="127" y="48"/>
                    </a:cubicBezTo>
                    <a:cubicBezTo>
                      <a:pt x="124" y="46"/>
                      <a:pt x="125" y="33"/>
                      <a:pt x="126" y="30"/>
                    </a:cubicBezTo>
                    <a:cubicBezTo>
                      <a:pt x="127" y="27"/>
                      <a:pt x="130" y="30"/>
                      <a:pt x="130" y="28"/>
                    </a:cubicBezTo>
                    <a:cubicBezTo>
                      <a:pt x="130" y="25"/>
                      <a:pt x="127" y="18"/>
                      <a:pt x="125" y="16"/>
                    </a:cubicBezTo>
                    <a:cubicBezTo>
                      <a:pt x="124" y="14"/>
                      <a:pt x="113" y="10"/>
                      <a:pt x="110" y="9"/>
                    </a:cubicBezTo>
                    <a:cubicBezTo>
                      <a:pt x="108" y="9"/>
                      <a:pt x="103" y="5"/>
                      <a:pt x="100" y="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2" name="Freeform 12"/>
              <p:cNvSpPr/>
              <p:nvPr/>
            </p:nvSpPr>
            <p:spPr bwMode="auto">
              <a:xfrm>
                <a:off x="4968875" y="3278188"/>
                <a:ext cx="42863" cy="3810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2"/>
                  </a:cxn>
                  <a:cxn ang="0">
                    <a:pos x="6" y="3"/>
                  </a:cxn>
                  <a:cxn ang="0">
                    <a:pos x="5" y="5"/>
                  </a:cxn>
                  <a:cxn ang="0">
                    <a:pos x="3" y="12"/>
                  </a:cxn>
                  <a:cxn ang="0">
                    <a:pos x="0" y="15"/>
                  </a:cxn>
                  <a:cxn ang="0">
                    <a:pos x="3" y="18"/>
                  </a:cxn>
                  <a:cxn ang="0">
                    <a:pos x="6" y="19"/>
                  </a:cxn>
                  <a:cxn ang="0">
                    <a:pos x="12" y="15"/>
                  </a:cxn>
                  <a:cxn ang="0">
                    <a:pos x="22" y="13"/>
                  </a:cxn>
                  <a:cxn ang="0">
                    <a:pos x="20" y="5"/>
                  </a:cxn>
                  <a:cxn ang="0">
                    <a:pos x="18" y="0"/>
                  </a:cxn>
                </a:cxnLst>
                <a:rect l="0" t="0" r="r" b="b"/>
                <a:pathLst>
                  <a:path w="22" h="20">
                    <a:moveTo>
                      <a:pt x="18" y="0"/>
                    </a:moveTo>
                    <a:cubicBezTo>
                      <a:pt x="16" y="1"/>
                      <a:pt x="13" y="2"/>
                      <a:pt x="12" y="2"/>
                    </a:cubicBezTo>
                    <a:cubicBezTo>
                      <a:pt x="11" y="3"/>
                      <a:pt x="10" y="4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2" y="6"/>
                      <a:pt x="3" y="12"/>
                      <a:pt x="3" y="12"/>
                    </a:cubicBezTo>
                    <a:cubicBezTo>
                      <a:pt x="3" y="12"/>
                      <a:pt x="0" y="12"/>
                      <a:pt x="0" y="15"/>
                    </a:cubicBezTo>
                    <a:cubicBezTo>
                      <a:pt x="0" y="17"/>
                      <a:pt x="2" y="18"/>
                      <a:pt x="3" y="18"/>
                    </a:cubicBezTo>
                    <a:cubicBezTo>
                      <a:pt x="4" y="18"/>
                      <a:pt x="5" y="18"/>
                      <a:pt x="6" y="19"/>
                    </a:cubicBezTo>
                    <a:cubicBezTo>
                      <a:pt x="13" y="20"/>
                      <a:pt x="12" y="15"/>
                      <a:pt x="12" y="15"/>
                    </a:cubicBezTo>
                    <a:cubicBezTo>
                      <a:pt x="12" y="15"/>
                      <a:pt x="21" y="16"/>
                      <a:pt x="22" y="13"/>
                    </a:cubicBezTo>
                    <a:cubicBezTo>
                      <a:pt x="22" y="10"/>
                      <a:pt x="20" y="5"/>
                      <a:pt x="20" y="5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3" name="Freeform 13"/>
              <p:cNvSpPr/>
              <p:nvPr/>
            </p:nvSpPr>
            <p:spPr bwMode="auto">
              <a:xfrm>
                <a:off x="5229225" y="2990850"/>
                <a:ext cx="223838" cy="298450"/>
              </a:xfrm>
              <a:custGeom>
                <a:avLst/>
                <a:gdLst/>
                <a:ahLst/>
                <a:cxnLst>
                  <a:cxn ang="0">
                    <a:pos x="27" y="30"/>
                  </a:cxn>
                  <a:cxn ang="0">
                    <a:pos x="35" y="37"/>
                  </a:cxn>
                  <a:cxn ang="0">
                    <a:pos x="58" y="45"/>
                  </a:cxn>
                  <a:cxn ang="0">
                    <a:pos x="73" y="48"/>
                  </a:cxn>
                  <a:cxn ang="0">
                    <a:pos x="77" y="51"/>
                  </a:cxn>
                  <a:cxn ang="0">
                    <a:pos x="47" y="81"/>
                  </a:cxn>
                  <a:cxn ang="0">
                    <a:pos x="35" y="83"/>
                  </a:cxn>
                  <a:cxn ang="0">
                    <a:pos x="20" y="91"/>
                  </a:cxn>
                  <a:cxn ang="0">
                    <a:pos x="11" y="92"/>
                  </a:cxn>
                  <a:cxn ang="0">
                    <a:pos x="5" y="100"/>
                  </a:cxn>
                  <a:cxn ang="0">
                    <a:pos x="0" y="108"/>
                  </a:cxn>
                  <a:cxn ang="0">
                    <a:pos x="1" y="148"/>
                  </a:cxn>
                  <a:cxn ang="0">
                    <a:pos x="6" y="157"/>
                  </a:cxn>
                  <a:cxn ang="0">
                    <a:pos x="31" y="131"/>
                  </a:cxn>
                  <a:cxn ang="0">
                    <a:pos x="51" y="116"/>
                  </a:cxn>
                  <a:cxn ang="0">
                    <a:pos x="79" y="88"/>
                  </a:cxn>
                  <a:cxn ang="0">
                    <a:pos x="92" y="67"/>
                  </a:cxn>
                  <a:cxn ang="0">
                    <a:pos x="102" y="50"/>
                  </a:cxn>
                  <a:cxn ang="0">
                    <a:pos x="113" y="28"/>
                  </a:cxn>
                  <a:cxn ang="0">
                    <a:pos x="117" y="8"/>
                  </a:cxn>
                  <a:cxn ang="0">
                    <a:pos x="109" y="4"/>
                  </a:cxn>
                  <a:cxn ang="0">
                    <a:pos x="84" y="11"/>
                  </a:cxn>
                  <a:cxn ang="0">
                    <a:pos x="66" y="15"/>
                  </a:cxn>
                  <a:cxn ang="0">
                    <a:pos x="51" y="18"/>
                  </a:cxn>
                  <a:cxn ang="0">
                    <a:pos x="33" y="16"/>
                  </a:cxn>
                  <a:cxn ang="0">
                    <a:pos x="27" y="10"/>
                  </a:cxn>
                  <a:cxn ang="0">
                    <a:pos x="20" y="20"/>
                  </a:cxn>
                  <a:cxn ang="0">
                    <a:pos x="27" y="30"/>
                  </a:cxn>
                </a:cxnLst>
                <a:rect l="0" t="0" r="r" b="b"/>
                <a:pathLst>
                  <a:path w="117" h="157">
                    <a:moveTo>
                      <a:pt x="27" y="30"/>
                    </a:moveTo>
                    <a:cubicBezTo>
                      <a:pt x="29" y="31"/>
                      <a:pt x="33" y="36"/>
                      <a:pt x="35" y="37"/>
                    </a:cubicBezTo>
                    <a:cubicBezTo>
                      <a:pt x="37" y="37"/>
                      <a:pt x="50" y="41"/>
                      <a:pt x="58" y="45"/>
                    </a:cubicBezTo>
                    <a:cubicBezTo>
                      <a:pt x="66" y="48"/>
                      <a:pt x="71" y="48"/>
                      <a:pt x="73" y="48"/>
                    </a:cubicBezTo>
                    <a:cubicBezTo>
                      <a:pt x="76" y="48"/>
                      <a:pt x="79" y="49"/>
                      <a:pt x="77" y="51"/>
                    </a:cubicBezTo>
                    <a:cubicBezTo>
                      <a:pt x="75" y="52"/>
                      <a:pt x="50" y="77"/>
                      <a:pt x="47" y="81"/>
                    </a:cubicBezTo>
                    <a:cubicBezTo>
                      <a:pt x="44" y="84"/>
                      <a:pt x="42" y="83"/>
                      <a:pt x="35" y="83"/>
                    </a:cubicBezTo>
                    <a:cubicBezTo>
                      <a:pt x="27" y="83"/>
                      <a:pt x="22" y="91"/>
                      <a:pt x="20" y="91"/>
                    </a:cubicBezTo>
                    <a:cubicBezTo>
                      <a:pt x="19" y="90"/>
                      <a:pt x="14" y="91"/>
                      <a:pt x="11" y="92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1" y="148"/>
                      <a:pt x="1" y="148"/>
                      <a:pt x="1" y="148"/>
                    </a:cubicBezTo>
                    <a:cubicBezTo>
                      <a:pt x="6" y="157"/>
                      <a:pt x="6" y="157"/>
                      <a:pt x="6" y="157"/>
                    </a:cubicBezTo>
                    <a:cubicBezTo>
                      <a:pt x="11" y="151"/>
                      <a:pt x="23" y="140"/>
                      <a:pt x="31" y="131"/>
                    </a:cubicBezTo>
                    <a:cubicBezTo>
                      <a:pt x="41" y="121"/>
                      <a:pt x="46" y="118"/>
                      <a:pt x="51" y="116"/>
                    </a:cubicBezTo>
                    <a:cubicBezTo>
                      <a:pt x="56" y="113"/>
                      <a:pt x="70" y="100"/>
                      <a:pt x="79" y="88"/>
                    </a:cubicBezTo>
                    <a:cubicBezTo>
                      <a:pt x="85" y="81"/>
                      <a:pt x="91" y="73"/>
                      <a:pt x="92" y="67"/>
                    </a:cubicBezTo>
                    <a:cubicBezTo>
                      <a:pt x="93" y="62"/>
                      <a:pt x="98" y="55"/>
                      <a:pt x="102" y="50"/>
                    </a:cubicBezTo>
                    <a:cubicBezTo>
                      <a:pt x="106" y="45"/>
                      <a:pt x="113" y="32"/>
                      <a:pt x="113" y="28"/>
                    </a:cubicBezTo>
                    <a:cubicBezTo>
                      <a:pt x="113" y="24"/>
                      <a:pt x="116" y="15"/>
                      <a:pt x="117" y="8"/>
                    </a:cubicBezTo>
                    <a:cubicBezTo>
                      <a:pt x="117" y="1"/>
                      <a:pt x="111" y="0"/>
                      <a:pt x="109" y="4"/>
                    </a:cubicBezTo>
                    <a:cubicBezTo>
                      <a:pt x="107" y="8"/>
                      <a:pt x="93" y="11"/>
                      <a:pt x="84" y="11"/>
                    </a:cubicBezTo>
                    <a:cubicBezTo>
                      <a:pt x="75" y="11"/>
                      <a:pt x="69" y="12"/>
                      <a:pt x="66" y="15"/>
                    </a:cubicBezTo>
                    <a:cubicBezTo>
                      <a:pt x="63" y="18"/>
                      <a:pt x="54" y="14"/>
                      <a:pt x="51" y="18"/>
                    </a:cubicBezTo>
                    <a:cubicBezTo>
                      <a:pt x="48" y="21"/>
                      <a:pt x="36" y="24"/>
                      <a:pt x="33" y="16"/>
                    </a:cubicBezTo>
                    <a:cubicBezTo>
                      <a:pt x="31" y="13"/>
                      <a:pt x="29" y="11"/>
                      <a:pt x="27" y="10"/>
                    </a:cubicBezTo>
                    <a:cubicBezTo>
                      <a:pt x="24" y="13"/>
                      <a:pt x="20" y="18"/>
                      <a:pt x="20" y="20"/>
                    </a:cubicBezTo>
                    <a:cubicBezTo>
                      <a:pt x="21" y="22"/>
                      <a:pt x="25" y="29"/>
                      <a:pt x="27" y="3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4" name="Freeform 14"/>
              <p:cNvSpPr/>
              <p:nvPr/>
            </p:nvSpPr>
            <p:spPr bwMode="auto">
              <a:xfrm>
                <a:off x="4078288" y="2441575"/>
                <a:ext cx="260350" cy="206375"/>
              </a:xfrm>
              <a:custGeom>
                <a:avLst/>
                <a:gdLst/>
                <a:ahLst/>
                <a:cxnLst>
                  <a:cxn ang="0">
                    <a:pos x="50" y="108"/>
                  </a:cxn>
                  <a:cxn ang="0">
                    <a:pos x="50" y="93"/>
                  </a:cxn>
                  <a:cxn ang="0">
                    <a:pos x="68" y="81"/>
                  </a:cxn>
                  <a:cxn ang="0">
                    <a:pos x="75" y="79"/>
                  </a:cxn>
                  <a:cxn ang="0">
                    <a:pos x="85" y="77"/>
                  </a:cxn>
                  <a:cxn ang="0">
                    <a:pos x="91" y="70"/>
                  </a:cxn>
                  <a:cxn ang="0">
                    <a:pos x="99" y="67"/>
                  </a:cxn>
                  <a:cxn ang="0">
                    <a:pos x="104" y="64"/>
                  </a:cxn>
                  <a:cxn ang="0">
                    <a:pos x="106" y="57"/>
                  </a:cxn>
                  <a:cxn ang="0">
                    <a:pos x="110" y="54"/>
                  </a:cxn>
                  <a:cxn ang="0">
                    <a:pos x="116" y="50"/>
                  </a:cxn>
                  <a:cxn ang="0">
                    <a:pos x="133" y="49"/>
                  </a:cxn>
                  <a:cxn ang="0">
                    <a:pos x="135" y="45"/>
                  </a:cxn>
                  <a:cxn ang="0">
                    <a:pos x="131" y="37"/>
                  </a:cxn>
                  <a:cxn ang="0">
                    <a:pos x="130" y="27"/>
                  </a:cxn>
                  <a:cxn ang="0">
                    <a:pos x="127" y="15"/>
                  </a:cxn>
                  <a:cxn ang="0">
                    <a:pos x="125" y="11"/>
                  </a:cxn>
                  <a:cxn ang="0">
                    <a:pos x="112" y="8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0" y="25"/>
                  </a:cxn>
                  <a:cxn ang="0">
                    <a:pos x="53" y="33"/>
                  </a:cxn>
                  <a:cxn ang="0">
                    <a:pos x="44" y="42"/>
                  </a:cxn>
                  <a:cxn ang="0">
                    <a:pos x="38" y="53"/>
                  </a:cxn>
                  <a:cxn ang="0">
                    <a:pos x="38" y="70"/>
                  </a:cxn>
                  <a:cxn ang="0">
                    <a:pos x="25" y="89"/>
                  </a:cxn>
                  <a:cxn ang="0">
                    <a:pos x="8" y="100"/>
                  </a:cxn>
                  <a:cxn ang="0">
                    <a:pos x="0" y="104"/>
                  </a:cxn>
                  <a:cxn ang="0">
                    <a:pos x="42" y="104"/>
                  </a:cxn>
                  <a:cxn ang="0">
                    <a:pos x="50" y="108"/>
                  </a:cxn>
                </a:cxnLst>
                <a:rect l="0" t="0" r="r" b="b"/>
                <a:pathLst>
                  <a:path w="136" h="108">
                    <a:moveTo>
                      <a:pt x="50" y="108"/>
                    </a:moveTo>
                    <a:cubicBezTo>
                      <a:pt x="50" y="101"/>
                      <a:pt x="49" y="94"/>
                      <a:pt x="50" y="93"/>
                    </a:cubicBezTo>
                    <a:cubicBezTo>
                      <a:pt x="50" y="91"/>
                      <a:pt x="65" y="83"/>
                      <a:pt x="68" y="81"/>
                    </a:cubicBezTo>
                    <a:cubicBezTo>
                      <a:pt x="70" y="80"/>
                      <a:pt x="75" y="82"/>
                      <a:pt x="75" y="79"/>
                    </a:cubicBezTo>
                    <a:cubicBezTo>
                      <a:pt x="75" y="76"/>
                      <a:pt x="81" y="77"/>
                      <a:pt x="85" y="77"/>
                    </a:cubicBezTo>
                    <a:cubicBezTo>
                      <a:pt x="89" y="76"/>
                      <a:pt x="91" y="73"/>
                      <a:pt x="91" y="70"/>
                    </a:cubicBezTo>
                    <a:cubicBezTo>
                      <a:pt x="91" y="67"/>
                      <a:pt x="96" y="67"/>
                      <a:pt x="99" y="67"/>
                    </a:cubicBezTo>
                    <a:cubicBezTo>
                      <a:pt x="103" y="67"/>
                      <a:pt x="102" y="64"/>
                      <a:pt x="104" y="64"/>
                    </a:cubicBezTo>
                    <a:cubicBezTo>
                      <a:pt x="107" y="64"/>
                      <a:pt x="105" y="60"/>
                      <a:pt x="106" y="57"/>
                    </a:cubicBezTo>
                    <a:cubicBezTo>
                      <a:pt x="106" y="53"/>
                      <a:pt x="106" y="54"/>
                      <a:pt x="110" y="54"/>
                    </a:cubicBezTo>
                    <a:cubicBezTo>
                      <a:pt x="113" y="54"/>
                      <a:pt x="116" y="52"/>
                      <a:pt x="116" y="50"/>
                    </a:cubicBezTo>
                    <a:cubicBezTo>
                      <a:pt x="116" y="48"/>
                      <a:pt x="130" y="49"/>
                      <a:pt x="133" y="49"/>
                    </a:cubicBezTo>
                    <a:cubicBezTo>
                      <a:pt x="135" y="49"/>
                      <a:pt x="136" y="46"/>
                      <a:pt x="135" y="45"/>
                    </a:cubicBezTo>
                    <a:cubicBezTo>
                      <a:pt x="135" y="43"/>
                      <a:pt x="133" y="37"/>
                      <a:pt x="131" y="37"/>
                    </a:cubicBezTo>
                    <a:cubicBezTo>
                      <a:pt x="129" y="37"/>
                      <a:pt x="130" y="31"/>
                      <a:pt x="130" y="27"/>
                    </a:cubicBezTo>
                    <a:cubicBezTo>
                      <a:pt x="130" y="22"/>
                      <a:pt x="129" y="18"/>
                      <a:pt x="127" y="15"/>
                    </a:cubicBezTo>
                    <a:cubicBezTo>
                      <a:pt x="126" y="14"/>
                      <a:pt x="126" y="13"/>
                      <a:pt x="125" y="11"/>
                    </a:cubicBezTo>
                    <a:cubicBezTo>
                      <a:pt x="121" y="11"/>
                      <a:pt x="116" y="8"/>
                      <a:pt x="112" y="8"/>
                    </a:cubicBezTo>
                    <a:cubicBezTo>
                      <a:pt x="106" y="8"/>
                      <a:pt x="97" y="11"/>
                      <a:pt x="93" y="6"/>
                    </a:cubicBezTo>
                    <a:cubicBezTo>
                      <a:pt x="88" y="2"/>
                      <a:pt x="85" y="0"/>
                      <a:pt x="82" y="2"/>
                    </a:cubicBezTo>
                    <a:cubicBezTo>
                      <a:pt x="79" y="3"/>
                      <a:pt x="73" y="20"/>
                      <a:pt x="70" y="25"/>
                    </a:cubicBezTo>
                    <a:cubicBezTo>
                      <a:pt x="67" y="29"/>
                      <a:pt x="57" y="33"/>
                      <a:pt x="53" y="33"/>
                    </a:cubicBezTo>
                    <a:cubicBezTo>
                      <a:pt x="48" y="33"/>
                      <a:pt x="48" y="40"/>
                      <a:pt x="44" y="42"/>
                    </a:cubicBezTo>
                    <a:cubicBezTo>
                      <a:pt x="41" y="45"/>
                      <a:pt x="42" y="50"/>
                      <a:pt x="38" y="53"/>
                    </a:cubicBezTo>
                    <a:cubicBezTo>
                      <a:pt x="34" y="56"/>
                      <a:pt x="36" y="67"/>
                      <a:pt x="38" y="70"/>
                    </a:cubicBezTo>
                    <a:cubicBezTo>
                      <a:pt x="40" y="74"/>
                      <a:pt x="30" y="85"/>
                      <a:pt x="25" y="89"/>
                    </a:cubicBezTo>
                    <a:cubicBezTo>
                      <a:pt x="19" y="92"/>
                      <a:pt x="17" y="98"/>
                      <a:pt x="8" y="100"/>
                    </a:cubicBezTo>
                    <a:cubicBezTo>
                      <a:pt x="5" y="100"/>
                      <a:pt x="2" y="102"/>
                      <a:pt x="0" y="104"/>
                    </a:cubicBezTo>
                    <a:cubicBezTo>
                      <a:pt x="14" y="104"/>
                      <a:pt x="35" y="104"/>
                      <a:pt x="42" y="104"/>
                    </a:cubicBezTo>
                    <a:cubicBezTo>
                      <a:pt x="50" y="104"/>
                      <a:pt x="48" y="106"/>
                      <a:pt x="50" y="10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5" name="Freeform 15"/>
              <p:cNvSpPr/>
              <p:nvPr/>
            </p:nvSpPr>
            <p:spPr bwMode="auto">
              <a:xfrm>
                <a:off x="4519613" y="2405063"/>
                <a:ext cx="93663" cy="174625"/>
              </a:xfrm>
              <a:custGeom>
                <a:avLst/>
                <a:gdLst/>
                <a:ahLst/>
                <a:cxnLst>
                  <a:cxn ang="0">
                    <a:pos x="13" y="23"/>
                  </a:cxn>
                  <a:cxn ang="0">
                    <a:pos x="10" y="35"/>
                  </a:cxn>
                  <a:cxn ang="0">
                    <a:pos x="3" y="42"/>
                  </a:cxn>
                  <a:cxn ang="0">
                    <a:pos x="7" y="54"/>
                  </a:cxn>
                  <a:cxn ang="0">
                    <a:pos x="12" y="62"/>
                  </a:cxn>
                  <a:cxn ang="0">
                    <a:pos x="21" y="68"/>
                  </a:cxn>
                  <a:cxn ang="0">
                    <a:pos x="26" y="88"/>
                  </a:cxn>
                  <a:cxn ang="0">
                    <a:pos x="27" y="91"/>
                  </a:cxn>
                  <a:cxn ang="0">
                    <a:pos x="32" y="87"/>
                  </a:cxn>
                  <a:cxn ang="0">
                    <a:pos x="34" y="78"/>
                  </a:cxn>
                  <a:cxn ang="0">
                    <a:pos x="35" y="73"/>
                  </a:cxn>
                  <a:cxn ang="0">
                    <a:pos x="43" y="65"/>
                  </a:cxn>
                  <a:cxn ang="0">
                    <a:pos x="48" y="61"/>
                  </a:cxn>
                  <a:cxn ang="0">
                    <a:pos x="49" y="55"/>
                  </a:cxn>
                  <a:cxn ang="0">
                    <a:pos x="44" y="51"/>
                  </a:cxn>
                  <a:cxn ang="0">
                    <a:pos x="40" y="47"/>
                  </a:cxn>
                  <a:cxn ang="0">
                    <a:pos x="31" y="43"/>
                  </a:cxn>
                  <a:cxn ang="0">
                    <a:pos x="40" y="35"/>
                  </a:cxn>
                  <a:cxn ang="0">
                    <a:pos x="40" y="20"/>
                  </a:cxn>
                  <a:cxn ang="0">
                    <a:pos x="42" y="10"/>
                  </a:cxn>
                  <a:cxn ang="0">
                    <a:pos x="40" y="6"/>
                  </a:cxn>
                  <a:cxn ang="0">
                    <a:pos x="35" y="4"/>
                  </a:cxn>
                  <a:cxn ang="0">
                    <a:pos x="20" y="4"/>
                  </a:cxn>
                  <a:cxn ang="0">
                    <a:pos x="13" y="5"/>
                  </a:cxn>
                  <a:cxn ang="0">
                    <a:pos x="13" y="23"/>
                  </a:cxn>
                </a:cxnLst>
                <a:rect l="0" t="0" r="r" b="b"/>
                <a:pathLst>
                  <a:path w="49" h="91">
                    <a:moveTo>
                      <a:pt x="13" y="23"/>
                    </a:moveTo>
                    <a:cubicBezTo>
                      <a:pt x="16" y="27"/>
                      <a:pt x="13" y="34"/>
                      <a:pt x="10" y="35"/>
                    </a:cubicBezTo>
                    <a:cubicBezTo>
                      <a:pt x="7" y="36"/>
                      <a:pt x="5" y="42"/>
                      <a:pt x="3" y="42"/>
                    </a:cubicBezTo>
                    <a:cubicBezTo>
                      <a:pt x="0" y="42"/>
                      <a:pt x="3" y="52"/>
                      <a:pt x="7" y="54"/>
                    </a:cubicBezTo>
                    <a:cubicBezTo>
                      <a:pt x="12" y="56"/>
                      <a:pt x="12" y="60"/>
                      <a:pt x="12" y="62"/>
                    </a:cubicBezTo>
                    <a:cubicBezTo>
                      <a:pt x="12" y="64"/>
                      <a:pt x="19" y="66"/>
                      <a:pt x="21" y="68"/>
                    </a:cubicBezTo>
                    <a:cubicBezTo>
                      <a:pt x="23" y="71"/>
                      <a:pt x="26" y="84"/>
                      <a:pt x="26" y="88"/>
                    </a:cubicBezTo>
                    <a:cubicBezTo>
                      <a:pt x="26" y="89"/>
                      <a:pt x="26" y="90"/>
                      <a:pt x="27" y="91"/>
                    </a:cubicBezTo>
                    <a:cubicBezTo>
                      <a:pt x="29" y="90"/>
                      <a:pt x="31" y="89"/>
                      <a:pt x="32" y="87"/>
                    </a:cubicBezTo>
                    <a:cubicBezTo>
                      <a:pt x="33" y="84"/>
                      <a:pt x="34" y="79"/>
                      <a:pt x="34" y="78"/>
                    </a:cubicBezTo>
                    <a:cubicBezTo>
                      <a:pt x="33" y="77"/>
                      <a:pt x="33" y="74"/>
                      <a:pt x="35" y="73"/>
                    </a:cubicBezTo>
                    <a:cubicBezTo>
                      <a:pt x="36" y="72"/>
                      <a:pt x="42" y="65"/>
                      <a:pt x="43" y="65"/>
                    </a:cubicBezTo>
                    <a:cubicBezTo>
                      <a:pt x="45" y="64"/>
                      <a:pt x="48" y="65"/>
                      <a:pt x="48" y="61"/>
                    </a:cubicBezTo>
                    <a:cubicBezTo>
                      <a:pt x="48" y="60"/>
                      <a:pt x="48" y="58"/>
                      <a:pt x="49" y="55"/>
                    </a:cubicBezTo>
                    <a:cubicBezTo>
                      <a:pt x="46" y="54"/>
                      <a:pt x="44" y="52"/>
                      <a:pt x="44" y="51"/>
                    </a:cubicBezTo>
                    <a:cubicBezTo>
                      <a:pt x="44" y="49"/>
                      <a:pt x="41" y="45"/>
                      <a:pt x="40" y="47"/>
                    </a:cubicBezTo>
                    <a:cubicBezTo>
                      <a:pt x="38" y="49"/>
                      <a:pt x="32" y="47"/>
                      <a:pt x="31" y="43"/>
                    </a:cubicBezTo>
                    <a:cubicBezTo>
                      <a:pt x="30" y="39"/>
                      <a:pt x="35" y="39"/>
                      <a:pt x="40" y="35"/>
                    </a:cubicBezTo>
                    <a:cubicBezTo>
                      <a:pt x="44" y="31"/>
                      <a:pt x="45" y="24"/>
                      <a:pt x="40" y="20"/>
                    </a:cubicBezTo>
                    <a:cubicBezTo>
                      <a:pt x="35" y="16"/>
                      <a:pt x="38" y="14"/>
                      <a:pt x="42" y="10"/>
                    </a:cubicBezTo>
                    <a:cubicBezTo>
                      <a:pt x="45" y="7"/>
                      <a:pt x="42" y="5"/>
                      <a:pt x="40" y="6"/>
                    </a:cubicBezTo>
                    <a:cubicBezTo>
                      <a:pt x="39" y="8"/>
                      <a:pt x="36" y="8"/>
                      <a:pt x="35" y="4"/>
                    </a:cubicBezTo>
                    <a:cubicBezTo>
                      <a:pt x="35" y="0"/>
                      <a:pt x="24" y="0"/>
                      <a:pt x="20" y="4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12" y="12"/>
                      <a:pt x="12" y="20"/>
                      <a:pt x="13" y="2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6" name="Freeform 16"/>
              <p:cNvSpPr/>
              <p:nvPr/>
            </p:nvSpPr>
            <p:spPr bwMode="auto">
              <a:xfrm>
                <a:off x="4171950" y="2411413"/>
                <a:ext cx="449263" cy="430213"/>
              </a:xfrm>
              <a:custGeom>
                <a:avLst/>
                <a:gdLst/>
                <a:ahLst/>
                <a:cxnLst>
                  <a:cxn ang="0">
                    <a:pos x="81" y="43"/>
                  </a:cxn>
                  <a:cxn ang="0">
                    <a:pos x="82" y="53"/>
                  </a:cxn>
                  <a:cxn ang="0">
                    <a:pos x="86" y="61"/>
                  </a:cxn>
                  <a:cxn ang="0">
                    <a:pos x="84" y="65"/>
                  </a:cxn>
                  <a:cxn ang="0">
                    <a:pos x="67" y="66"/>
                  </a:cxn>
                  <a:cxn ang="0">
                    <a:pos x="61" y="70"/>
                  </a:cxn>
                  <a:cxn ang="0">
                    <a:pos x="57" y="73"/>
                  </a:cxn>
                  <a:cxn ang="0">
                    <a:pos x="55" y="80"/>
                  </a:cxn>
                  <a:cxn ang="0">
                    <a:pos x="50" y="83"/>
                  </a:cxn>
                  <a:cxn ang="0">
                    <a:pos x="42" y="86"/>
                  </a:cxn>
                  <a:cxn ang="0">
                    <a:pos x="36" y="93"/>
                  </a:cxn>
                  <a:cxn ang="0">
                    <a:pos x="26" y="95"/>
                  </a:cxn>
                  <a:cxn ang="0">
                    <a:pos x="19" y="97"/>
                  </a:cxn>
                  <a:cxn ang="0">
                    <a:pos x="1" y="109"/>
                  </a:cxn>
                  <a:cxn ang="0">
                    <a:pos x="1" y="124"/>
                  </a:cxn>
                  <a:cxn ang="0">
                    <a:pos x="3" y="126"/>
                  </a:cxn>
                  <a:cxn ang="0">
                    <a:pos x="112" y="199"/>
                  </a:cxn>
                  <a:cxn ang="0">
                    <a:pos x="120" y="209"/>
                  </a:cxn>
                  <a:cxn ang="0">
                    <a:pos x="132" y="213"/>
                  </a:cxn>
                  <a:cxn ang="0">
                    <a:pos x="138" y="225"/>
                  </a:cxn>
                  <a:cxn ang="0">
                    <a:pos x="149" y="223"/>
                  </a:cxn>
                  <a:cxn ang="0">
                    <a:pos x="166" y="217"/>
                  </a:cxn>
                  <a:cxn ang="0">
                    <a:pos x="187" y="201"/>
                  </a:cxn>
                  <a:cxn ang="0">
                    <a:pos x="235" y="171"/>
                  </a:cxn>
                  <a:cxn ang="0">
                    <a:pos x="235" y="171"/>
                  </a:cxn>
                  <a:cxn ang="0">
                    <a:pos x="230" y="161"/>
                  </a:cxn>
                  <a:cxn ang="0">
                    <a:pos x="221" y="158"/>
                  </a:cxn>
                  <a:cxn ang="0">
                    <a:pos x="214" y="154"/>
                  </a:cxn>
                  <a:cxn ang="0">
                    <a:pos x="212" y="145"/>
                  </a:cxn>
                  <a:cxn ang="0">
                    <a:pos x="207" y="138"/>
                  </a:cxn>
                  <a:cxn ang="0">
                    <a:pos x="212" y="133"/>
                  </a:cxn>
                  <a:cxn ang="0">
                    <a:pos x="211" y="127"/>
                  </a:cxn>
                  <a:cxn ang="0">
                    <a:pos x="211" y="120"/>
                  </a:cxn>
                  <a:cxn ang="0">
                    <a:pos x="211" y="113"/>
                  </a:cxn>
                  <a:cxn ang="0">
                    <a:pos x="212" y="101"/>
                  </a:cxn>
                  <a:cxn ang="0">
                    <a:pos x="207" y="91"/>
                  </a:cxn>
                  <a:cxn ang="0">
                    <a:pos x="209" y="88"/>
                  </a:cxn>
                  <a:cxn ang="0">
                    <a:pos x="208" y="85"/>
                  </a:cxn>
                  <a:cxn ang="0">
                    <a:pos x="203" y="65"/>
                  </a:cxn>
                  <a:cxn ang="0">
                    <a:pos x="194" y="59"/>
                  </a:cxn>
                  <a:cxn ang="0">
                    <a:pos x="189" y="51"/>
                  </a:cxn>
                  <a:cxn ang="0">
                    <a:pos x="185" y="39"/>
                  </a:cxn>
                  <a:cxn ang="0">
                    <a:pos x="192" y="32"/>
                  </a:cxn>
                  <a:cxn ang="0">
                    <a:pos x="195" y="20"/>
                  </a:cxn>
                  <a:cxn ang="0">
                    <a:pos x="195" y="2"/>
                  </a:cxn>
                  <a:cxn ang="0">
                    <a:pos x="185" y="0"/>
                  </a:cxn>
                  <a:cxn ang="0">
                    <a:pos x="173" y="1"/>
                  </a:cxn>
                  <a:cxn ang="0">
                    <a:pos x="158" y="5"/>
                  </a:cxn>
                  <a:cxn ang="0">
                    <a:pos x="115" y="7"/>
                  </a:cxn>
                  <a:cxn ang="0">
                    <a:pos x="98" y="16"/>
                  </a:cxn>
                  <a:cxn ang="0">
                    <a:pos x="80" y="26"/>
                  </a:cxn>
                  <a:cxn ang="0">
                    <a:pos x="76" y="27"/>
                  </a:cxn>
                  <a:cxn ang="0">
                    <a:pos x="78" y="31"/>
                  </a:cxn>
                  <a:cxn ang="0">
                    <a:pos x="81" y="43"/>
                  </a:cxn>
                </a:cxnLst>
                <a:rect l="0" t="0" r="r" b="b"/>
                <a:pathLst>
                  <a:path w="235" h="225">
                    <a:moveTo>
                      <a:pt x="81" y="43"/>
                    </a:moveTo>
                    <a:cubicBezTo>
                      <a:pt x="81" y="47"/>
                      <a:pt x="80" y="53"/>
                      <a:pt x="82" y="53"/>
                    </a:cubicBezTo>
                    <a:cubicBezTo>
                      <a:pt x="84" y="53"/>
                      <a:pt x="86" y="59"/>
                      <a:pt x="86" y="61"/>
                    </a:cubicBezTo>
                    <a:cubicBezTo>
                      <a:pt x="87" y="62"/>
                      <a:pt x="86" y="65"/>
                      <a:pt x="84" y="65"/>
                    </a:cubicBezTo>
                    <a:cubicBezTo>
                      <a:pt x="81" y="65"/>
                      <a:pt x="67" y="64"/>
                      <a:pt x="67" y="66"/>
                    </a:cubicBezTo>
                    <a:cubicBezTo>
                      <a:pt x="67" y="68"/>
                      <a:pt x="64" y="70"/>
                      <a:pt x="61" y="70"/>
                    </a:cubicBezTo>
                    <a:cubicBezTo>
                      <a:pt x="57" y="70"/>
                      <a:pt x="57" y="69"/>
                      <a:pt x="57" y="73"/>
                    </a:cubicBezTo>
                    <a:cubicBezTo>
                      <a:pt x="56" y="76"/>
                      <a:pt x="58" y="80"/>
                      <a:pt x="55" y="80"/>
                    </a:cubicBezTo>
                    <a:cubicBezTo>
                      <a:pt x="53" y="80"/>
                      <a:pt x="54" y="83"/>
                      <a:pt x="50" y="83"/>
                    </a:cubicBezTo>
                    <a:cubicBezTo>
                      <a:pt x="47" y="83"/>
                      <a:pt x="42" y="83"/>
                      <a:pt x="42" y="86"/>
                    </a:cubicBezTo>
                    <a:cubicBezTo>
                      <a:pt x="42" y="89"/>
                      <a:pt x="40" y="92"/>
                      <a:pt x="36" y="93"/>
                    </a:cubicBezTo>
                    <a:cubicBezTo>
                      <a:pt x="32" y="93"/>
                      <a:pt x="26" y="92"/>
                      <a:pt x="26" y="95"/>
                    </a:cubicBezTo>
                    <a:cubicBezTo>
                      <a:pt x="26" y="98"/>
                      <a:pt x="21" y="96"/>
                      <a:pt x="19" y="97"/>
                    </a:cubicBezTo>
                    <a:cubicBezTo>
                      <a:pt x="16" y="99"/>
                      <a:pt x="1" y="107"/>
                      <a:pt x="1" y="109"/>
                    </a:cubicBezTo>
                    <a:cubicBezTo>
                      <a:pt x="0" y="110"/>
                      <a:pt x="1" y="117"/>
                      <a:pt x="1" y="124"/>
                    </a:cubicBezTo>
                    <a:cubicBezTo>
                      <a:pt x="1" y="125"/>
                      <a:pt x="2" y="126"/>
                      <a:pt x="3" y="126"/>
                    </a:cubicBezTo>
                    <a:cubicBezTo>
                      <a:pt x="9" y="129"/>
                      <a:pt x="109" y="196"/>
                      <a:pt x="112" y="199"/>
                    </a:cubicBezTo>
                    <a:cubicBezTo>
                      <a:pt x="116" y="202"/>
                      <a:pt x="120" y="209"/>
                      <a:pt x="120" y="209"/>
                    </a:cubicBezTo>
                    <a:cubicBezTo>
                      <a:pt x="120" y="209"/>
                      <a:pt x="127" y="210"/>
                      <a:pt x="132" y="213"/>
                    </a:cubicBezTo>
                    <a:cubicBezTo>
                      <a:pt x="138" y="217"/>
                      <a:pt x="138" y="225"/>
                      <a:pt x="138" y="225"/>
                    </a:cubicBezTo>
                    <a:cubicBezTo>
                      <a:pt x="138" y="225"/>
                      <a:pt x="145" y="224"/>
                      <a:pt x="149" y="223"/>
                    </a:cubicBezTo>
                    <a:cubicBezTo>
                      <a:pt x="153" y="222"/>
                      <a:pt x="166" y="217"/>
                      <a:pt x="166" y="217"/>
                    </a:cubicBezTo>
                    <a:cubicBezTo>
                      <a:pt x="187" y="201"/>
                      <a:pt x="187" y="201"/>
                      <a:pt x="187" y="201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34" y="165"/>
                      <a:pt x="232" y="161"/>
                      <a:pt x="230" y="161"/>
                    </a:cubicBezTo>
                    <a:cubicBezTo>
                      <a:pt x="227" y="161"/>
                      <a:pt x="225" y="158"/>
                      <a:pt x="221" y="158"/>
                    </a:cubicBezTo>
                    <a:cubicBezTo>
                      <a:pt x="218" y="158"/>
                      <a:pt x="214" y="157"/>
                      <a:pt x="214" y="154"/>
                    </a:cubicBezTo>
                    <a:cubicBezTo>
                      <a:pt x="213" y="151"/>
                      <a:pt x="215" y="149"/>
                      <a:pt x="212" y="145"/>
                    </a:cubicBezTo>
                    <a:cubicBezTo>
                      <a:pt x="210" y="141"/>
                      <a:pt x="207" y="140"/>
                      <a:pt x="207" y="138"/>
                    </a:cubicBezTo>
                    <a:cubicBezTo>
                      <a:pt x="207" y="136"/>
                      <a:pt x="212" y="133"/>
                      <a:pt x="212" y="133"/>
                    </a:cubicBezTo>
                    <a:cubicBezTo>
                      <a:pt x="213" y="132"/>
                      <a:pt x="211" y="129"/>
                      <a:pt x="211" y="127"/>
                    </a:cubicBezTo>
                    <a:cubicBezTo>
                      <a:pt x="211" y="126"/>
                      <a:pt x="209" y="122"/>
                      <a:pt x="211" y="120"/>
                    </a:cubicBezTo>
                    <a:cubicBezTo>
                      <a:pt x="212" y="118"/>
                      <a:pt x="213" y="116"/>
                      <a:pt x="211" y="113"/>
                    </a:cubicBezTo>
                    <a:cubicBezTo>
                      <a:pt x="210" y="109"/>
                      <a:pt x="214" y="106"/>
                      <a:pt x="212" y="101"/>
                    </a:cubicBezTo>
                    <a:cubicBezTo>
                      <a:pt x="210" y="96"/>
                      <a:pt x="206" y="92"/>
                      <a:pt x="207" y="91"/>
                    </a:cubicBezTo>
                    <a:cubicBezTo>
                      <a:pt x="207" y="90"/>
                      <a:pt x="208" y="89"/>
                      <a:pt x="209" y="88"/>
                    </a:cubicBezTo>
                    <a:cubicBezTo>
                      <a:pt x="208" y="87"/>
                      <a:pt x="208" y="86"/>
                      <a:pt x="208" y="85"/>
                    </a:cubicBezTo>
                    <a:cubicBezTo>
                      <a:pt x="208" y="81"/>
                      <a:pt x="205" y="68"/>
                      <a:pt x="203" y="65"/>
                    </a:cubicBezTo>
                    <a:cubicBezTo>
                      <a:pt x="201" y="63"/>
                      <a:pt x="194" y="61"/>
                      <a:pt x="194" y="59"/>
                    </a:cubicBezTo>
                    <a:cubicBezTo>
                      <a:pt x="194" y="57"/>
                      <a:pt x="194" y="53"/>
                      <a:pt x="189" y="51"/>
                    </a:cubicBezTo>
                    <a:cubicBezTo>
                      <a:pt x="185" y="49"/>
                      <a:pt x="182" y="39"/>
                      <a:pt x="185" y="39"/>
                    </a:cubicBezTo>
                    <a:cubicBezTo>
                      <a:pt x="187" y="39"/>
                      <a:pt x="189" y="33"/>
                      <a:pt x="192" y="32"/>
                    </a:cubicBezTo>
                    <a:cubicBezTo>
                      <a:pt x="195" y="31"/>
                      <a:pt x="198" y="24"/>
                      <a:pt x="195" y="20"/>
                    </a:cubicBezTo>
                    <a:cubicBezTo>
                      <a:pt x="194" y="17"/>
                      <a:pt x="194" y="9"/>
                      <a:pt x="195" y="2"/>
                    </a:cubicBezTo>
                    <a:cubicBezTo>
                      <a:pt x="191" y="2"/>
                      <a:pt x="186" y="1"/>
                      <a:pt x="185" y="0"/>
                    </a:cubicBezTo>
                    <a:cubicBezTo>
                      <a:pt x="183" y="0"/>
                      <a:pt x="177" y="1"/>
                      <a:pt x="173" y="1"/>
                    </a:cubicBezTo>
                    <a:cubicBezTo>
                      <a:pt x="170" y="2"/>
                      <a:pt x="161" y="7"/>
                      <a:pt x="158" y="5"/>
                    </a:cubicBezTo>
                    <a:cubicBezTo>
                      <a:pt x="155" y="2"/>
                      <a:pt x="124" y="7"/>
                      <a:pt x="115" y="7"/>
                    </a:cubicBezTo>
                    <a:cubicBezTo>
                      <a:pt x="107" y="7"/>
                      <a:pt x="103" y="16"/>
                      <a:pt x="98" y="16"/>
                    </a:cubicBezTo>
                    <a:cubicBezTo>
                      <a:pt x="93" y="16"/>
                      <a:pt x="85" y="21"/>
                      <a:pt x="80" y="26"/>
                    </a:cubicBezTo>
                    <a:cubicBezTo>
                      <a:pt x="79" y="27"/>
                      <a:pt x="78" y="27"/>
                      <a:pt x="76" y="27"/>
                    </a:cubicBezTo>
                    <a:cubicBezTo>
                      <a:pt x="77" y="29"/>
                      <a:pt x="77" y="30"/>
                      <a:pt x="78" y="31"/>
                    </a:cubicBezTo>
                    <a:cubicBezTo>
                      <a:pt x="80" y="34"/>
                      <a:pt x="81" y="38"/>
                      <a:pt x="81" y="4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7" name="Freeform 17"/>
              <p:cNvSpPr/>
              <p:nvPr/>
            </p:nvSpPr>
            <p:spPr bwMode="auto">
              <a:xfrm>
                <a:off x="4565650" y="2509838"/>
                <a:ext cx="328613" cy="315913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1" y="18"/>
                  </a:cxn>
                  <a:cxn ang="0">
                    <a:pos x="10" y="23"/>
                  </a:cxn>
                  <a:cxn ang="0">
                    <a:pos x="8" y="32"/>
                  </a:cxn>
                  <a:cxn ang="0">
                    <a:pos x="1" y="39"/>
                  </a:cxn>
                  <a:cxn ang="0">
                    <a:pos x="6" y="49"/>
                  </a:cxn>
                  <a:cxn ang="0">
                    <a:pos x="5" y="61"/>
                  </a:cxn>
                  <a:cxn ang="0">
                    <a:pos x="5" y="68"/>
                  </a:cxn>
                  <a:cxn ang="0">
                    <a:pos x="5" y="75"/>
                  </a:cxn>
                  <a:cxn ang="0">
                    <a:pos x="6" y="81"/>
                  </a:cxn>
                  <a:cxn ang="0">
                    <a:pos x="1" y="86"/>
                  </a:cxn>
                  <a:cxn ang="0">
                    <a:pos x="6" y="93"/>
                  </a:cxn>
                  <a:cxn ang="0">
                    <a:pos x="8" y="102"/>
                  </a:cxn>
                  <a:cxn ang="0">
                    <a:pos x="15" y="106"/>
                  </a:cxn>
                  <a:cxn ang="0">
                    <a:pos x="24" y="109"/>
                  </a:cxn>
                  <a:cxn ang="0">
                    <a:pos x="29" y="119"/>
                  </a:cxn>
                  <a:cxn ang="0">
                    <a:pos x="46" y="122"/>
                  </a:cxn>
                  <a:cxn ang="0">
                    <a:pos x="53" y="129"/>
                  </a:cxn>
                  <a:cxn ang="0">
                    <a:pos x="72" y="119"/>
                  </a:cxn>
                  <a:cxn ang="0">
                    <a:pos x="158" y="165"/>
                  </a:cxn>
                  <a:cxn ang="0">
                    <a:pos x="158" y="159"/>
                  </a:cxn>
                  <a:cxn ang="0">
                    <a:pos x="169" y="159"/>
                  </a:cxn>
                  <a:cxn ang="0">
                    <a:pos x="169" y="48"/>
                  </a:cxn>
                  <a:cxn ang="0">
                    <a:pos x="169" y="32"/>
                  </a:cxn>
                  <a:cxn ang="0">
                    <a:pos x="170" y="18"/>
                  </a:cxn>
                  <a:cxn ang="0">
                    <a:pos x="171" y="15"/>
                  </a:cxn>
                  <a:cxn ang="0">
                    <a:pos x="171" y="15"/>
                  </a:cxn>
                  <a:cxn ang="0">
                    <a:pos x="156" y="11"/>
                  </a:cxn>
                  <a:cxn ang="0">
                    <a:pos x="138" y="2"/>
                  </a:cxn>
                  <a:cxn ang="0">
                    <a:pos x="113" y="15"/>
                  </a:cxn>
                  <a:cxn ang="0">
                    <a:pos x="115" y="29"/>
                  </a:cxn>
                  <a:cxn ang="0">
                    <a:pos x="97" y="29"/>
                  </a:cxn>
                  <a:cxn ang="0">
                    <a:pos x="77" y="22"/>
                  </a:cxn>
                  <a:cxn ang="0">
                    <a:pos x="65" y="14"/>
                  </a:cxn>
                  <a:cxn ang="0">
                    <a:pos x="58" y="7"/>
                  </a:cxn>
                  <a:cxn ang="0">
                    <a:pos x="38" y="3"/>
                  </a:cxn>
                  <a:cxn ang="0">
                    <a:pos x="25" y="0"/>
                  </a:cxn>
                  <a:cxn ang="0">
                    <a:pos x="24" y="6"/>
                  </a:cxn>
                  <a:cxn ang="0">
                    <a:pos x="19" y="10"/>
                  </a:cxn>
                </a:cxnLst>
                <a:rect l="0" t="0" r="r" b="b"/>
                <a:pathLst>
                  <a:path w="172" h="165">
                    <a:moveTo>
                      <a:pt x="19" y="10"/>
                    </a:moveTo>
                    <a:cubicBezTo>
                      <a:pt x="18" y="10"/>
                      <a:pt x="12" y="17"/>
                      <a:pt x="11" y="18"/>
                    </a:cubicBezTo>
                    <a:cubicBezTo>
                      <a:pt x="9" y="19"/>
                      <a:pt x="9" y="22"/>
                      <a:pt x="10" y="23"/>
                    </a:cubicBezTo>
                    <a:cubicBezTo>
                      <a:pt x="10" y="24"/>
                      <a:pt x="9" y="29"/>
                      <a:pt x="8" y="32"/>
                    </a:cubicBezTo>
                    <a:cubicBezTo>
                      <a:pt x="6" y="35"/>
                      <a:pt x="1" y="37"/>
                      <a:pt x="1" y="39"/>
                    </a:cubicBezTo>
                    <a:cubicBezTo>
                      <a:pt x="0" y="40"/>
                      <a:pt x="4" y="44"/>
                      <a:pt x="6" y="49"/>
                    </a:cubicBezTo>
                    <a:cubicBezTo>
                      <a:pt x="8" y="54"/>
                      <a:pt x="4" y="57"/>
                      <a:pt x="5" y="61"/>
                    </a:cubicBezTo>
                    <a:cubicBezTo>
                      <a:pt x="7" y="64"/>
                      <a:pt x="6" y="66"/>
                      <a:pt x="5" y="68"/>
                    </a:cubicBezTo>
                    <a:cubicBezTo>
                      <a:pt x="3" y="70"/>
                      <a:pt x="5" y="74"/>
                      <a:pt x="5" y="75"/>
                    </a:cubicBezTo>
                    <a:cubicBezTo>
                      <a:pt x="5" y="77"/>
                      <a:pt x="7" y="80"/>
                      <a:pt x="6" y="81"/>
                    </a:cubicBezTo>
                    <a:cubicBezTo>
                      <a:pt x="6" y="81"/>
                      <a:pt x="1" y="84"/>
                      <a:pt x="1" y="86"/>
                    </a:cubicBezTo>
                    <a:cubicBezTo>
                      <a:pt x="1" y="88"/>
                      <a:pt x="4" y="89"/>
                      <a:pt x="6" y="93"/>
                    </a:cubicBezTo>
                    <a:cubicBezTo>
                      <a:pt x="9" y="97"/>
                      <a:pt x="7" y="99"/>
                      <a:pt x="8" y="102"/>
                    </a:cubicBezTo>
                    <a:cubicBezTo>
                      <a:pt x="8" y="105"/>
                      <a:pt x="12" y="106"/>
                      <a:pt x="15" y="106"/>
                    </a:cubicBezTo>
                    <a:cubicBezTo>
                      <a:pt x="19" y="106"/>
                      <a:pt x="21" y="109"/>
                      <a:pt x="24" y="109"/>
                    </a:cubicBezTo>
                    <a:cubicBezTo>
                      <a:pt x="26" y="109"/>
                      <a:pt x="28" y="113"/>
                      <a:pt x="29" y="119"/>
                    </a:cubicBezTo>
                    <a:cubicBezTo>
                      <a:pt x="31" y="119"/>
                      <a:pt x="41" y="119"/>
                      <a:pt x="46" y="122"/>
                    </a:cubicBezTo>
                    <a:cubicBezTo>
                      <a:pt x="51" y="125"/>
                      <a:pt x="53" y="129"/>
                      <a:pt x="53" y="12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59"/>
                      <a:pt x="158" y="159"/>
                      <a:pt x="158" y="159"/>
                    </a:cubicBezTo>
                    <a:cubicBezTo>
                      <a:pt x="169" y="159"/>
                      <a:pt x="169" y="159"/>
                      <a:pt x="169" y="159"/>
                    </a:cubicBezTo>
                    <a:cubicBezTo>
                      <a:pt x="169" y="159"/>
                      <a:pt x="169" y="56"/>
                      <a:pt x="169" y="48"/>
                    </a:cubicBezTo>
                    <a:cubicBezTo>
                      <a:pt x="169" y="41"/>
                      <a:pt x="165" y="36"/>
                      <a:pt x="169" y="32"/>
                    </a:cubicBezTo>
                    <a:cubicBezTo>
                      <a:pt x="172" y="27"/>
                      <a:pt x="167" y="25"/>
                      <a:pt x="170" y="18"/>
                    </a:cubicBezTo>
                    <a:cubicBezTo>
                      <a:pt x="170" y="17"/>
                      <a:pt x="171" y="16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70" y="12"/>
                      <a:pt x="165" y="12"/>
                      <a:pt x="156" y="11"/>
                    </a:cubicBezTo>
                    <a:cubicBezTo>
                      <a:pt x="146" y="9"/>
                      <a:pt x="149" y="2"/>
                      <a:pt x="138" y="2"/>
                    </a:cubicBezTo>
                    <a:cubicBezTo>
                      <a:pt x="127" y="1"/>
                      <a:pt x="113" y="10"/>
                      <a:pt x="113" y="15"/>
                    </a:cubicBezTo>
                    <a:cubicBezTo>
                      <a:pt x="113" y="19"/>
                      <a:pt x="118" y="24"/>
                      <a:pt x="115" y="29"/>
                    </a:cubicBezTo>
                    <a:cubicBezTo>
                      <a:pt x="111" y="34"/>
                      <a:pt x="103" y="35"/>
                      <a:pt x="97" y="29"/>
                    </a:cubicBezTo>
                    <a:cubicBezTo>
                      <a:pt x="92" y="24"/>
                      <a:pt x="83" y="22"/>
                      <a:pt x="77" y="22"/>
                    </a:cubicBezTo>
                    <a:cubicBezTo>
                      <a:pt x="70" y="22"/>
                      <a:pt x="65" y="18"/>
                      <a:pt x="65" y="14"/>
                    </a:cubicBezTo>
                    <a:cubicBezTo>
                      <a:pt x="66" y="10"/>
                      <a:pt x="64" y="9"/>
                      <a:pt x="58" y="7"/>
                    </a:cubicBezTo>
                    <a:cubicBezTo>
                      <a:pt x="52" y="6"/>
                      <a:pt x="48" y="2"/>
                      <a:pt x="38" y="3"/>
                    </a:cubicBezTo>
                    <a:cubicBezTo>
                      <a:pt x="32" y="4"/>
                      <a:pt x="28" y="2"/>
                      <a:pt x="25" y="0"/>
                    </a:cubicBezTo>
                    <a:cubicBezTo>
                      <a:pt x="24" y="3"/>
                      <a:pt x="24" y="5"/>
                      <a:pt x="24" y="6"/>
                    </a:cubicBezTo>
                    <a:cubicBezTo>
                      <a:pt x="24" y="10"/>
                      <a:pt x="21" y="9"/>
                      <a:pt x="19" y="1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8" name="Freeform 18"/>
              <p:cNvSpPr/>
              <p:nvPr/>
            </p:nvSpPr>
            <p:spPr bwMode="auto">
              <a:xfrm>
                <a:off x="4002088" y="2949575"/>
                <a:ext cx="61913" cy="22225"/>
              </a:xfrm>
              <a:custGeom>
                <a:avLst/>
                <a:gdLst/>
                <a:ahLst/>
                <a:cxnLst>
                  <a:cxn ang="0">
                    <a:pos x="16" y="7"/>
                  </a:cxn>
                  <a:cxn ang="0">
                    <a:pos x="25" y="10"/>
                  </a:cxn>
                  <a:cxn ang="0">
                    <a:pos x="32" y="8"/>
                  </a:cxn>
                  <a:cxn ang="0">
                    <a:pos x="26" y="7"/>
                  </a:cxn>
                  <a:cxn ang="0">
                    <a:pos x="15" y="2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3" y="11"/>
                  </a:cxn>
                  <a:cxn ang="0">
                    <a:pos x="16" y="7"/>
                  </a:cxn>
                </a:cxnLst>
                <a:rect l="0" t="0" r="r" b="b"/>
                <a:pathLst>
                  <a:path w="32" h="11">
                    <a:moveTo>
                      <a:pt x="16" y="7"/>
                    </a:moveTo>
                    <a:cubicBezTo>
                      <a:pt x="18" y="5"/>
                      <a:pt x="22" y="9"/>
                      <a:pt x="25" y="10"/>
                    </a:cubicBezTo>
                    <a:cubicBezTo>
                      <a:pt x="29" y="10"/>
                      <a:pt x="32" y="8"/>
                      <a:pt x="32" y="8"/>
                    </a:cubicBezTo>
                    <a:cubicBezTo>
                      <a:pt x="32" y="8"/>
                      <a:pt x="32" y="7"/>
                      <a:pt x="26" y="7"/>
                    </a:cubicBezTo>
                    <a:cubicBezTo>
                      <a:pt x="21" y="7"/>
                      <a:pt x="20" y="0"/>
                      <a:pt x="15" y="2"/>
                    </a:cubicBezTo>
                    <a:cubicBezTo>
                      <a:pt x="10" y="5"/>
                      <a:pt x="7" y="5"/>
                      <a:pt x="1" y="5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6" y="11"/>
                      <a:pt x="13" y="9"/>
                      <a:pt x="16" y="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19" name="Freeform 19"/>
              <p:cNvSpPr/>
              <p:nvPr/>
            </p:nvSpPr>
            <p:spPr bwMode="auto">
              <a:xfrm>
                <a:off x="3989388" y="2890838"/>
                <a:ext cx="125413" cy="101600"/>
              </a:xfrm>
              <a:custGeom>
                <a:avLst/>
                <a:gdLst/>
                <a:ahLst/>
                <a:cxnLst>
                  <a:cxn ang="0">
                    <a:pos x="15" y="51"/>
                  </a:cxn>
                  <a:cxn ang="0">
                    <a:pos x="21" y="48"/>
                  </a:cxn>
                  <a:cxn ang="0">
                    <a:pos x="37" y="47"/>
                  </a:cxn>
                  <a:cxn ang="0">
                    <a:pos x="40" y="48"/>
                  </a:cxn>
                  <a:cxn ang="0">
                    <a:pos x="40" y="47"/>
                  </a:cxn>
                  <a:cxn ang="0">
                    <a:pos x="48" y="50"/>
                  </a:cxn>
                  <a:cxn ang="0">
                    <a:pos x="65" y="51"/>
                  </a:cxn>
                  <a:cxn ang="0">
                    <a:pos x="66" y="50"/>
                  </a:cxn>
                  <a:cxn ang="0">
                    <a:pos x="66" y="43"/>
                  </a:cxn>
                  <a:cxn ang="0">
                    <a:pos x="60" y="36"/>
                  </a:cxn>
                  <a:cxn ang="0">
                    <a:pos x="58" y="29"/>
                  </a:cxn>
                  <a:cxn ang="0">
                    <a:pos x="56" y="26"/>
                  </a:cxn>
                  <a:cxn ang="0">
                    <a:pos x="50" y="18"/>
                  </a:cxn>
                  <a:cxn ang="0">
                    <a:pos x="42" y="8"/>
                  </a:cxn>
                  <a:cxn ang="0">
                    <a:pos x="38" y="8"/>
                  </a:cxn>
                  <a:cxn ang="0">
                    <a:pos x="32" y="2"/>
                  </a:cxn>
                  <a:cxn ang="0">
                    <a:pos x="23" y="3"/>
                  </a:cxn>
                  <a:cxn ang="0">
                    <a:pos x="13" y="3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3" y="18"/>
                  </a:cxn>
                  <a:cxn ang="0">
                    <a:pos x="7" y="34"/>
                  </a:cxn>
                  <a:cxn ang="0">
                    <a:pos x="8" y="36"/>
                  </a:cxn>
                  <a:cxn ang="0">
                    <a:pos x="22" y="33"/>
                  </a:cxn>
                  <a:cxn ang="0">
                    <a:pos x="33" y="38"/>
                  </a:cxn>
                  <a:cxn ang="0">
                    <a:pos x="39" y="39"/>
                  </a:cxn>
                  <a:cxn ang="0">
                    <a:pos x="32" y="41"/>
                  </a:cxn>
                  <a:cxn ang="0">
                    <a:pos x="23" y="38"/>
                  </a:cxn>
                  <a:cxn ang="0">
                    <a:pos x="10" y="42"/>
                  </a:cxn>
                  <a:cxn ang="0">
                    <a:pos x="7" y="42"/>
                  </a:cxn>
                  <a:cxn ang="0">
                    <a:pos x="8" y="48"/>
                  </a:cxn>
                  <a:cxn ang="0">
                    <a:pos x="9" y="49"/>
                  </a:cxn>
                  <a:cxn ang="0">
                    <a:pos x="15" y="51"/>
                  </a:cxn>
                </a:cxnLst>
                <a:rect l="0" t="0" r="r" b="b"/>
                <a:pathLst>
                  <a:path w="66" h="53">
                    <a:moveTo>
                      <a:pt x="15" y="51"/>
                    </a:moveTo>
                    <a:cubicBezTo>
                      <a:pt x="17" y="51"/>
                      <a:pt x="21" y="48"/>
                      <a:pt x="21" y="48"/>
                    </a:cubicBezTo>
                    <a:cubicBezTo>
                      <a:pt x="21" y="48"/>
                      <a:pt x="35" y="47"/>
                      <a:pt x="37" y="47"/>
                    </a:cubicBezTo>
                    <a:cubicBezTo>
                      <a:pt x="38" y="47"/>
                      <a:pt x="39" y="47"/>
                      <a:pt x="40" y="48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7"/>
                      <a:pt x="48" y="48"/>
                      <a:pt x="48" y="50"/>
                    </a:cubicBezTo>
                    <a:cubicBezTo>
                      <a:pt x="49" y="52"/>
                      <a:pt x="59" y="53"/>
                      <a:pt x="65" y="51"/>
                    </a:cubicBezTo>
                    <a:cubicBezTo>
                      <a:pt x="65" y="51"/>
                      <a:pt x="66" y="50"/>
                      <a:pt x="66" y="50"/>
                    </a:cubicBezTo>
                    <a:cubicBezTo>
                      <a:pt x="66" y="48"/>
                      <a:pt x="66" y="44"/>
                      <a:pt x="66" y="43"/>
                    </a:cubicBezTo>
                    <a:cubicBezTo>
                      <a:pt x="66" y="42"/>
                      <a:pt x="62" y="38"/>
                      <a:pt x="60" y="36"/>
                    </a:cubicBezTo>
                    <a:cubicBezTo>
                      <a:pt x="58" y="34"/>
                      <a:pt x="58" y="29"/>
                      <a:pt x="58" y="29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5" y="19"/>
                      <a:pt x="50" y="18"/>
                    </a:cubicBezTo>
                    <a:cubicBezTo>
                      <a:pt x="45" y="16"/>
                      <a:pt x="42" y="8"/>
                      <a:pt x="42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5" y="4"/>
                      <a:pt x="32" y="2"/>
                    </a:cubicBezTo>
                    <a:cubicBezTo>
                      <a:pt x="29" y="0"/>
                      <a:pt x="23" y="3"/>
                      <a:pt x="23" y="3"/>
                    </a:cubicBezTo>
                    <a:cubicBezTo>
                      <a:pt x="23" y="3"/>
                      <a:pt x="17" y="4"/>
                      <a:pt x="13" y="3"/>
                    </a:cubicBezTo>
                    <a:cubicBezTo>
                      <a:pt x="9" y="2"/>
                      <a:pt x="10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12"/>
                      <a:pt x="5" y="15"/>
                      <a:pt x="3" y="18"/>
                    </a:cubicBezTo>
                    <a:cubicBezTo>
                      <a:pt x="0" y="23"/>
                      <a:pt x="5" y="31"/>
                      <a:pt x="7" y="34"/>
                    </a:cubicBezTo>
                    <a:cubicBezTo>
                      <a:pt x="8" y="34"/>
                      <a:pt x="8" y="35"/>
                      <a:pt x="8" y="36"/>
                    </a:cubicBezTo>
                    <a:cubicBezTo>
                      <a:pt x="14" y="36"/>
                      <a:pt x="17" y="36"/>
                      <a:pt x="22" y="33"/>
                    </a:cubicBezTo>
                    <a:cubicBezTo>
                      <a:pt x="27" y="31"/>
                      <a:pt x="28" y="38"/>
                      <a:pt x="33" y="38"/>
                    </a:cubicBezTo>
                    <a:cubicBezTo>
                      <a:pt x="39" y="38"/>
                      <a:pt x="39" y="39"/>
                      <a:pt x="39" y="39"/>
                    </a:cubicBezTo>
                    <a:cubicBezTo>
                      <a:pt x="39" y="39"/>
                      <a:pt x="36" y="41"/>
                      <a:pt x="32" y="41"/>
                    </a:cubicBezTo>
                    <a:cubicBezTo>
                      <a:pt x="29" y="40"/>
                      <a:pt x="25" y="36"/>
                      <a:pt x="23" y="38"/>
                    </a:cubicBezTo>
                    <a:cubicBezTo>
                      <a:pt x="20" y="40"/>
                      <a:pt x="13" y="42"/>
                      <a:pt x="10" y="42"/>
                    </a:cubicBezTo>
                    <a:cubicBezTo>
                      <a:pt x="9" y="42"/>
                      <a:pt x="8" y="42"/>
                      <a:pt x="7" y="42"/>
                    </a:cubicBezTo>
                    <a:cubicBezTo>
                      <a:pt x="6" y="44"/>
                      <a:pt x="6" y="46"/>
                      <a:pt x="8" y="48"/>
                    </a:cubicBezTo>
                    <a:cubicBezTo>
                      <a:pt x="8" y="48"/>
                      <a:pt x="9" y="49"/>
                      <a:pt x="9" y="49"/>
                    </a:cubicBezTo>
                    <a:cubicBezTo>
                      <a:pt x="15" y="48"/>
                      <a:pt x="13" y="50"/>
                      <a:pt x="15" y="5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0" name="Freeform 20"/>
              <p:cNvSpPr/>
              <p:nvPr/>
            </p:nvSpPr>
            <p:spPr bwMode="auto">
              <a:xfrm>
                <a:off x="4005263" y="2981325"/>
                <a:ext cx="60325" cy="33338"/>
              </a:xfrm>
              <a:custGeom>
                <a:avLst/>
                <a:gdLst/>
                <a:ahLst/>
                <a:cxnLst>
                  <a:cxn ang="0">
                    <a:pos x="16" y="17"/>
                  </a:cxn>
                  <a:cxn ang="0">
                    <a:pos x="26" y="12"/>
                  </a:cxn>
                  <a:cxn ang="0">
                    <a:pos x="30" y="10"/>
                  </a:cxn>
                  <a:cxn ang="0">
                    <a:pos x="29" y="5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12" y="1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9" y="9"/>
                  </a:cxn>
                  <a:cxn ang="0">
                    <a:pos x="14" y="18"/>
                  </a:cxn>
                  <a:cxn ang="0">
                    <a:pos x="15" y="18"/>
                  </a:cxn>
                  <a:cxn ang="0">
                    <a:pos x="16" y="17"/>
                  </a:cxn>
                </a:cxnLst>
                <a:rect l="0" t="0" r="r" b="b"/>
                <a:pathLst>
                  <a:path w="31" h="18">
                    <a:moveTo>
                      <a:pt x="16" y="17"/>
                    </a:moveTo>
                    <a:cubicBezTo>
                      <a:pt x="19" y="16"/>
                      <a:pt x="24" y="11"/>
                      <a:pt x="26" y="12"/>
                    </a:cubicBezTo>
                    <a:cubicBezTo>
                      <a:pt x="27" y="13"/>
                      <a:pt x="30" y="11"/>
                      <a:pt x="30" y="10"/>
                    </a:cubicBezTo>
                    <a:cubicBezTo>
                      <a:pt x="30" y="9"/>
                      <a:pt x="26" y="6"/>
                      <a:pt x="29" y="5"/>
                    </a:cubicBezTo>
                    <a:cubicBezTo>
                      <a:pt x="31" y="4"/>
                      <a:pt x="31" y="2"/>
                      <a:pt x="31" y="1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26" y="0"/>
                      <a:pt x="12" y="1"/>
                      <a:pt x="12" y="1"/>
                    </a:cubicBezTo>
                    <a:cubicBezTo>
                      <a:pt x="12" y="1"/>
                      <a:pt x="8" y="4"/>
                      <a:pt x="6" y="4"/>
                    </a:cubicBezTo>
                    <a:cubicBezTo>
                      <a:pt x="4" y="3"/>
                      <a:pt x="6" y="1"/>
                      <a:pt x="0" y="2"/>
                    </a:cubicBezTo>
                    <a:cubicBezTo>
                      <a:pt x="3" y="6"/>
                      <a:pt x="3" y="7"/>
                      <a:pt x="9" y="9"/>
                    </a:cubicBezTo>
                    <a:cubicBezTo>
                      <a:pt x="16" y="11"/>
                      <a:pt x="9" y="14"/>
                      <a:pt x="14" y="18"/>
                    </a:cubicBezTo>
                    <a:cubicBezTo>
                      <a:pt x="14" y="18"/>
                      <a:pt x="15" y="18"/>
                      <a:pt x="15" y="18"/>
                    </a:cubicBezTo>
                    <a:cubicBezTo>
                      <a:pt x="16" y="18"/>
                      <a:pt x="16" y="17"/>
                      <a:pt x="16" y="1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1" name="Freeform 21"/>
              <p:cNvSpPr/>
              <p:nvPr/>
            </p:nvSpPr>
            <p:spPr bwMode="auto">
              <a:xfrm>
                <a:off x="4673600" y="3013075"/>
                <a:ext cx="263525" cy="185738"/>
              </a:xfrm>
              <a:custGeom>
                <a:avLst/>
                <a:gdLst/>
                <a:ahLst/>
                <a:cxnLst>
                  <a:cxn ang="0">
                    <a:pos x="128" y="55"/>
                  </a:cxn>
                  <a:cxn ang="0">
                    <a:pos x="124" y="47"/>
                  </a:cxn>
                  <a:cxn ang="0">
                    <a:pos x="117" y="41"/>
                  </a:cxn>
                  <a:cxn ang="0">
                    <a:pos x="112" y="34"/>
                  </a:cxn>
                  <a:cxn ang="0">
                    <a:pos x="103" y="30"/>
                  </a:cxn>
                  <a:cxn ang="0">
                    <a:pos x="101" y="27"/>
                  </a:cxn>
                  <a:cxn ang="0">
                    <a:pos x="97" y="26"/>
                  </a:cxn>
                  <a:cxn ang="0">
                    <a:pos x="98" y="22"/>
                  </a:cxn>
                  <a:cxn ang="0">
                    <a:pos x="97" y="12"/>
                  </a:cxn>
                  <a:cxn ang="0">
                    <a:pos x="89" y="1"/>
                  </a:cxn>
                  <a:cxn ang="0">
                    <a:pos x="87" y="1"/>
                  </a:cxn>
                  <a:cxn ang="0">
                    <a:pos x="78" y="5"/>
                  </a:cxn>
                  <a:cxn ang="0">
                    <a:pos x="76" y="10"/>
                  </a:cxn>
                  <a:cxn ang="0">
                    <a:pos x="65" y="21"/>
                  </a:cxn>
                  <a:cxn ang="0">
                    <a:pos x="49" y="25"/>
                  </a:cxn>
                  <a:cxn ang="0">
                    <a:pos x="48" y="31"/>
                  </a:cxn>
                  <a:cxn ang="0">
                    <a:pos x="38" y="36"/>
                  </a:cxn>
                  <a:cxn ang="0">
                    <a:pos x="26" y="40"/>
                  </a:cxn>
                  <a:cxn ang="0">
                    <a:pos x="18" y="40"/>
                  </a:cxn>
                  <a:cxn ang="0">
                    <a:pos x="12" y="42"/>
                  </a:cxn>
                  <a:cxn ang="0">
                    <a:pos x="11" y="41"/>
                  </a:cxn>
                  <a:cxn ang="0">
                    <a:pos x="5" y="48"/>
                  </a:cxn>
                  <a:cxn ang="0">
                    <a:pos x="0" y="59"/>
                  </a:cxn>
                  <a:cxn ang="0">
                    <a:pos x="1" y="69"/>
                  </a:cxn>
                  <a:cxn ang="0">
                    <a:pos x="5" y="78"/>
                  </a:cxn>
                  <a:cxn ang="0">
                    <a:pos x="6" y="84"/>
                  </a:cxn>
                  <a:cxn ang="0">
                    <a:pos x="9" y="88"/>
                  </a:cxn>
                  <a:cxn ang="0">
                    <a:pos x="16" y="95"/>
                  </a:cxn>
                  <a:cxn ang="0">
                    <a:pos x="18" y="97"/>
                  </a:cxn>
                  <a:cxn ang="0">
                    <a:pos x="19" y="96"/>
                  </a:cxn>
                  <a:cxn ang="0">
                    <a:pos x="21" y="88"/>
                  </a:cxn>
                  <a:cxn ang="0">
                    <a:pos x="27" y="86"/>
                  </a:cxn>
                  <a:cxn ang="0">
                    <a:pos x="32" y="85"/>
                  </a:cxn>
                  <a:cxn ang="0">
                    <a:pos x="42" y="86"/>
                  </a:cxn>
                  <a:cxn ang="0">
                    <a:pos x="42" y="79"/>
                  </a:cxn>
                  <a:cxn ang="0">
                    <a:pos x="53" y="70"/>
                  </a:cxn>
                  <a:cxn ang="0">
                    <a:pos x="63" y="76"/>
                  </a:cxn>
                  <a:cxn ang="0">
                    <a:pos x="84" y="80"/>
                  </a:cxn>
                  <a:cxn ang="0">
                    <a:pos x="88" y="72"/>
                  </a:cxn>
                  <a:cxn ang="0">
                    <a:pos x="97" y="72"/>
                  </a:cxn>
                  <a:cxn ang="0">
                    <a:pos x="108" y="69"/>
                  </a:cxn>
                  <a:cxn ang="0">
                    <a:pos x="117" y="68"/>
                  </a:cxn>
                  <a:cxn ang="0">
                    <a:pos x="130" y="69"/>
                  </a:cxn>
                  <a:cxn ang="0">
                    <a:pos x="138" y="68"/>
                  </a:cxn>
                  <a:cxn ang="0">
                    <a:pos x="136" y="61"/>
                  </a:cxn>
                  <a:cxn ang="0">
                    <a:pos x="128" y="55"/>
                  </a:cxn>
                </a:cxnLst>
                <a:rect l="0" t="0" r="r" b="b"/>
                <a:pathLst>
                  <a:path w="138" h="97">
                    <a:moveTo>
                      <a:pt x="128" y="55"/>
                    </a:moveTo>
                    <a:cubicBezTo>
                      <a:pt x="128" y="53"/>
                      <a:pt x="128" y="51"/>
                      <a:pt x="124" y="47"/>
                    </a:cubicBezTo>
                    <a:cubicBezTo>
                      <a:pt x="120" y="44"/>
                      <a:pt x="117" y="43"/>
                      <a:pt x="117" y="41"/>
                    </a:cubicBezTo>
                    <a:cubicBezTo>
                      <a:pt x="117" y="39"/>
                      <a:pt x="115" y="38"/>
                      <a:pt x="112" y="34"/>
                    </a:cubicBezTo>
                    <a:cubicBezTo>
                      <a:pt x="108" y="30"/>
                      <a:pt x="103" y="30"/>
                      <a:pt x="103" y="30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7" y="26"/>
                      <a:pt x="97" y="26"/>
                      <a:pt x="97" y="26"/>
                    </a:cubicBezTo>
                    <a:cubicBezTo>
                      <a:pt x="97" y="26"/>
                      <a:pt x="94" y="24"/>
                      <a:pt x="98" y="22"/>
                    </a:cubicBezTo>
                    <a:cubicBezTo>
                      <a:pt x="102" y="20"/>
                      <a:pt x="98" y="14"/>
                      <a:pt x="97" y="12"/>
                    </a:cubicBezTo>
                    <a:cubicBezTo>
                      <a:pt x="97" y="10"/>
                      <a:pt x="91" y="3"/>
                      <a:pt x="89" y="1"/>
                    </a:cubicBezTo>
                    <a:cubicBezTo>
                      <a:pt x="89" y="1"/>
                      <a:pt x="88" y="1"/>
                      <a:pt x="87" y="1"/>
                    </a:cubicBezTo>
                    <a:cubicBezTo>
                      <a:pt x="85" y="0"/>
                      <a:pt x="80" y="2"/>
                      <a:pt x="78" y="5"/>
                    </a:cubicBezTo>
                    <a:cubicBezTo>
                      <a:pt x="76" y="7"/>
                      <a:pt x="77" y="8"/>
                      <a:pt x="76" y="10"/>
                    </a:cubicBezTo>
                    <a:cubicBezTo>
                      <a:pt x="74" y="12"/>
                      <a:pt x="68" y="17"/>
                      <a:pt x="65" y="21"/>
                    </a:cubicBezTo>
                    <a:cubicBezTo>
                      <a:pt x="61" y="26"/>
                      <a:pt x="52" y="23"/>
                      <a:pt x="49" y="25"/>
                    </a:cubicBezTo>
                    <a:cubicBezTo>
                      <a:pt x="46" y="26"/>
                      <a:pt x="50" y="29"/>
                      <a:pt x="48" y="31"/>
                    </a:cubicBezTo>
                    <a:cubicBezTo>
                      <a:pt x="46" y="32"/>
                      <a:pt x="40" y="35"/>
                      <a:pt x="38" y="36"/>
                    </a:cubicBezTo>
                    <a:cubicBezTo>
                      <a:pt x="36" y="37"/>
                      <a:pt x="28" y="37"/>
                      <a:pt x="26" y="40"/>
                    </a:cubicBezTo>
                    <a:cubicBezTo>
                      <a:pt x="23" y="43"/>
                      <a:pt x="21" y="36"/>
                      <a:pt x="18" y="40"/>
                    </a:cubicBezTo>
                    <a:cubicBezTo>
                      <a:pt x="16" y="43"/>
                      <a:pt x="13" y="43"/>
                      <a:pt x="12" y="42"/>
                    </a:cubicBezTo>
                    <a:cubicBezTo>
                      <a:pt x="12" y="42"/>
                      <a:pt x="11" y="42"/>
                      <a:pt x="11" y="41"/>
                    </a:cubicBezTo>
                    <a:cubicBezTo>
                      <a:pt x="9" y="43"/>
                      <a:pt x="6" y="45"/>
                      <a:pt x="5" y="48"/>
                    </a:cubicBezTo>
                    <a:cubicBezTo>
                      <a:pt x="4" y="53"/>
                      <a:pt x="0" y="57"/>
                      <a:pt x="0" y="59"/>
                    </a:cubicBezTo>
                    <a:cubicBezTo>
                      <a:pt x="0" y="62"/>
                      <a:pt x="1" y="65"/>
                      <a:pt x="1" y="69"/>
                    </a:cubicBezTo>
                    <a:cubicBezTo>
                      <a:pt x="1" y="73"/>
                      <a:pt x="2" y="75"/>
                      <a:pt x="5" y="78"/>
                    </a:cubicBezTo>
                    <a:cubicBezTo>
                      <a:pt x="7" y="81"/>
                      <a:pt x="6" y="84"/>
                      <a:pt x="6" y="84"/>
                    </a:cubicBezTo>
                    <a:cubicBezTo>
                      <a:pt x="6" y="84"/>
                      <a:pt x="7" y="86"/>
                      <a:pt x="9" y="88"/>
                    </a:cubicBezTo>
                    <a:cubicBezTo>
                      <a:pt x="11" y="90"/>
                      <a:pt x="16" y="94"/>
                      <a:pt x="16" y="95"/>
                    </a:cubicBezTo>
                    <a:cubicBezTo>
                      <a:pt x="16" y="96"/>
                      <a:pt x="17" y="97"/>
                      <a:pt x="18" y="97"/>
                    </a:cubicBezTo>
                    <a:cubicBezTo>
                      <a:pt x="18" y="97"/>
                      <a:pt x="18" y="96"/>
                      <a:pt x="19" y="96"/>
                    </a:cubicBezTo>
                    <a:cubicBezTo>
                      <a:pt x="22" y="93"/>
                      <a:pt x="21" y="88"/>
                      <a:pt x="21" y="88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2" y="79"/>
                      <a:pt x="49" y="70"/>
                      <a:pt x="53" y="70"/>
                    </a:cubicBezTo>
                    <a:cubicBezTo>
                      <a:pt x="58" y="70"/>
                      <a:pt x="63" y="76"/>
                      <a:pt x="63" y="76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5" y="74"/>
                      <a:pt x="88" y="72"/>
                    </a:cubicBezTo>
                    <a:cubicBezTo>
                      <a:pt x="90" y="71"/>
                      <a:pt x="94" y="74"/>
                      <a:pt x="97" y="72"/>
                    </a:cubicBezTo>
                    <a:cubicBezTo>
                      <a:pt x="99" y="71"/>
                      <a:pt x="104" y="69"/>
                      <a:pt x="108" y="69"/>
                    </a:cubicBezTo>
                    <a:cubicBezTo>
                      <a:pt x="113" y="69"/>
                      <a:pt x="115" y="72"/>
                      <a:pt x="117" y="68"/>
                    </a:cubicBezTo>
                    <a:cubicBezTo>
                      <a:pt x="120" y="63"/>
                      <a:pt x="130" y="69"/>
                      <a:pt x="130" y="69"/>
                    </a:cubicBezTo>
                    <a:cubicBezTo>
                      <a:pt x="138" y="68"/>
                      <a:pt x="138" y="68"/>
                      <a:pt x="138" y="68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6" y="61"/>
                      <a:pt x="128" y="57"/>
                      <a:pt x="128" y="5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2" name="Freeform 22"/>
              <p:cNvSpPr/>
              <p:nvPr/>
            </p:nvSpPr>
            <p:spPr bwMode="auto">
              <a:xfrm>
                <a:off x="4421188" y="2951163"/>
                <a:ext cx="255588" cy="212725"/>
              </a:xfrm>
              <a:custGeom>
                <a:avLst/>
                <a:gdLst/>
                <a:ahLst/>
                <a:cxnLst>
                  <a:cxn ang="0">
                    <a:pos x="83" y="81"/>
                  </a:cxn>
                  <a:cxn ang="0">
                    <a:pos x="89" y="80"/>
                  </a:cxn>
                  <a:cxn ang="0">
                    <a:pos x="97" y="86"/>
                  </a:cxn>
                  <a:cxn ang="0">
                    <a:pos x="102" y="81"/>
                  </a:cxn>
                  <a:cxn ang="0">
                    <a:pos x="110" y="63"/>
                  </a:cxn>
                  <a:cxn ang="0">
                    <a:pos x="116" y="57"/>
                  </a:cxn>
                  <a:cxn ang="0">
                    <a:pos x="117" y="51"/>
                  </a:cxn>
                  <a:cxn ang="0">
                    <a:pos x="120" y="43"/>
                  </a:cxn>
                  <a:cxn ang="0">
                    <a:pos x="126" y="31"/>
                  </a:cxn>
                  <a:cxn ang="0">
                    <a:pos x="133" y="27"/>
                  </a:cxn>
                  <a:cxn ang="0">
                    <a:pos x="132" y="20"/>
                  </a:cxn>
                  <a:cxn ang="0">
                    <a:pos x="128" y="16"/>
                  </a:cxn>
                  <a:cxn ang="0">
                    <a:pos x="128" y="9"/>
                  </a:cxn>
                  <a:cxn ang="0">
                    <a:pos x="124" y="5"/>
                  </a:cxn>
                  <a:cxn ang="0">
                    <a:pos x="120" y="3"/>
                  </a:cxn>
                  <a:cxn ang="0">
                    <a:pos x="112" y="10"/>
                  </a:cxn>
                  <a:cxn ang="0">
                    <a:pos x="103" y="8"/>
                  </a:cxn>
                  <a:cxn ang="0">
                    <a:pos x="88" y="7"/>
                  </a:cxn>
                  <a:cxn ang="0">
                    <a:pos x="80" y="13"/>
                  </a:cxn>
                  <a:cxn ang="0">
                    <a:pos x="69" y="13"/>
                  </a:cxn>
                  <a:cxn ang="0">
                    <a:pos x="60" y="8"/>
                  </a:cxn>
                  <a:cxn ang="0">
                    <a:pos x="51" y="11"/>
                  </a:cxn>
                  <a:cxn ang="0">
                    <a:pos x="45" y="5"/>
                  </a:cxn>
                  <a:cxn ang="0">
                    <a:pos x="36" y="2"/>
                  </a:cxn>
                  <a:cxn ang="0">
                    <a:pos x="29" y="4"/>
                  </a:cxn>
                  <a:cxn ang="0">
                    <a:pos x="19" y="4"/>
                  </a:cxn>
                  <a:cxn ang="0">
                    <a:pos x="16" y="13"/>
                  </a:cxn>
                  <a:cxn ang="0">
                    <a:pos x="11" y="21"/>
                  </a:cxn>
                  <a:cxn ang="0">
                    <a:pos x="10" y="23"/>
                  </a:cxn>
                  <a:cxn ang="0">
                    <a:pos x="11" y="31"/>
                  </a:cxn>
                  <a:cxn ang="0">
                    <a:pos x="10" y="47"/>
                  </a:cxn>
                  <a:cxn ang="0">
                    <a:pos x="6" y="54"/>
                  </a:cxn>
                  <a:cxn ang="0">
                    <a:pos x="1" y="62"/>
                  </a:cxn>
                  <a:cxn ang="0">
                    <a:pos x="1" y="75"/>
                  </a:cxn>
                  <a:cxn ang="0">
                    <a:pos x="5" y="84"/>
                  </a:cxn>
                  <a:cxn ang="0">
                    <a:pos x="5" y="84"/>
                  </a:cxn>
                  <a:cxn ang="0">
                    <a:pos x="22" y="88"/>
                  </a:cxn>
                  <a:cxn ang="0">
                    <a:pos x="32" y="100"/>
                  </a:cxn>
                  <a:cxn ang="0">
                    <a:pos x="38" y="110"/>
                  </a:cxn>
                  <a:cxn ang="0">
                    <a:pos x="50" y="107"/>
                  </a:cxn>
                  <a:cxn ang="0">
                    <a:pos x="65" y="105"/>
                  </a:cxn>
                  <a:cxn ang="0">
                    <a:pos x="66" y="105"/>
                  </a:cxn>
                  <a:cxn ang="0">
                    <a:pos x="70" y="93"/>
                  </a:cxn>
                  <a:cxn ang="0">
                    <a:pos x="83" y="81"/>
                  </a:cxn>
                </a:cxnLst>
                <a:rect l="0" t="0" r="r" b="b"/>
                <a:pathLst>
                  <a:path w="134" h="111">
                    <a:moveTo>
                      <a:pt x="83" y="81"/>
                    </a:moveTo>
                    <a:cubicBezTo>
                      <a:pt x="84" y="81"/>
                      <a:pt x="87" y="82"/>
                      <a:pt x="89" y="80"/>
                    </a:cubicBezTo>
                    <a:cubicBezTo>
                      <a:pt x="92" y="78"/>
                      <a:pt x="97" y="82"/>
                      <a:pt x="97" y="86"/>
                    </a:cubicBezTo>
                    <a:cubicBezTo>
                      <a:pt x="98" y="89"/>
                      <a:pt x="100" y="84"/>
                      <a:pt x="102" y="81"/>
                    </a:cubicBezTo>
                    <a:cubicBezTo>
                      <a:pt x="104" y="77"/>
                      <a:pt x="110" y="66"/>
                      <a:pt x="110" y="63"/>
                    </a:cubicBezTo>
                    <a:cubicBezTo>
                      <a:pt x="110" y="61"/>
                      <a:pt x="116" y="58"/>
                      <a:pt x="116" y="57"/>
                    </a:cubicBezTo>
                    <a:cubicBezTo>
                      <a:pt x="116" y="55"/>
                      <a:pt x="115" y="51"/>
                      <a:pt x="117" y="51"/>
                    </a:cubicBezTo>
                    <a:cubicBezTo>
                      <a:pt x="119" y="50"/>
                      <a:pt x="120" y="45"/>
                      <a:pt x="120" y="43"/>
                    </a:cubicBezTo>
                    <a:cubicBezTo>
                      <a:pt x="119" y="42"/>
                      <a:pt x="125" y="32"/>
                      <a:pt x="126" y="31"/>
                    </a:cubicBezTo>
                    <a:cubicBezTo>
                      <a:pt x="127" y="30"/>
                      <a:pt x="133" y="30"/>
                      <a:pt x="133" y="27"/>
                    </a:cubicBezTo>
                    <a:cubicBezTo>
                      <a:pt x="133" y="24"/>
                      <a:pt x="134" y="21"/>
                      <a:pt x="132" y="20"/>
                    </a:cubicBezTo>
                    <a:cubicBezTo>
                      <a:pt x="130" y="20"/>
                      <a:pt x="128" y="17"/>
                      <a:pt x="128" y="16"/>
                    </a:cubicBezTo>
                    <a:cubicBezTo>
                      <a:pt x="128" y="15"/>
                      <a:pt x="128" y="12"/>
                      <a:pt x="128" y="9"/>
                    </a:cubicBezTo>
                    <a:cubicBezTo>
                      <a:pt x="126" y="9"/>
                      <a:pt x="126" y="6"/>
                      <a:pt x="124" y="5"/>
                    </a:cubicBezTo>
                    <a:cubicBezTo>
                      <a:pt x="122" y="3"/>
                      <a:pt x="122" y="2"/>
                      <a:pt x="120" y="3"/>
                    </a:cubicBezTo>
                    <a:cubicBezTo>
                      <a:pt x="118" y="3"/>
                      <a:pt x="115" y="9"/>
                      <a:pt x="112" y="10"/>
                    </a:cubicBezTo>
                    <a:cubicBezTo>
                      <a:pt x="109" y="11"/>
                      <a:pt x="105" y="9"/>
                      <a:pt x="103" y="8"/>
                    </a:cubicBezTo>
                    <a:cubicBezTo>
                      <a:pt x="101" y="7"/>
                      <a:pt x="91" y="8"/>
                      <a:pt x="88" y="7"/>
                    </a:cubicBezTo>
                    <a:cubicBezTo>
                      <a:pt x="85" y="7"/>
                      <a:pt x="82" y="11"/>
                      <a:pt x="80" y="13"/>
                    </a:cubicBezTo>
                    <a:cubicBezTo>
                      <a:pt x="78" y="14"/>
                      <a:pt x="71" y="13"/>
                      <a:pt x="69" y="13"/>
                    </a:cubicBezTo>
                    <a:cubicBezTo>
                      <a:pt x="67" y="12"/>
                      <a:pt x="62" y="8"/>
                      <a:pt x="60" y="8"/>
                    </a:cubicBezTo>
                    <a:cubicBezTo>
                      <a:pt x="58" y="8"/>
                      <a:pt x="54" y="9"/>
                      <a:pt x="51" y="11"/>
                    </a:cubicBezTo>
                    <a:cubicBezTo>
                      <a:pt x="48" y="13"/>
                      <a:pt x="47" y="7"/>
                      <a:pt x="45" y="5"/>
                    </a:cubicBezTo>
                    <a:cubicBezTo>
                      <a:pt x="43" y="2"/>
                      <a:pt x="38" y="4"/>
                      <a:pt x="36" y="2"/>
                    </a:cubicBezTo>
                    <a:cubicBezTo>
                      <a:pt x="33" y="0"/>
                      <a:pt x="31" y="5"/>
                      <a:pt x="29" y="4"/>
                    </a:cubicBezTo>
                    <a:cubicBezTo>
                      <a:pt x="27" y="4"/>
                      <a:pt x="21" y="3"/>
                      <a:pt x="19" y="4"/>
                    </a:cubicBezTo>
                    <a:cubicBezTo>
                      <a:pt x="17" y="6"/>
                      <a:pt x="17" y="12"/>
                      <a:pt x="16" y="13"/>
                    </a:cubicBezTo>
                    <a:cubicBezTo>
                      <a:pt x="15" y="14"/>
                      <a:pt x="11" y="19"/>
                      <a:pt x="11" y="21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6"/>
                      <a:pt x="11" y="30"/>
                      <a:pt x="11" y="31"/>
                    </a:cubicBezTo>
                    <a:cubicBezTo>
                      <a:pt x="11" y="33"/>
                      <a:pt x="12" y="45"/>
                      <a:pt x="10" y="47"/>
                    </a:cubicBezTo>
                    <a:cubicBezTo>
                      <a:pt x="7" y="50"/>
                      <a:pt x="6" y="54"/>
                      <a:pt x="6" y="54"/>
                    </a:cubicBezTo>
                    <a:cubicBezTo>
                      <a:pt x="6" y="54"/>
                      <a:pt x="2" y="56"/>
                      <a:pt x="1" y="62"/>
                    </a:cubicBezTo>
                    <a:cubicBezTo>
                      <a:pt x="0" y="67"/>
                      <a:pt x="1" y="71"/>
                      <a:pt x="1" y="75"/>
                    </a:cubicBezTo>
                    <a:cubicBezTo>
                      <a:pt x="1" y="78"/>
                      <a:pt x="3" y="80"/>
                      <a:pt x="5" y="8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7" y="87"/>
                      <a:pt x="16" y="87"/>
                      <a:pt x="22" y="88"/>
                    </a:cubicBezTo>
                    <a:cubicBezTo>
                      <a:pt x="27" y="90"/>
                      <a:pt x="32" y="97"/>
                      <a:pt x="32" y="100"/>
                    </a:cubicBezTo>
                    <a:cubicBezTo>
                      <a:pt x="32" y="103"/>
                      <a:pt x="36" y="108"/>
                      <a:pt x="38" y="110"/>
                    </a:cubicBezTo>
                    <a:cubicBezTo>
                      <a:pt x="41" y="111"/>
                      <a:pt x="47" y="107"/>
                      <a:pt x="50" y="107"/>
                    </a:cubicBezTo>
                    <a:cubicBezTo>
                      <a:pt x="53" y="107"/>
                      <a:pt x="63" y="107"/>
                      <a:pt x="65" y="105"/>
                    </a:cubicBezTo>
                    <a:cubicBezTo>
                      <a:pt x="65" y="105"/>
                      <a:pt x="66" y="105"/>
                      <a:pt x="66" y="105"/>
                    </a:cubicBezTo>
                    <a:cubicBezTo>
                      <a:pt x="69" y="99"/>
                      <a:pt x="70" y="93"/>
                      <a:pt x="70" y="93"/>
                    </a:cubicBezTo>
                    <a:cubicBezTo>
                      <a:pt x="70" y="93"/>
                      <a:pt x="81" y="81"/>
                      <a:pt x="83" y="8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3" name="Freeform 23"/>
              <p:cNvSpPr/>
              <p:nvPr/>
            </p:nvSpPr>
            <p:spPr bwMode="auto">
              <a:xfrm>
                <a:off x="4378325" y="2984500"/>
                <a:ext cx="65088" cy="133350"/>
              </a:xfrm>
              <a:custGeom>
                <a:avLst/>
                <a:gdLst/>
                <a:ahLst/>
                <a:cxnLst>
                  <a:cxn ang="0">
                    <a:pos x="23" y="45"/>
                  </a:cxn>
                  <a:cxn ang="0">
                    <a:pos x="28" y="37"/>
                  </a:cxn>
                  <a:cxn ang="0">
                    <a:pos x="32" y="30"/>
                  </a:cxn>
                  <a:cxn ang="0">
                    <a:pos x="33" y="14"/>
                  </a:cxn>
                  <a:cxn ang="0">
                    <a:pos x="32" y="6"/>
                  </a:cxn>
                  <a:cxn ang="0">
                    <a:pos x="28" y="6"/>
                  </a:cxn>
                  <a:cxn ang="0">
                    <a:pos x="25" y="1"/>
                  </a:cxn>
                  <a:cxn ang="0">
                    <a:pos x="21" y="6"/>
                  </a:cxn>
                  <a:cxn ang="0">
                    <a:pos x="18" y="11"/>
                  </a:cxn>
                  <a:cxn ang="0">
                    <a:pos x="8" y="13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6" y="28"/>
                  </a:cxn>
                  <a:cxn ang="0">
                    <a:pos x="9" y="36"/>
                  </a:cxn>
                  <a:cxn ang="0">
                    <a:pos x="10" y="49"/>
                  </a:cxn>
                  <a:cxn ang="0">
                    <a:pos x="11" y="70"/>
                  </a:cxn>
                  <a:cxn ang="0">
                    <a:pos x="19" y="69"/>
                  </a:cxn>
                  <a:cxn ang="0">
                    <a:pos x="27" y="67"/>
                  </a:cxn>
                  <a:cxn ang="0">
                    <a:pos x="23" y="58"/>
                  </a:cxn>
                  <a:cxn ang="0">
                    <a:pos x="23" y="45"/>
                  </a:cxn>
                </a:cxnLst>
                <a:rect l="0" t="0" r="r" b="b"/>
                <a:pathLst>
                  <a:path w="34" h="70">
                    <a:moveTo>
                      <a:pt x="23" y="45"/>
                    </a:moveTo>
                    <a:cubicBezTo>
                      <a:pt x="24" y="39"/>
                      <a:pt x="28" y="37"/>
                      <a:pt x="28" y="37"/>
                    </a:cubicBezTo>
                    <a:cubicBezTo>
                      <a:pt x="28" y="37"/>
                      <a:pt x="29" y="33"/>
                      <a:pt x="32" y="30"/>
                    </a:cubicBezTo>
                    <a:cubicBezTo>
                      <a:pt x="34" y="28"/>
                      <a:pt x="33" y="16"/>
                      <a:pt x="33" y="14"/>
                    </a:cubicBezTo>
                    <a:cubicBezTo>
                      <a:pt x="33" y="13"/>
                      <a:pt x="32" y="9"/>
                      <a:pt x="32" y="6"/>
                    </a:cubicBezTo>
                    <a:cubicBezTo>
                      <a:pt x="31" y="7"/>
                      <a:pt x="30" y="7"/>
                      <a:pt x="28" y="6"/>
                    </a:cubicBezTo>
                    <a:cubicBezTo>
                      <a:pt x="25" y="5"/>
                      <a:pt x="28" y="2"/>
                      <a:pt x="25" y="1"/>
                    </a:cubicBezTo>
                    <a:cubicBezTo>
                      <a:pt x="21" y="0"/>
                      <a:pt x="20" y="4"/>
                      <a:pt x="21" y="6"/>
                    </a:cubicBezTo>
                    <a:cubicBezTo>
                      <a:pt x="21" y="9"/>
                      <a:pt x="19" y="9"/>
                      <a:pt x="18" y="11"/>
                    </a:cubicBezTo>
                    <a:cubicBezTo>
                      <a:pt x="16" y="12"/>
                      <a:pt x="10" y="13"/>
                      <a:pt x="8" y="13"/>
                    </a:cubicBezTo>
                    <a:cubicBezTo>
                      <a:pt x="6" y="13"/>
                      <a:pt x="4" y="16"/>
                      <a:pt x="2" y="17"/>
                    </a:cubicBezTo>
                    <a:cubicBezTo>
                      <a:pt x="2" y="17"/>
                      <a:pt x="1" y="17"/>
                      <a:pt x="0" y="17"/>
                    </a:cubicBezTo>
                    <a:cubicBezTo>
                      <a:pt x="1" y="26"/>
                      <a:pt x="2" y="25"/>
                      <a:pt x="6" y="28"/>
                    </a:cubicBezTo>
                    <a:cubicBezTo>
                      <a:pt x="11" y="30"/>
                      <a:pt x="7" y="34"/>
                      <a:pt x="9" y="36"/>
                    </a:cubicBezTo>
                    <a:cubicBezTo>
                      <a:pt x="11" y="38"/>
                      <a:pt x="10" y="43"/>
                      <a:pt x="10" y="49"/>
                    </a:cubicBezTo>
                    <a:cubicBezTo>
                      <a:pt x="11" y="53"/>
                      <a:pt x="11" y="63"/>
                      <a:pt x="11" y="70"/>
                    </a:cubicBezTo>
                    <a:cubicBezTo>
                      <a:pt x="14" y="70"/>
                      <a:pt x="17" y="69"/>
                      <a:pt x="19" y="69"/>
                    </a:cubicBezTo>
                    <a:cubicBezTo>
                      <a:pt x="22" y="69"/>
                      <a:pt x="25" y="65"/>
                      <a:pt x="27" y="67"/>
                    </a:cubicBezTo>
                    <a:cubicBezTo>
                      <a:pt x="25" y="63"/>
                      <a:pt x="23" y="61"/>
                      <a:pt x="23" y="58"/>
                    </a:cubicBezTo>
                    <a:cubicBezTo>
                      <a:pt x="23" y="54"/>
                      <a:pt x="22" y="50"/>
                      <a:pt x="23" y="4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4" name="Freeform 24"/>
              <p:cNvSpPr/>
              <p:nvPr/>
            </p:nvSpPr>
            <p:spPr bwMode="auto">
              <a:xfrm>
                <a:off x="4359275" y="3013075"/>
                <a:ext cx="41275" cy="112713"/>
              </a:xfrm>
              <a:custGeom>
                <a:avLst/>
                <a:gdLst/>
                <a:ahLst/>
                <a:cxnLst>
                  <a:cxn ang="0">
                    <a:pos x="19" y="21"/>
                  </a:cxn>
                  <a:cxn ang="0">
                    <a:pos x="16" y="13"/>
                  </a:cxn>
                  <a:cxn ang="0">
                    <a:pos x="10" y="2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3" y="8"/>
                  </a:cxn>
                  <a:cxn ang="0">
                    <a:pos x="5" y="15"/>
                  </a:cxn>
                  <a:cxn ang="0">
                    <a:pos x="6" y="31"/>
                  </a:cxn>
                  <a:cxn ang="0">
                    <a:pos x="9" y="46"/>
                  </a:cxn>
                  <a:cxn ang="0">
                    <a:pos x="13" y="59"/>
                  </a:cxn>
                  <a:cxn ang="0">
                    <a:pos x="15" y="58"/>
                  </a:cxn>
                  <a:cxn ang="0">
                    <a:pos x="21" y="55"/>
                  </a:cxn>
                  <a:cxn ang="0">
                    <a:pos x="20" y="34"/>
                  </a:cxn>
                  <a:cxn ang="0">
                    <a:pos x="19" y="21"/>
                  </a:cxn>
                </a:cxnLst>
                <a:rect l="0" t="0" r="r" b="b"/>
                <a:pathLst>
                  <a:path w="21" h="59">
                    <a:moveTo>
                      <a:pt x="19" y="21"/>
                    </a:moveTo>
                    <a:cubicBezTo>
                      <a:pt x="17" y="19"/>
                      <a:pt x="21" y="15"/>
                      <a:pt x="16" y="13"/>
                    </a:cubicBezTo>
                    <a:cubicBezTo>
                      <a:pt x="12" y="10"/>
                      <a:pt x="11" y="11"/>
                      <a:pt x="10" y="2"/>
                    </a:cubicBezTo>
                    <a:cubicBezTo>
                      <a:pt x="8" y="2"/>
                      <a:pt x="4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4"/>
                      <a:pt x="2" y="7"/>
                      <a:pt x="3" y="8"/>
                    </a:cubicBezTo>
                    <a:cubicBezTo>
                      <a:pt x="4" y="9"/>
                      <a:pt x="6" y="11"/>
                      <a:pt x="5" y="15"/>
                    </a:cubicBezTo>
                    <a:cubicBezTo>
                      <a:pt x="5" y="19"/>
                      <a:pt x="4" y="27"/>
                      <a:pt x="6" y="31"/>
                    </a:cubicBezTo>
                    <a:cubicBezTo>
                      <a:pt x="7" y="34"/>
                      <a:pt x="9" y="40"/>
                      <a:pt x="9" y="46"/>
                    </a:cubicBezTo>
                    <a:cubicBezTo>
                      <a:pt x="9" y="50"/>
                      <a:pt x="11" y="55"/>
                      <a:pt x="13" y="59"/>
                    </a:cubicBezTo>
                    <a:cubicBezTo>
                      <a:pt x="14" y="59"/>
                      <a:pt x="14" y="58"/>
                      <a:pt x="15" y="58"/>
                    </a:cubicBezTo>
                    <a:cubicBezTo>
                      <a:pt x="17" y="56"/>
                      <a:pt x="19" y="55"/>
                      <a:pt x="21" y="55"/>
                    </a:cubicBezTo>
                    <a:cubicBezTo>
                      <a:pt x="21" y="48"/>
                      <a:pt x="21" y="38"/>
                      <a:pt x="20" y="34"/>
                    </a:cubicBezTo>
                    <a:cubicBezTo>
                      <a:pt x="20" y="28"/>
                      <a:pt x="21" y="23"/>
                      <a:pt x="19" y="2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5" name="Freeform 25"/>
              <p:cNvSpPr/>
              <p:nvPr/>
            </p:nvSpPr>
            <p:spPr bwMode="auto">
              <a:xfrm>
                <a:off x="4546600" y="2968625"/>
                <a:ext cx="160338" cy="249238"/>
              </a:xfrm>
              <a:custGeom>
                <a:avLst/>
                <a:gdLst/>
                <a:ahLst/>
                <a:cxnLst>
                  <a:cxn ang="0">
                    <a:pos x="35" y="124"/>
                  </a:cxn>
                  <a:cxn ang="0">
                    <a:pos x="65" y="125"/>
                  </a:cxn>
                  <a:cxn ang="0">
                    <a:pos x="81" y="130"/>
                  </a:cxn>
                  <a:cxn ang="0">
                    <a:pos x="84" y="120"/>
                  </a:cxn>
                  <a:cxn ang="0">
                    <a:pos x="82" y="118"/>
                  </a:cxn>
                  <a:cxn ang="0">
                    <a:pos x="75" y="111"/>
                  </a:cxn>
                  <a:cxn ang="0">
                    <a:pos x="72" y="107"/>
                  </a:cxn>
                  <a:cxn ang="0">
                    <a:pos x="71" y="101"/>
                  </a:cxn>
                  <a:cxn ang="0">
                    <a:pos x="67" y="92"/>
                  </a:cxn>
                  <a:cxn ang="0">
                    <a:pos x="66" y="82"/>
                  </a:cxn>
                  <a:cxn ang="0">
                    <a:pos x="71" y="71"/>
                  </a:cxn>
                  <a:cxn ang="0">
                    <a:pos x="77" y="64"/>
                  </a:cxn>
                  <a:cxn ang="0">
                    <a:pos x="74" y="56"/>
                  </a:cxn>
                  <a:cxn ang="0">
                    <a:pos x="64" y="46"/>
                  </a:cxn>
                  <a:cxn ang="0">
                    <a:pos x="62" y="38"/>
                  </a:cxn>
                  <a:cxn ang="0">
                    <a:pos x="71" y="37"/>
                  </a:cxn>
                  <a:cxn ang="0">
                    <a:pos x="76" y="35"/>
                  </a:cxn>
                  <a:cxn ang="0">
                    <a:pos x="71" y="21"/>
                  </a:cxn>
                  <a:cxn ang="0">
                    <a:pos x="70" y="11"/>
                  </a:cxn>
                  <a:cxn ang="0">
                    <a:pos x="63" y="1"/>
                  </a:cxn>
                  <a:cxn ang="0">
                    <a:pos x="62" y="0"/>
                  </a:cxn>
                  <a:cxn ang="0">
                    <a:pos x="62" y="7"/>
                  </a:cxn>
                  <a:cxn ang="0">
                    <a:pos x="66" y="11"/>
                  </a:cxn>
                  <a:cxn ang="0">
                    <a:pos x="67" y="18"/>
                  </a:cxn>
                  <a:cxn ang="0">
                    <a:pos x="60" y="22"/>
                  </a:cxn>
                  <a:cxn ang="0">
                    <a:pos x="54" y="34"/>
                  </a:cxn>
                  <a:cxn ang="0">
                    <a:pos x="51" y="42"/>
                  </a:cxn>
                  <a:cxn ang="0">
                    <a:pos x="50" y="48"/>
                  </a:cxn>
                  <a:cxn ang="0">
                    <a:pos x="44" y="54"/>
                  </a:cxn>
                  <a:cxn ang="0">
                    <a:pos x="36" y="72"/>
                  </a:cxn>
                  <a:cxn ang="0">
                    <a:pos x="31" y="77"/>
                  </a:cxn>
                  <a:cxn ang="0">
                    <a:pos x="23" y="71"/>
                  </a:cxn>
                  <a:cxn ang="0">
                    <a:pos x="17" y="72"/>
                  </a:cxn>
                  <a:cxn ang="0">
                    <a:pos x="4" y="84"/>
                  </a:cxn>
                  <a:cxn ang="0">
                    <a:pos x="0" y="96"/>
                  </a:cxn>
                  <a:cxn ang="0">
                    <a:pos x="5" y="103"/>
                  </a:cxn>
                  <a:cxn ang="0">
                    <a:pos x="14" y="104"/>
                  </a:cxn>
                  <a:cxn ang="0">
                    <a:pos x="17" y="115"/>
                  </a:cxn>
                  <a:cxn ang="0">
                    <a:pos x="15" y="125"/>
                  </a:cxn>
                  <a:cxn ang="0">
                    <a:pos x="31" y="125"/>
                  </a:cxn>
                  <a:cxn ang="0">
                    <a:pos x="35" y="124"/>
                  </a:cxn>
                </a:cxnLst>
                <a:rect l="0" t="0" r="r" b="b"/>
                <a:pathLst>
                  <a:path w="84" h="130">
                    <a:moveTo>
                      <a:pt x="35" y="124"/>
                    </a:moveTo>
                    <a:cubicBezTo>
                      <a:pt x="35" y="124"/>
                      <a:pt x="62" y="125"/>
                      <a:pt x="65" y="125"/>
                    </a:cubicBezTo>
                    <a:cubicBezTo>
                      <a:pt x="69" y="124"/>
                      <a:pt x="81" y="130"/>
                      <a:pt x="81" y="130"/>
                    </a:cubicBezTo>
                    <a:cubicBezTo>
                      <a:pt x="81" y="130"/>
                      <a:pt x="82" y="124"/>
                      <a:pt x="84" y="120"/>
                    </a:cubicBezTo>
                    <a:cubicBezTo>
                      <a:pt x="83" y="120"/>
                      <a:pt x="82" y="119"/>
                      <a:pt x="82" y="118"/>
                    </a:cubicBezTo>
                    <a:cubicBezTo>
                      <a:pt x="82" y="117"/>
                      <a:pt x="77" y="113"/>
                      <a:pt x="75" y="111"/>
                    </a:cubicBezTo>
                    <a:cubicBezTo>
                      <a:pt x="73" y="109"/>
                      <a:pt x="72" y="107"/>
                      <a:pt x="72" y="107"/>
                    </a:cubicBezTo>
                    <a:cubicBezTo>
                      <a:pt x="72" y="107"/>
                      <a:pt x="73" y="104"/>
                      <a:pt x="71" y="101"/>
                    </a:cubicBezTo>
                    <a:cubicBezTo>
                      <a:pt x="68" y="98"/>
                      <a:pt x="67" y="96"/>
                      <a:pt x="67" y="92"/>
                    </a:cubicBezTo>
                    <a:cubicBezTo>
                      <a:pt x="67" y="88"/>
                      <a:pt x="66" y="85"/>
                      <a:pt x="66" y="82"/>
                    </a:cubicBezTo>
                    <a:cubicBezTo>
                      <a:pt x="66" y="80"/>
                      <a:pt x="70" y="76"/>
                      <a:pt x="71" y="71"/>
                    </a:cubicBezTo>
                    <a:cubicBezTo>
                      <a:pt x="72" y="68"/>
                      <a:pt x="75" y="66"/>
                      <a:pt x="77" y="64"/>
                    </a:cubicBezTo>
                    <a:cubicBezTo>
                      <a:pt x="76" y="62"/>
                      <a:pt x="75" y="59"/>
                      <a:pt x="74" y="56"/>
                    </a:cubicBezTo>
                    <a:cubicBezTo>
                      <a:pt x="72" y="52"/>
                      <a:pt x="69" y="50"/>
                      <a:pt x="64" y="46"/>
                    </a:cubicBezTo>
                    <a:cubicBezTo>
                      <a:pt x="60" y="42"/>
                      <a:pt x="62" y="40"/>
                      <a:pt x="62" y="38"/>
                    </a:cubicBezTo>
                    <a:cubicBezTo>
                      <a:pt x="62" y="37"/>
                      <a:pt x="67" y="37"/>
                      <a:pt x="71" y="37"/>
                    </a:cubicBezTo>
                    <a:cubicBezTo>
                      <a:pt x="75" y="37"/>
                      <a:pt x="78" y="36"/>
                      <a:pt x="76" y="35"/>
                    </a:cubicBezTo>
                    <a:cubicBezTo>
                      <a:pt x="74" y="34"/>
                      <a:pt x="71" y="27"/>
                      <a:pt x="71" y="21"/>
                    </a:cubicBezTo>
                    <a:cubicBezTo>
                      <a:pt x="72" y="16"/>
                      <a:pt x="70" y="14"/>
                      <a:pt x="70" y="11"/>
                    </a:cubicBezTo>
                    <a:cubicBezTo>
                      <a:pt x="70" y="8"/>
                      <a:pt x="66" y="1"/>
                      <a:pt x="63" y="1"/>
                    </a:cubicBezTo>
                    <a:cubicBezTo>
                      <a:pt x="63" y="1"/>
                      <a:pt x="63" y="0"/>
                      <a:pt x="62" y="0"/>
                    </a:cubicBezTo>
                    <a:cubicBezTo>
                      <a:pt x="62" y="3"/>
                      <a:pt x="62" y="6"/>
                      <a:pt x="62" y="7"/>
                    </a:cubicBezTo>
                    <a:cubicBezTo>
                      <a:pt x="62" y="8"/>
                      <a:pt x="64" y="11"/>
                      <a:pt x="66" y="11"/>
                    </a:cubicBezTo>
                    <a:cubicBezTo>
                      <a:pt x="68" y="12"/>
                      <a:pt x="67" y="15"/>
                      <a:pt x="67" y="18"/>
                    </a:cubicBezTo>
                    <a:cubicBezTo>
                      <a:pt x="67" y="21"/>
                      <a:pt x="61" y="21"/>
                      <a:pt x="60" y="22"/>
                    </a:cubicBezTo>
                    <a:cubicBezTo>
                      <a:pt x="59" y="23"/>
                      <a:pt x="53" y="33"/>
                      <a:pt x="54" y="34"/>
                    </a:cubicBezTo>
                    <a:cubicBezTo>
                      <a:pt x="54" y="36"/>
                      <a:pt x="53" y="41"/>
                      <a:pt x="51" y="42"/>
                    </a:cubicBezTo>
                    <a:cubicBezTo>
                      <a:pt x="49" y="42"/>
                      <a:pt x="50" y="46"/>
                      <a:pt x="50" y="48"/>
                    </a:cubicBezTo>
                    <a:cubicBezTo>
                      <a:pt x="50" y="49"/>
                      <a:pt x="44" y="52"/>
                      <a:pt x="44" y="54"/>
                    </a:cubicBezTo>
                    <a:cubicBezTo>
                      <a:pt x="44" y="57"/>
                      <a:pt x="38" y="68"/>
                      <a:pt x="36" y="72"/>
                    </a:cubicBezTo>
                    <a:cubicBezTo>
                      <a:pt x="34" y="75"/>
                      <a:pt x="32" y="80"/>
                      <a:pt x="31" y="77"/>
                    </a:cubicBezTo>
                    <a:cubicBezTo>
                      <a:pt x="31" y="73"/>
                      <a:pt x="26" y="69"/>
                      <a:pt x="23" y="71"/>
                    </a:cubicBezTo>
                    <a:cubicBezTo>
                      <a:pt x="21" y="73"/>
                      <a:pt x="18" y="72"/>
                      <a:pt x="17" y="72"/>
                    </a:cubicBezTo>
                    <a:cubicBezTo>
                      <a:pt x="15" y="72"/>
                      <a:pt x="4" y="84"/>
                      <a:pt x="4" y="84"/>
                    </a:cubicBezTo>
                    <a:cubicBezTo>
                      <a:pt x="4" y="84"/>
                      <a:pt x="3" y="90"/>
                      <a:pt x="0" y="96"/>
                    </a:cubicBezTo>
                    <a:cubicBezTo>
                      <a:pt x="2" y="97"/>
                      <a:pt x="4" y="100"/>
                      <a:pt x="5" y="103"/>
                    </a:cubicBezTo>
                    <a:cubicBezTo>
                      <a:pt x="8" y="106"/>
                      <a:pt x="12" y="103"/>
                      <a:pt x="14" y="104"/>
                    </a:cubicBezTo>
                    <a:cubicBezTo>
                      <a:pt x="16" y="105"/>
                      <a:pt x="18" y="113"/>
                      <a:pt x="17" y="115"/>
                    </a:cubicBezTo>
                    <a:cubicBezTo>
                      <a:pt x="16" y="117"/>
                      <a:pt x="14" y="123"/>
                      <a:pt x="15" y="125"/>
                    </a:cubicBezTo>
                    <a:cubicBezTo>
                      <a:pt x="31" y="125"/>
                      <a:pt x="31" y="125"/>
                      <a:pt x="31" y="125"/>
                    </a:cubicBezTo>
                    <a:lnTo>
                      <a:pt x="35" y="124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6" name="Freeform 26"/>
              <p:cNvSpPr/>
              <p:nvPr/>
            </p:nvSpPr>
            <p:spPr bwMode="auto">
              <a:xfrm>
                <a:off x="4176713" y="3022600"/>
                <a:ext cx="131763" cy="134938"/>
              </a:xfrm>
              <a:custGeom>
                <a:avLst/>
                <a:gdLst/>
                <a:ahLst/>
                <a:cxnLst>
                  <a:cxn ang="0">
                    <a:pos x="66" y="60"/>
                  </a:cxn>
                  <a:cxn ang="0">
                    <a:pos x="61" y="47"/>
                  </a:cxn>
                  <a:cxn ang="0">
                    <a:pos x="65" y="36"/>
                  </a:cxn>
                  <a:cxn ang="0">
                    <a:pos x="69" y="29"/>
                  </a:cxn>
                  <a:cxn ang="0">
                    <a:pos x="65" y="11"/>
                  </a:cxn>
                  <a:cxn ang="0">
                    <a:pos x="63" y="10"/>
                  </a:cxn>
                  <a:cxn ang="0">
                    <a:pos x="50" y="12"/>
                  </a:cxn>
                  <a:cxn ang="0">
                    <a:pos x="40" y="7"/>
                  </a:cxn>
                  <a:cxn ang="0">
                    <a:pos x="31" y="4"/>
                  </a:cxn>
                  <a:cxn ang="0">
                    <a:pos x="27" y="3"/>
                  </a:cxn>
                  <a:cxn ang="0">
                    <a:pos x="22" y="4"/>
                  </a:cxn>
                  <a:cxn ang="0">
                    <a:pos x="15" y="7"/>
                  </a:cxn>
                  <a:cxn ang="0">
                    <a:pos x="10" y="5"/>
                  </a:cxn>
                  <a:cxn ang="0">
                    <a:pos x="6" y="6"/>
                  </a:cxn>
                  <a:cxn ang="0">
                    <a:pos x="6" y="15"/>
                  </a:cxn>
                  <a:cxn ang="0">
                    <a:pos x="8" y="20"/>
                  </a:cxn>
                  <a:cxn ang="0">
                    <a:pos x="10" y="27"/>
                  </a:cxn>
                  <a:cxn ang="0">
                    <a:pos x="5" y="28"/>
                  </a:cxn>
                  <a:cxn ang="0">
                    <a:pos x="6" y="35"/>
                  </a:cxn>
                  <a:cxn ang="0">
                    <a:pos x="2" y="41"/>
                  </a:cxn>
                  <a:cxn ang="0">
                    <a:pos x="1" y="49"/>
                  </a:cxn>
                  <a:cxn ang="0">
                    <a:pos x="5" y="52"/>
                  </a:cxn>
                  <a:cxn ang="0">
                    <a:pos x="14" y="61"/>
                  </a:cxn>
                  <a:cxn ang="0">
                    <a:pos x="10" y="71"/>
                  </a:cxn>
                  <a:cxn ang="0">
                    <a:pos x="44" y="64"/>
                  </a:cxn>
                  <a:cxn ang="0">
                    <a:pos x="65" y="65"/>
                  </a:cxn>
                  <a:cxn ang="0">
                    <a:pos x="66" y="60"/>
                  </a:cxn>
                </a:cxnLst>
                <a:rect l="0" t="0" r="r" b="b"/>
                <a:pathLst>
                  <a:path w="69" h="71">
                    <a:moveTo>
                      <a:pt x="66" y="60"/>
                    </a:moveTo>
                    <a:cubicBezTo>
                      <a:pt x="64" y="58"/>
                      <a:pt x="61" y="49"/>
                      <a:pt x="61" y="47"/>
                    </a:cubicBezTo>
                    <a:cubicBezTo>
                      <a:pt x="61" y="45"/>
                      <a:pt x="65" y="39"/>
                      <a:pt x="65" y="36"/>
                    </a:cubicBezTo>
                    <a:cubicBezTo>
                      <a:pt x="65" y="33"/>
                      <a:pt x="69" y="31"/>
                      <a:pt x="69" y="29"/>
                    </a:cubicBezTo>
                    <a:cubicBezTo>
                      <a:pt x="69" y="27"/>
                      <a:pt x="68" y="17"/>
                      <a:pt x="65" y="11"/>
                    </a:cubicBezTo>
                    <a:cubicBezTo>
                      <a:pt x="65" y="11"/>
                      <a:pt x="64" y="11"/>
                      <a:pt x="63" y="10"/>
                    </a:cubicBezTo>
                    <a:cubicBezTo>
                      <a:pt x="61" y="8"/>
                      <a:pt x="53" y="9"/>
                      <a:pt x="50" y="12"/>
                    </a:cubicBezTo>
                    <a:cubicBezTo>
                      <a:pt x="47" y="15"/>
                      <a:pt x="41" y="9"/>
                      <a:pt x="40" y="7"/>
                    </a:cubicBezTo>
                    <a:cubicBezTo>
                      <a:pt x="39" y="6"/>
                      <a:pt x="35" y="2"/>
                      <a:pt x="31" y="4"/>
                    </a:cubicBezTo>
                    <a:cubicBezTo>
                      <a:pt x="28" y="7"/>
                      <a:pt x="27" y="6"/>
                      <a:pt x="27" y="3"/>
                    </a:cubicBezTo>
                    <a:cubicBezTo>
                      <a:pt x="28" y="0"/>
                      <a:pt x="22" y="1"/>
                      <a:pt x="22" y="4"/>
                    </a:cubicBezTo>
                    <a:cubicBezTo>
                      <a:pt x="21" y="6"/>
                      <a:pt x="17" y="9"/>
                      <a:pt x="15" y="7"/>
                    </a:cubicBezTo>
                    <a:cubicBezTo>
                      <a:pt x="14" y="5"/>
                      <a:pt x="11" y="2"/>
                      <a:pt x="10" y="5"/>
                    </a:cubicBezTo>
                    <a:cubicBezTo>
                      <a:pt x="9" y="7"/>
                      <a:pt x="7" y="7"/>
                      <a:pt x="6" y="6"/>
                    </a:cubicBezTo>
                    <a:cubicBezTo>
                      <a:pt x="5" y="9"/>
                      <a:pt x="4" y="14"/>
                      <a:pt x="6" y="15"/>
                    </a:cubicBezTo>
                    <a:cubicBezTo>
                      <a:pt x="8" y="16"/>
                      <a:pt x="8" y="19"/>
                      <a:pt x="8" y="20"/>
                    </a:cubicBezTo>
                    <a:cubicBezTo>
                      <a:pt x="7" y="22"/>
                      <a:pt x="12" y="25"/>
                      <a:pt x="10" y="27"/>
                    </a:cubicBezTo>
                    <a:cubicBezTo>
                      <a:pt x="8" y="29"/>
                      <a:pt x="6" y="25"/>
                      <a:pt x="5" y="28"/>
                    </a:cubicBezTo>
                    <a:cubicBezTo>
                      <a:pt x="3" y="30"/>
                      <a:pt x="7" y="33"/>
                      <a:pt x="6" y="35"/>
                    </a:cubicBezTo>
                    <a:cubicBezTo>
                      <a:pt x="4" y="37"/>
                      <a:pt x="2" y="37"/>
                      <a:pt x="2" y="41"/>
                    </a:cubicBezTo>
                    <a:cubicBezTo>
                      <a:pt x="3" y="45"/>
                      <a:pt x="3" y="48"/>
                      <a:pt x="1" y="49"/>
                    </a:cubicBezTo>
                    <a:cubicBezTo>
                      <a:pt x="0" y="50"/>
                      <a:pt x="1" y="50"/>
                      <a:pt x="5" y="52"/>
                    </a:cubicBezTo>
                    <a:cubicBezTo>
                      <a:pt x="8" y="55"/>
                      <a:pt x="14" y="57"/>
                      <a:pt x="14" y="61"/>
                    </a:cubicBezTo>
                    <a:cubicBezTo>
                      <a:pt x="13" y="64"/>
                      <a:pt x="12" y="65"/>
                      <a:pt x="10" y="71"/>
                    </a:cubicBezTo>
                    <a:cubicBezTo>
                      <a:pt x="17" y="71"/>
                      <a:pt x="29" y="66"/>
                      <a:pt x="44" y="64"/>
                    </a:cubicBezTo>
                    <a:cubicBezTo>
                      <a:pt x="52" y="62"/>
                      <a:pt x="60" y="64"/>
                      <a:pt x="65" y="65"/>
                    </a:cubicBezTo>
                    <a:cubicBezTo>
                      <a:pt x="66" y="63"/>
                      <a:pt x="66" y="61"/>
                      <a:pt x="66" y="6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7" name="Freeform 27"/>
              <p:cNvSpPr/>
              <p:nvPr/>
            </p:nvSpPr>
            <p:spPr bwMode="auto">
              <a:xfrm>
                <a:off x="4292600" y="3014663"/>
                <a:ext cx="92075" cy="139700"/>
              </a:xfrm>
              <a:custGeom>
                <a:avLst/>
                <a:gdLst/>
                <a:ahLst/>
                <a:cxnLst>
                  <a:cxn ang="0">
                    <a:pos x="41" y="30"/>
                  </a:cxn>
                  <a:cxn ang="0">
                    <a:pos x="40" y="14"/>
                  </a:cxn>
                  <a:cxn ang="0">
                    <a:pos x="38" y="7"/>
                  </a:cxn>
                  <a:cxn ang="0">
                    <a:pos x="35" y="0"/>
                  </a:cxn>
                  <a:cxn ang="0">
                    <a:pos x="32" y="3"/>
                  </a:cxn>
                  <a:cxn ang="0">
                    <a:pos x="4" y="2"/>
                  </a:cxn>
                  <a:cxn ang="0">
                    <a:pos x="6" y="13"/>
                  </a:cxn>
                  <a:cxn ang="0">
                    <a:pos x="4" y="15"/>
                  </a:cxn>
                  <a:cxn ang="0">
                    <a:pos x="8" y="33"/>
                  </a:cxn>
                  <a:cxn ang="0">
                    <a:pos x="4" y="40"/>
                  </a:cxn>
                  <a:cxn ang="0">
                    <a:pos x="0" y="51"/>
                  </a:cxn>
                  <a:cxn ang="0">
                    <a:pos x="5" y="64"/>
                  </a:cxn>
                  <a:cxn ang="0">
                    <a:pos x="4" y="69"/>
                  </a:cxn>
                  <a:cxn ang="0">
                    <a:pos x="13" y="72"/>
                  </a:cxn>
                  <a:cxn ang="0">
                    <a:pos x="35" y="64"/>
                  </a:cxn>
                  <a:cxn ang="0">
                    <a:pos x="48" y="58"/>
                  </a:cxn>
                  <a:cxn ang="0">
                    <a:pos x="44" y="45"/>
                  </a:cxn>
                  <a:cxn ang="0">
                    <a:pos x="41" y="30"/>
                  </a:cxn>
                </a:cxnLst>
                <a:rect l="0" t="0" r="r" b="b"/>
                <a:pathLst>
                  <a:path w="48" h="73">
                    <a:moveTo>
                      <a:pt x="41" y="30"/>
                    </a:moveTo>
                    <a:cubicBezTo>
                      <a:pt x="39" y="26"/>
                      <a:pt x="40" y="18"/>
                      <a:pt x="40" y="14"/>
                    </a:cubicBezTo>
                    <a:cubicBezTo>
                      <a:pt x="41" y="10"/>
                      <a:pt x="39" y="8"/>
                      <a:pt x="38" y="7"/>
                    </a:cubicBezTo>
                    <a:cubicBezTo>
                      <a:pt x="37" y="6"/>
                      <a:pt x="36" y="3"/>
                      <a:pt x="35" y="0"/>
                    </a:cubicBezTo>
                    <a:cubicBezTo>
                      <a:pt x="33" y="1"/>
                      <a:pt x="33" y="4"/>
                      <a:pt x="32" y="3"/>
                    </a:cubicBezTo>
                    <a:cubicBezTo>
                      <a:pt x="31" y="1"/>
                      <a:pt x="5" y="0"/>
                      <a:pt x="4" y="2"/>
                    </a:cubicBezTo>
                    <a:cubicBezTo>
                      <a:pt x="3" y="4"/>
                      <a:pt x="6" y="11"/>
                      <a:pt x="6" y="13"/>
                    </a:cubicBezTo>
                    <a:cubicBezTo>
                      <a:pt x="6" y="14"/>
                      <a:pt x="5" y="15"/>
                      <a:pt x="4" y="15"/>
                    </a:cubicBezTo>
                    <a:cubicBezTo>
                      <a:pt x="7" y="21"/>
                      <a:pt x="8" y="31"/>
                      <a:pt x="8" y="33"/>
                    </a:cubicBezTo>
                    <a:cubicBezTo>
                      <a:pt x="8" y="35"/>
                      <a:pt x="4" y="37"/>
                      <a:pt x="4" y="40"/>
                    </a:cubicBezTo>
                    <a:cubicBezTo>
                      <a:pt x="4" y="43"/>
                      <a:pt x="0" y="49"/>
                      <a:pt x="0" y="51"/>
                    </a:cubicBezTo>
                    <a:cubicBezTo>
                      <a:pt x="0" y="53"/>
                      <a:pt x="3" y="62"/>
                      <a:pt x="5" y="64"/>
                    </a:cubicBezTo>
                    <a:cubicBezTo>
                      <a:pt x="5" y="65"/>
                      <a:pt x="5" y="67"/>
                      <a:pt x="4" y="69"/>
                    </a:cubicBezTo>
                    <a:cubicBezTo>
                      <a:pt x="9" y="71"/>
                      <a:pt x="12" y="72"/>
                      <a:pt x="13" y="72"/>
                    </a:cubicBezTo>
                    <a:cubicBezTo>
                      <a:pt x="15" y="73"/>
                      <a:pt x="29" y="66"/>
                      <a:pt x="35" y="64"/>
                    </a:cubicBezTo>
                    <a:cubicBezTo>
                      <a:pt x="39" y="61"/>
                      <a:pt x="44" y="60"/>
                      <a:pt x="48" y="58"/>
                    </a:cubicBezTo>
                    <a:cubicBezTo>
                      <a:pt x="46" y="54"/>
                      <a:pt x="44" y="49"/>
                      <a:pt x="44" y="45"/>
                    </a:cubicBezTo>
                    <a:cubicBezTo>
                      <a:pt x="44" y="39"/>
                      <a:pt x="42" y="33"/>
                      <a:pt x="41" y="3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8" name="Freeform 28"/>
              <p:cNvSpPr/>
              <p:nvPr/>
            </p:nvSpPr>
            <p:spPr bwMode="auto">
              <a:xfrm>
                <a:off x="4033838" y="2981325"/>
                <a:ext cx="165100" cy="122238"/>
              </a:xfrm>
              <a:custGeom>
                <a:avLst/>
                <a:gdLst/>
                <a:ahLst/>
                <a:cxnLst>
                  <a:cxn ang="0">
                    <a:pos x="29" y="34"/>
                  </a:cxn>
                  <a:cxn ang="0">
                    <a:pos x="34" y="33"/>
                  </a:cxn>
                  <a:cxn ang="0">
                    <a:pos x="42" y="31"/>
                  </a:cxn>
                  <a:cxn ang="0">
                    <a:pos x="51" y="42"/>
                  </a:cxn>
                  <a:cxn ang="0">
                    <a:pos x="53" y="49"/>
                  </a:cxn>
                  <a:cxn ang="0">
                    <a:pos x="53" y="50"/>
                  </a:cxn>
                  <a:cxn ang="0">
                    <a:pos x="61" y="48"/>
                  </a:cxn>
                  <a:cxn ang="0">
                    <a:pos x="65" y="58"/>
                  </a:cxn>
                  <a:cxn ang="0">
                    <a:pos x="70" y="62"/>
                  </a:cxn>
                  <a:cxn ang="0">
                    <a:pos x="74" y="58"/>
                  </a:cxn>
                  <a:cxn ang="0">
                    <a:pos x="77" y="60"/>
                  </a:cxn>
                  <a:cxn ang="0">
                    <a:pos x="80" y="57"/>
                  </a:cxn>
                  <a:cxn ang="0">
                    <a:pos x="79" y="50"/>
                  </a:cxn>
                  <a:cxn ang="0">
                    <a:pos x="84" y="49"/>
                  </a:cxn>
                  <a:cxn ang="0">
                    <a:pos x="82" y="42"/>
                  </a:cxn>
                  <a:cxn ang="0">
                    <a:pos x="80" y="37"/>
                  </a:cxn>
                  <a:cxn ang="0">
                    <a:pos x="80" y="28"/>
                  </a:cxn>
                  <a:cxn ang="0">
                    <a:pos x="78" y="26"/>
                  </a:cxn>
                  <a:cxn ang="0">
                    <a:pos x="76" y="20"/>
                  </a:cxn>
                  <a:cxn ang="0">
                    <a:pos x="76" y="16"/>
                  </a:cxn>
                  <a:cxn ang="0">
                    <a:pos x="72" y="11"/>
                  </a:cxn>
                  <a:cxn ang="0">
                    <a:pos x="67" y="2"/>
                  </a:cxn>
                  <a:cxn ang="0">
                    <a:pos x="59" y="8"/>
                  </a:cxn>
                  <a:cxn ang="0">
                    <a:pos x="52" y="7"/>
                  </a:cxn>
                  <a:cxn ang="0">
                    <a:pos x="45" y="8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1" y="4"/>
                  </a:cxn>
                  <a:cxn ang="0">
                    <a:pos x="24" y="3"/>
                  </a:cxn>
                  <a:cxn ang="0">
                    <a:pos x="16" y="0"/>
                  </a:cxn>
                  <a:cxn ang="0">
                    <a:pos x="14" y="5"/>
                  </a:cxn>
                  <a:cxn ang="0">
                    <a:pos x="15" y="10"/>
                  </a:cxn>
                  <a:cxn ang="0">
                    <a:pos x="11" y="12"/>
                  </a:cxn>
                  <a:cxn ang="0">
                    <a:pos x="1" y="17"/>
                  </a:cxn>
                  <a:cxn ang="0">
                    <a:pos x="0" y="18"/>
                  </a:cxn>
                  <a:cxn ang="0">
                    <a:pos x="8" y="28"/>
                  </a:cxn>
                  <a:cxn ang="0">
                    <a:pos x="21" y="42"/>
                  </a:cxn>
                  <a:cxn ang="0">
                    <a:pos x="29" y="34"/>
                  </a:cxn>
                </a:cxnLst>
                <a:rect l="0" t="0" r="r" b="b"/>
                <a:pathLst>
                  <a:path w="86" h="64">
                    <a:moveTo>
                      <a:pt x="29" y="34"/>
                    </a:moveTo>
                    <a:cubicBezTo>
                      <a:pt x="29" y="31"/>
                      <a:pt x="31" y="32"/>
                      <a:pt x="34" y="33"/>
                    </a:cubicBezTo>
                    <a:cubicBezTo>
                      <a:pt x="37" y="33"/>
                      <a:pt x="40" y="31"/>
                      <a:pt x="42" y="31"/>
                    </a:cubicBezTo>
                    <a:cubicBezTo>
                      <a:pt x="45" y="31"/>
                      <a:pt x="51" y="40"/>
                      <a:pt x="51" y="42"/>
                    </a:cubicBezTo>
                    <a:cubicBezTo>
                      <a:pt x="51" y="45"/>
                      <a:pt x="52" y="47"/>
                      <a:pt x="53" y="49"/>
                    </a:cubicBezTo>
                    <a:cubicBezTo>
                      <a:pt x="53" y="49"/>
                      <a:pt x="53" y="49"/>
                      <a:pt x="53" y="50"/>
                    </a:cubicBezTo>
                    <a:cubicBezTo>
                      <a:pt x="57" y="49"/>
                      <a:pt x="61" y="48"/>
                      <a:pt x="61" y="48"/>
                    </a:cubicBezTo>
                    <a:cubicBezTo>
                      <a:pt x="63" y="48"/>
                      <a:pt x="65" y="54"/>
                      <a:pt x="65" y="58"/>
                    </a:cubicBezTo>
                    <a:cubicBezTo>
                      <a:pt x="64" y="61"/>
                      <a:pt x="68" y="64"/>
                      <a:pt x="70" y="62"/>
                    </a:cubicBezTo>
                    <a:cubicBezTo>
                      <a:pt x="72" y="59"/>
                      <a:pt x="74" y="56"/>
                      <a:pt x="74" y="58"/>
                    </a:cubicBezTo>
                    <a:cubicBezTo>
                      <a:pt x="75" y="59"/>
                      <a:pt x="75" y="59"/>
                      <a:pt x="77" y="60"/>
                    </a:cubicBezTo>
                    <a:cubicBezTo>
                      <a:pt x="77" y="58"/>
                      <a:pt x="79" y="58"/>
                      <a:pt x="80" y="57"/>
                    </a:cubicBezTo>
                    <a:cubicBezTo>
                      <a:pt x="81" y="55"/>
                      <a:pt x="77" y="52"/>
                      <a:pt x="79" y="50"/>
                    </a:cubicBezTo>
                    <a:cubicBezTo>
                      <a:pt x="80" y="47"/>
                      <a:pt x="82" y="51"/>
                      <a:pt x="84" y="49"/>
                    </a:cubicBezTo>
                    <a:cubicBezTo>
                      <a:pt x="86" y="47"/>
                      <a:pt x="81" y="44"/>
                      <a:pt x="82" y="42"/>
                    </a:cubicBezTo>
                    <a:cubicBezTo>
                      <a:pt x="82" y="41"/>
                      <a:pt x="82" y="38"/>
                      <a:pt x="80" y="37"/>
                    </a:cubicBezTo>
                    <a:cubicBezTo>
                      <a:pt x="78" y="36"/>
                      <a:pt x="79" y="31"/>
                      <a:pt x="80" y="28"/>
                    </a:cubicBezTo>
                    <a:cubicBezTo>
                      <a:pt x="79" y="27"/>
                      <a:pt x="79" y="27"/>
                      <a:pt x="78" y="26"/>
                    </a:cubicBezTo>
                    <a:cubicBezTo>
                      <a:pt x="77" y="24"/>
                      <a:pt x="78" y="20"/>
                      <a:pt x="76" y="20"/>
                    </a:cubicBezTo>
                    <a:cubicBezTo>
                      <a:pt x="73" y="20"/>
                      <a:pt x="74" y="17"/>
                      <a:pt x="76" y="16"/>
                    </a:cubicBezTo>
                    <a:cubicBezTo>
                      <a:pt x="78" y="15"/>
                      <a:pt x="72" y="13"/>
                      <a:pt x="72" y="11"/>
                    </a:cubicBezTo>
                    <a:cubicBezTo>
                      <a:pt x="72" y="8"/>
                      <a:pt x="69" y="3"/>
                      <a:pt x="67" y="2"/>
                    </a:cubicBezTo>
                    <a:cubicBezTo>
                      <a:pt x="66" y="2"/>
                      <a:pt x="61" y="8"/>
                      <a:pt x="59" y="8"/>
                    </a:cubicBezTo>
                    <a:cubicBezTo>
                      <a:pt x="57" y="8"/>
                      <a:pt x="53" y="4"/>
                      <a:pt x="52" y="7"/>
                    </a:cubicBezTo>
                    <a:cubicBezTo>
                      <a:pt x="50" y="11"/>
                      <a:pt x="47" y="6"/>
                      <a:pt x="45" y="8"/>
                    </a:cubicBezTo>
                    <a:cubicBezTo>
                      <a:pt x="43" y="11"/>
                      <a:pt x="42" y="5"/>
                      <a:pt x="42" y="5"/>
                    </a:cubicBezTo>
                    <a:cubicBezTo>
                      <a:pt x="42" y="5"/>
                      <a:pt x="42" y="4"/>
                      <a:pt x="42" y="3"/>
                    </a:cubicBezTo>
                    <a:cubicBezTo>
                      <a:pt x="42" y="3"/>
                      <a:pt x="41" y="4"/>
                      <a:pt x="41" y="4"/>
                    </a:cubicBezTo>
                    <a:cubicBezTo>
                      <a:pt x="35" y="6"/>
                      <a:pt x="25" y="5"/>
                      <a:pt x="24" y="3"/>
                    </a:cubicBezTo>
                    <a:cubicBezTo>
                      <a:pt x="24" y="1"/>
                      <a:pt x="16" y="0"/>
                      <a:pt x="16" y="0"/>
                    </a:cubicBezTo>
                    <a:cubicBezTo>
                      <a:pt x="16" y="0"/>
                      <a:pt x="17" y="4"/>
                      <a:pt x="14" y="5"/>
                    </a:cubicBezTo>
                    <a:cubicBezTo>
                      <a:pt x="11" y="6"/>
                      <a:pt x="15" y="9"/>
                      <a:pt x="15" y="10"/>
                    </a:cubicBezTo>
                    <a:cubicBezTo>
                      <a:pt x="15" y="11"/>
                      <a:pt x="12" y="13"/>
                      <a:pt x="11" y="12"/>
                    </a:cubicBezTo>
                    <a:cubicBezTo>
                      <a:pt x="9" y="11"/>
                      <a:pt x="4" y="16"/>
                      <a:pt x="1" y="17"/>
                    </a:cubicBezTo>
                    <a:cubicBezTo>
                      <a:pt x="1" y="17"/>
                      <a:pt x="1" y="18"/>
                      <a:pt x="0" y="18"/>
                    </a:cubicBezTo>
                    <a:cubicBezTo>
                      <a:pt x="4" y="22"/>
                      <a:pt x="4" y="25"/>
                      <a:pt x="8" y="28"/>
                    </a:cubicBezTo>
                    <a:cubicBezTo>
                      <a:pt x="12" y="31"/>
                      <a:pt x="18" y="36"/>
                      <a:pt x="21" y="42"/>
                    </a:cubicBezTo>
                    <a:cubicBezTo>
                      <a:pt x="24" y="39"/>
                      <a:pt x="28" y="36"/>
                      <a:pt x="29" y="3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29" name="Freeform 29"/>
              <p:cNvSpPr/>
              <p:nvPr/>
            </p:nvSpPr>
            <p:spPr bwMode="auto">
              <a:xfrm>
                <a:off x="4113213" y="3071813"/>
                <a:ext cx="88900" cy="85725"/>
              </a:xfrm>
              <a:custGeom>
                <a:avLst/>
                <a:gdLst/>
                <a:ahLst/>
                <a:cxnLst>
                  <a:cxn ang="0">
                    <a:pos x="38" y="26"/>
                  </a:cxn>
                  <a:cxn ang="0">
                    <a:pos x="34" y="23"/>
                  </a:cxn>
                  <a:cxn ang="0">
                    <a:pos x="35" y="15"/>
                  </a:cxn>
                  <a:cxn ang="0">
                    <a:pos x="36" y="12"/>
                  </a:cxn>
                  <a:cxn ang="0">
                    <a:pos x="33" y="10"/>
                  </a:cxn>
                  <a:cxn ang="0">
                    <a:pos x="29" y="14"/>
                  </a:cxn>
                  <a:cxn ang="0">
                    <a:pos x="24" y="10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11" y="7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14" y="28"/>
                  </a:cxn>
                  <a:cxn ang="0">
                    <a:pos x="41" y="45"/>
                  </a:cxn>
                  <a:cxn ang="0">
                    <a:pos x="43" y="45"/>
                  </a:cxn>
                  <a:cxn ang="0">
                    <a:pos x="47" y="35"/>
                  </a:cxn>
                  <a:cxn ang="0">
                    <a:pos x="38" y="26"/>
                  </a:cxn>
                </a:cxnLst>
                <a:rect l="0" t="0" r="r" b="b"/>
                <a:pathLst>
                  <a:path w="47" h="45">
                    <a:moveTo>
                      <a:pt x="38" y="26"/>
                    </a:moveTo>
                    <a:cubicBezTo>
                      <a:pt x="34" y="24"/>
                      <a:pt x="33" y="24"/>
                      <a:pt x="34" y="23"/>
                    </a:cubicBezTo>
                    <a:cubicBezTo>
                      <a:pt x="36" y="22"/>
                      <a:pt x="36" y="19"/>
                      <a:pt x="35" y="15"/>
                    </a:cubicBezTo>
                    <a:cubicBezTo>
                      <a:pt x="35" y="13"/>
                      <a:pt x="35" y="13"/>
                      <a:pt x="36" y="12"/>
                    </a:cubicBezTo>
                    <a:cubicBezTo>
                      <a:pt x="34" y="11"/>
                      <a:pt x="34" y="11"/>
                      <a:pt x="33" y="10"/>
                    </a:cubicBezTo>
                    <a:cubicBezTo>
                      <a:pt x="33" y="8"/>
                      <a:pt x="31" y="11"/>
                      <a:pt x="29" y="14"/>
                    </a:cubicBezTo>
                    <a:cubicBezTo>
                      <a:pt x="27" y="16"/>
                      <a:pt x="23" y="13"/>
                      <a:pt x="24" y="10"/>
                    </a:cubicBezTo>
                    <a:cubicBezTo>
                      <a:pt x="24" y="6"/>
                      <a:pt x="22" y="0"/>
                      <a:pt x="20" y="0"/>
                    </a:cubicBezTo>
                    <a:cubicBezTo>
                      <a:pt x="20" y="0"/>
                      <a:pt x="16" y="1"/>
                      <a:pt x="12" y="2"/>
                    </a:cubicBezTo>
                    <a:cubicBezTo>
                      <a:pt x="13" y="3"/>
                      <a:pt x="12" y="5"/>
                      <a:pt x="11" y="7"/>
                    </a:cubicBezTo>
                    <a:cubicBezTo>
                      <a:pt x="11" y="10"/>
                      <a:pt x="5" y="13"/>
                      <a:pt x="2" y="15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4" y="22"/>
                      <a:pt x="10" y="25"/>
                      <a:pt x="14" y="28"/>
                    </a:cubicBezTo>
                    <a:cubicBezTo>
                      <a:pt x="22" y="35"/>
                      <a:pt x="35" y="43"/>
                      <a:pt x="41" y="45"/>
                    </a:cubicBezTo>
                    <a:cubicBezTo>
                      <a:pt x="41" y="45"/>
                      <a:pt x="42" y="45"/>
                      <a:pt x="43" y="45"/>
                    </a:cubicBezTo>
                    <a:cubicBezTo>
                      <a:pt x="45" y="39"/>
                      <a:pt x="46" y="38"/>
                      <a:pt x="47" y="35"/>
                    </a:cubicBezTo>
                    <a:cubicBezTo>
                      <a:pt x="47" y="31"/>
                      <a:pt x="41" y="29"/>
                      <a:pt x="38" y="2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0" name="Freeform 30"/>
              <p:cNvSpPr/>
              <p:nvPr/>
            </p:nvSpPr>
            <p:spPr bwMode="auto">
              <a:xfrm>
                <a:off x="4075113" y="3040063"/>
                <a:ext cx="63500" cy="68263"/>
              </a:xfrm>
              <a:custGeom>
                <a:avLst/>
                <a:gdLst/>
                <a:ahLst/>
                <a:cxnLst>
                  <a:cxn ang="0">
                    <a:pos x="31" y="24"/>
                  </a:cxn>
                  <a:cxn ang="0">
                    <a:pos x="32" y="18"/>
                  </a:cxn>
                  <a:cxn ang="0">
                    <a:pos x="30" y="11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8" y="3"/>
                  </a:cxn>
                  <a:cxn ang="0">
                    <a:pos x="0" y="11"/>
                  </a:cxn>
                  <a:cxn ang="0">
                    <a:pos x="2" y="15"/>
                  </a:cxn>
                  <a:cxn ang="0">
                    <a:pos x="11" y="30"/>
                  </a:cxn>
                  <a:cxn ang="0">
                    <a:pos x="20" y="36"/>
                  </a:cxn>
                  <a:cxn ang="0">
                    <a:pos x="22" y="32"/>
                  </a:cxn>
                  <a:cxn ang="0">
                    <a:pos x="31" y="24"/>
                  </a:cxn>
                </a:cxnLst>
                <a:rect l="0" t="0" r="r" b="b"/>
                <a:pathLst>
                  <a:path w="33" h="36">
                    <a:moveTo>
                      <a:pt x="31" y="24"/>
                    </a:moveTo>
                    <a:cubicBezTo>
                      <a:pt x="32" y="22"/>
                      <a:pt x="33" y="20"/>
                      <a:pt x="32" y="18"/>
                    </a:cubicBezTo>
                    <a:cubicBezTo>
                      <a:pt x="31" y="16"/>
                      <a:pt x="30" y="14"/>
                      <a:pt x="30" y="11"/>
                    </a:cubicBezTo>
                    <a:cubicBezTo>
                      <a:pt x="30" y="9"/>
                      <a:pt x="24" y="0"/>
                      <a:pt x="21" y="0"/>
                    </a:cubicBezTo>
                    <a:cubicBezTo>
                      <a:pt x="19" y="0"/>
                      <a:pt x="16" y="2"/>
                      <a:pt x="13" y="2"/>
                    </a:cubicBezTo>
                    <a:cubicBezTo>
                      <a:pt x="10" y="1"/>
                      <a:pt x="8" y="0"/>
                      <a:pt x="8" y="3"/>
                    </a:cubicBezTo>
                    <a:cubicBezTo>
                      <a:pt x="7" y="5"/>
                      <a:pt x="3" y="8"/>
                      <a:pt x="0" y="11"/>
                    </a:cubicBezTo>
                    <a:cubicBezTo>
                      <a:pt x="1" y="12"/>
                      <a:pt x="1" y="14"/>
                      <a:pt x="2" y="15"/>
                    </a:cubicBezTo>
                    <a:cubicBezTo>
                      <a:pt x="4" y="25"/>
                      <a:pt x="7" y="26"/>
                      <a:pt x="11" y="30"/>
                    </a:cubicBezTo>
                    <a:cubicBezTo>
                      <a:pt x="12" y="31"/>
                      <a:pt x="16" y="33"/>
                      <a:pt x="20" y="36"/>
                    </a:cubicBezTo>
                    <a:cubicBezTo>
                      <a:pt x="20" y="34"/>
                      <a:pt x="21" y="32"/>
                      <a:pt x="22" y="32"/>
                    </a:cubicBezTo>
                    <a:cubicBezTo>
                      <a:pt x="25" y="30"/>
                      <a:pt x="31" y="27"/>
                      <a:pt x="31" y="2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1" name="Freeform 31"/>
              <p:cNvSpPr/>
              <p:nvPr/>
            </p:nvSpPr>
            <p:spPr bwMode="auto">
              <a:xfrm>
                <a:off x="3994150" y="2640013"/>
                <a:ext cx="179388" cy="147638"/>
              </a:xfrm>
              <a:custGeom>
                <a:avLst/>
                <a:gdLst/>
                <a:ahLst/>
                <a:cxnLst>
                  <a:cxn ang="0">
                    <a:pos x="44" y="59"/>
                  </a:cxn>
                  <a:cxn ang="0">
                    <a:pos x="56" y="51"/>
                  </a:cxn>
                  <a:cxn ang="0">
                    <a:pos x="56" y="20"/>
                  </a:cxn>
                  <a:cxn ang="0">
                    <a:pos x="94" y="20"/>
                  </a:cxn>
                  <a:cxn ang="0">
                    <a:pos x="94" y="4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8" y="10"/>
                  </a:cxn>
                  <a:cxn ang="0">
                    <a:pos x="23" y="31"/>
                  </a:cxn>
                  <a:cxn ang="0">
                    <a:pos x="3" y="66"/>
                  </a:cxn>
                  <a:cxn ang="0">
                    <a:pos x="0" y="77"/>
                  </a:cxn>
                  <a:cxn ang="0">
                    <a:pos x="44" y="77"/>
                  </a:cxn>
                  <a:cxn ang="0">
                    <a:pos x="44" y="59"/>
                  </a:cxn>
                </a:cxnLst>
                <a:rect l="0" t="0" r="r" b="b"/>
                <a:pathLst>
                  <a:path w="94" h="77">
                    <a:moveTo>
                      <a:pt x="44" y="59"/>
                    </a:moveTo>
                    <a:cubicBezTo>
                      <a:pt x="44" y="56"/>
                      <a:pt x="56" y="53"/>
                      <a:pt x="56" y="51"/>
                    </a:cubicBezTo>
                    <a:cubicBezTo>
                      <a:pt x="56" y="48"/>
                      <a:pt x="56" y="20"/>
                      <a:pt x="56" y="20"/>
                    </a:cubicBezTo>
                    <a:cubicBezTo>
                      <a:pt x="56" y="20"/>
                      <a:pt x="93" y="21"/>
                      <a:pt x="94" y="20"/>
                    </a:cubicBezTo>
                    <a:cubicBezTo>
                      <a:pt x="94" y="20"/>
                      <a:pt x="94" y="12"/>
                      <a:pt x="94" y="4"/>
                    </a:cubicBezTo>
                    <a:cubicBezTo>
                      <a:pt x="92" y="2"/>
                      <a:pt x="94" y="0"/>
                      <a:pt x="86" y="0"/>
                    </a:cubicBezTo>
                    <a:cubicBezTo>
                      <a:pt x="79" y="0"/>
                      <a:pt x="58" y="0"/>
                      <a:pt x="44" y="0"/>
                    </a:cubicBezTo>
                    <a:cubicBezTo>
                      <a:pt x="41" y="3"/>
                      <a:pt x="39" y="7"/>
                      <a:pt x="38" y="10"/>
                    </a:cubicBezTo>
                    <a:cubicBezTo>
                      <a:pt x="36" y="16"/>
                      <a:pt x="23" y="23"/>
                      <a:pt x="23" y="31"/>
                    </a:cubicBezTo>
                    <a:cubicBezTo>
                      <a:pt x="22" y="38"/>
                      <a:pt x="11" y="50"/>
                      <a:pt x="3" y="66"/>
                    </a:cubicBezTo>
                    <a:cubicBezTo>
                      <a:pt x="1" y="70"/>
                      <a:pt x="0" y="74"/>
                      <a:pt x="0" y="77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4" y="62"/>
                      <a:pt x="44" y="5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2" name="Freeform 32"/>
              <p:cNvSpPr/>
              <p:nvPr/>
            </p:nvSpPr>
            <p:spPr bwMode="auto">
              <a:xfrm>
                <a:off x="3992563" y="2647950"/>
                <a:ext cx="261938" cy="287338"/>
              </a:xfrm>
              <a:custGeom>
                <a:avLst/>
                <a:gdLst/>
                <a:ahLst/>
                <a:cxnLst>
                  <a:cxn ang="0">
                    <a:pos x="11" y="130"/>
                  </a:cxn>
                  <a:cxn ang="0">
                    <a:pos x="21" y="130"/>
                  </a:cxn>
                  <a:cxn ang="0">
                    <a:pos x="30" y="129"/>
                  </a:cxn>
                  <a:cxn ang="0">
                    <a:pos x="36" y="135"/>
                  </a:cxn>
                  <a:cxn ang="0">
                    <a:pos x="40" y="135"/>
                  </a:cxn>
                  <a:cxn ang="0">
                    <a:pos x="48" y="145"/>
                  </a:cxn>
                  <a:cxn ang="0">
                    <a:pos x="53" y="150"/>
                  </a:cxn>
                  <a:cxn ang="0">
                    <a:pos x="59" y="147"/>
                  </a:cxn>
                  <a:cxn ang="0">
                    <a:pos x="66" y="144"/>
                  </a:cxn>
                  <a:cxn ang="0">
                    <a:pos x="72" y="143"/>
                  </a:cxn>
                  <a:cxn ang="0">
                    <a:pos x="80" y="144"/>
                  </a:cxn>
                  <a:cxn ang="0">
                    <a:pos x="87" y="141"/>
                  </a:cxn>
                  <a:cxn ang="0">
                    <a:pos x="131" y="141"/>
                  </a:cxn>
                  <a:cxn ang="0">
                    <a:pos x="132" y="131"/>
                  </a:cxn>
                  <a:cxn ang="0">
                    <a:pos x="129" y="128"/>
                  </a:cxn>
                  <a:cxn ang="0">
                    <a:pos x="118" y="28"/>
                  </a:cxn>
                  <a:cxn ang="0">
                    <a:pos x="137" y="28"/>
                  </a:cxn>
                  <a:cxn ang="0">
                    <a:pos x="97" y="2"/>
                  </a:cxn>
                  <a:cxn ang="0">
                    <a:pos x="95" y="0"/>
                  </a:cxn>
                  <a:cxn ang="0">
                    <a:pos x="95" y="16"/>
                  </a:cxn>
                  <a:cxn ang="0">
                    <a:pos x="57" y="16"/>
                  </a:cxn>
                  <a:cxn ang="0">
                    <a:pos x="57" y="47"/>
                  </a:cxn>
                  <a:cxn ang="0">
                    <a:pos x="45" y="55"/>
                  </a:cxn>
                  <a:cxn ang="0">
                    <a:pos x="45" y="73"/>
                  </a:cxn>
                  <a:cxn ang="0">
                    <a:pos x="1" y="73"/>
                  </a:cxn>
                  <a:cxn ang="0">
                    <a:pos x="7" y="85"/>
                  </a:cxn>
                  <a:cxn ang="0">
                    <a:pos x="9" y="104"/>
                  </a:cxn>
                  <a:cxn ang="0">
                    <a:pos x="6" y="126"/>
                  </a:cxn>
                  <a:cxn ang="0">
                    <a:pos x="4" y="135"/>
                  </a:cxn>
                  <a:cxn ang="0">
                    <a:pos x="4" y="135"/>
                  </a:cxn>
                  <a:cxn ang="0">
                    <a:pos x="11" y="130"/>
                  </a:cxn>
                </a:cxnLst>
                <a:rect l="0" t="0" r="r" b="b"/>
                <a:pathLst>
                  <a:path w="137" h="150">
                    <a:moveTo>
                      <a:pt x="11" y="130"/>
                    </a:moveTo>
                    <a:cubicBezTo>
                      <a:pt x="15" y="131"/>
                      <a:pt x="21" y="130"/>
                      <a:pt x="21" y="130"/>
                    </a:cubicBezTo>
                    <a:cubicBezTo>
                      <a:pt x="21" y="130"/>
                      <a:pt x="27" y="127"/>
                      <a:pt x="30" y="129"/>
                    </a:cubicBezTo>
                    <a:cubicBezTo>
                      <a:pt x="33" y="131"/>
                      <a:pt x="36" y="135"/>
                      <a:pt x="36" y="135"/>
                    </a:cubicBezTo>
                    <a:cubicBezTo>
                      <a:pt x="40" y="135"/>
                      <a:pt x="40" y="135"/>
                      <a:pt x="40" y="135"/>
                    </a:cubicBezTo>
                    <a:cubicBezTo>
                      <a:pt x="40" y="135"/>
                      <a:pt x="43" y="143"/>
                      <a:pt x="48" y="145"/>
                    </a:cubicBezTo>
                    <a:cubicBezTo>
                      <a:pt x="51" y="146"/>
                      <a:pt x="52" y="148"/>
                      <a:pt x="53" y="150"/>
                    </a:cubicBezTo>
                    <a:cubicBezTo>
                      <a:pt x="57" y="150"/>
                      <a:pt x="59" y="149"/>
                      <a:pt x="59" y="147"/>
                    </a:cubicBezTo>
                    <a:cubicBezTo>
                      <a:pt x="59" y="144"/>
                      <a:pt x="61" y="139"/>
                      <a:pt x="66" y="144"/>
                    </a:cubicBezTo>
                    <a:cubicBezTo>
                      <a:pt x="71" y="149"/>
                      <a:pt x="71" y="145"/>
                      <a:pt x="72" y="143"/>
                    </a:cubicBezTo>
                    <a:cubicBezTo>
                      <a:pt x="73" y="141"/>
                      <a:pt x="76" y="144"/>
                      <a:pt x="80" y="144"/>
                    </a:cubicBezTo>
                    <a:cubicBezTo>
                      <a:pt x="83" y="144"/>
                      <a:pt x="87" y="141"/>
                      <a:pt x="87" y="141"/>
                    </a:cubicBezTo>
                    <a:cubicBezTo>
                      <a:pt x="87" y="141"/>
                      <a:pt x="129" y="142"/>
                      <a:pt x="131" y="141"/>
                    </a:cubicBezTo>
                    <a:cubicBezTo>
                      <a:pt x="133" y="140"/>
                      <a:pt x="132" y="131"/>
                      <a:pt x="132" y="131"/>
                    </a:cubicBezTo>
                    <a:cubicBezTo>
                      <a:pt x="129" y="128"/>
                      <a:pt x="129" y="128"/>
                      <a:pt x="129" y="128"/>
                    </a:cubicBezTo>
                    <a:cubicBezTo>
                      <a:pt x="118" y="28"/>
                      <a:pt x="118" y="28"/>
                      <a:pt x="118" y="28"/>
                    </a:cubicBezTo>
                    <a:cubicBezTo>
                      <a:pt x="137" y="28"/>
                      <a:pt x="137" y="28"/>
                      <a:pt x="137" y="28"/>
                    </a:cubicBezTo>
                    <a:cubicBezTo>
                      <a:pt x="117" y="15"/>
                      <a:pt x="99" y="3"/>
                      <a:pt x="97" y="2"/>
                    </a:cubicBezTo>
                    <a:cubicBezTo>
                      <a:pt x="96" y="2"/>
                      <a:pt x="95" y="1"/>
                      <a:pt x="95" y="0"/>
                    </a:cubicBezTo>
                    <a:cubicBezTo>
                      <a:pt x="95" y="8"/>
                      <a:pt x="95" y="16"/>
                      <a:pt x="95" y="16"/>
                    </a:cubicBezTo>
                    <a:cubicBezTo>
                      <a:pt x="94" y="17"/>
                      <a:pt x="57" y="16"/>
                      <a:pt x="57" y="16"/>
                    </a:cubicBezTo>
                    <a:cubicBezTo>
                      <a:pt x="57" y="16"/>
                      <a:pt x="57" y="44"/>
                      <a:pt x="57" y="47"/>
                    </a:cubicBezTo>
                    <a:cubicBezTo>
                      <a:pt x="57" y="49"/>
                      <a:pt x="45" y="52"/>
                      <a:pt x="45" y="55"/>
                    </a:cubicBezTo>
                    <a:cubicBezTo>
                      <a:pt x="45" y="58"/>
                      <a:pt x="45" y="73"/>
                      <a:pt x="45" y="7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80"/>
                      <a:pt x="4" y="82"/>
                      <a:pt x="7" y="85"/>
                    </a:cubicBezTo>
                    <a:cubicBezTo>
                      <a:pt x="10" y="89"/>
                      <a:pt x="4" y="96"/>
                      <a:pt x="9" y="104"/>
                    </a:cubicBezTo>
                    <a:cubicBezTo>
                      <a:pt x="15" y="111"/>
                      <a:pt x="8" y="122"/>
                      <a:pt x="6" y="126"/>
                    </a:cubicBezTo>
                    <a:cubicBezTo>
                      <a:pt x="4" y="128"/>
                      <a:pt x="4" y="132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8" y="135"/>
                      <a:pt x="7" y="129"/>
                      <a:pt x="11" y="13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3" name="Freeform 33"/>
              <p:cNvSpPr/>
              <p:nvPr/>
            </p:nvSpPr>
            <p:spPr bwMode="auto">
              <a:xfrm>
                <a:off x="4094163" y="2701925"/>
                <a:ext cx="360363" cy="338138"/>
              </a:xfrm>
              <a:custGeom>
                <a:avLst/>
                <a:gdLst/>
                <a:ahLst/>
                <a:cxnLst>
                  <a:cxn ang="0">
                    <a:pos x="179" y="73"/>
                  </a:cxn>
                  <a:cxn ang="0">
                    <a:pos x="173" y="61"/>
                  </a:cxn>
                  <a:cxn ang="0">
                    <a:pos x="161" y="57"/>
                  </a:cxn>
                  <a:cxn ang="0">
                    <a:pos x="153" y="47"/>
                  </a:cxn>
                  <a:cxn ang="0">
                    <a:pos x="84" y="0"/>
                  </a:cxn>
                  <a:cxn ang="0">
                    <a:pos x="65" y="0"/>
                  </a:cxn>
                  <a:cxn ang="0">
                    <a:pos x="76" y="100"/>
                  </a:cxn>
                  <a:cxn ang="0">
                    <a:pos x="79" y="103"/>
                  </a:cxn>
                  <a:cxn ang="0">
                    <a:pos x="78" y="113"/>
                  </a:cxn>
                  <a:cxn ang="0">
                    <a:pos x="34" y="113"/>
                  </a:cxn>
                  <a:cxn ang="0">
                    <a:pos x="27" y="116"/>
                  </a:cxn>
                  <a:cxn ang="0">
                    <a:pos x="19" y="115"/>
                  </a:cxn>
                  <a:cxn ang="0">
                    <a:pos x="13" y="116"/>
                  </a:cxn>
                  <a:cxn ang="0">
                    <a:pos x="6" y="119"/>
                  </a:cxn>
                  <a:cxn ang="0">
                    <a:pos x="0" y="122"/>
                  </a:cxn>
                  <a:cxn ang="0">
                    <a:pos x="1" y="125"/>
                  </a:cxn>
                  <a:cxn ang="0">
                    <a:pos x="3" y="128"/>
                  </a:cxn>
                  <a:cxn ang="0">
                    <a:pos x="5" y="135"/>
                  </a:cxn>
                  <a:cxn ang="0">
                    <a:pos x="11" y="142"/>
                  </a:cxn>
                  <a:cxn ang="0">
                    <a:pos x="11" y="151"/>
                  </a:cxn>
                  <a:cxn ang="0">
                    <a:pos x="14" y="154"/>
                  </a:cxn>
                  <a:cxn ang="0">
                    <a:pos x="21" y="153"/>
                  </a:cxn>
                  <a:cxn ang="0">
                    <a:pos x="28" y="154"/>
                  </a:cxn>
                  <a:cxn ang="0">
                    <a:pos x="36" y="148"/>
                  </a:cxn>
                  <a:cxn ang="0">
                    <a:pos x="41" y="157"/>
                  </a:cxn>
                  <a:cxn ang="0">
                    <a:pos x="45" y="162"/>
                  </a:cxn>
                  <a:cxn ang="0">
                    <a:pos x="45" y="166"/>
                  </a:cxn>
                  <a:cxn ang="0">
                    <a:pos x="47" y="172"/>
                  </a:cxn>
                  <a:cxn ang="0">
                    <a:pos x="53" y="173"/>
                  </a:cxn>
                  <a:cxn ang="0">
                    <a:pos x="58" y="175"/>
                  </a:cxn>
                  <a:cxn ang="0">
                    <a:pos x="65" y="172"/>
                  </a:cxn>
                  <a:cxn ang="0">
                    <a:pos x="70" y="171"/>
                  </a:cxn>
                  <a:cxn ang="0">
                    <a:pos x="74" y="172"/>
                  </a:cxn>
                  <a:cxn ang="0">
                    <a:pos x="78" y="172"/>
                  </a:cxn>
                  <a:cxn ang="0">
                    <a:pos x="81" y="163"/>
                  </a:cxn>
                  <a:cxn ang="0">
                    <a:pos x="80" y="156"/>
                  </a:cxn>
                  <a:cxn ang="0">
                    <a:pos x="89" y="152"/>
                  </a:cxn>
                  <a:cxn ang="0">
                    <a:pos x="93" y="145"/>
                  </a:cxn>
                  <a:cxn ang="0">
                    <a:pos x="96" y="136"/>
                  </a:cxn>
                  <a:cxn ang="0">
                    <a:pos x="103" y="137"/>
                  </a:cxn>
                  <a:cxn ang="0">
                    <a:pos x="108" y="131"/>
                  </a:cxn>
                  <a:cxn ang="0">
                    <a:pos x="114" y="129"/>
                  </a:cxn>
                  <a:cxn ang="0">
                    <a:pos x="118" y="126"/>
                  </a:cxn>
                  <a:cxn ang="0">
                    <a:pos x="128" y="122"/>
                  </a:cxn>
                  <a:cxn ang="0">
                    <a:pos x="136" y="119"/>
                  </a:cxn>
                  <a:cxn ang="0">
                    <a:pos x="150" y="119"/>
                  </a:cxn>
                  <a:cxn ang="0">
                    <a:pos x="159" y="116"/>
                  </a:cxn>
                  <a:cxn ang="0">
                    <a:pos x="177" y="115"/>
                  </a:cxn>
                  <a:cxn ang="0">
                    <a:pos x="184" y="110"/>
                  </a:cxn>
                  <a:cxn ang="0">
                    <a:pos x="188" y="101"/>
                  </a:cxn>
                  <a:cxn ang="0">
                    <a:pos x="188" y="71"/>
                  </a:cxn>
                  <a:cxn ang="0">
                    <a:pos x="179" y="73"/>
                  </a:cxn>
                </a:cxnLst>
                <a:rect l="0" t="0" r="r" b="b"/>
                <a:pathLst>
                  <a:path w="189" h="177">
                    <a:moveTo>
                      <a:pt x="179" y="73"/>
                    </a:moveTo>
                    <a:cubicBezTo>
                      <a:pt x="179" y="73"/>
                      <a:pt x="179" y="65"/>
                      <a:pt x="173" y="61"/>
                    </a:cubicBezTo>
                    <a:cubicBezTo>
                      <a:pt x="168" y="58"/>
                      <a:pt x="161" y="57"/>
                      <a:pt x="161" y="57"/>
                    </a:cubicBezTo>
                    <a:cubicBezTo>
                      <a:pt x="161" y="57"/>
                      <a:pt x="157" y="50"/>
                      <a:pt x="153" y="47"/>
                    </a:cubicBezTo>
                    <a:cubicBezTo>
                      <a:pt x="152" y="45"/>
                      <a:pt x="114" y="20"/>
                      <a:pt x="84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9" y="103"/>
                      <a:pt x="80" y="112"/>
                      <a:pt x="78" y="113"/>
                    </a:cubicBezTo>
                    <a:cubicBezTo>
                      <a:pt x="76" y="114"/>
                      <a:pt x="34" y="113"/>
                      <a:pt x="34" y="113"/>
                    </a:cubicBezTo>
                    <a:cubicBezTo>
                      <a:pt x="34" y="113"/>
                      <a:pt x="30" y="116"/>
                      <a:pt x="27" y="116"/>
                    </a:cubicBezTo>
                    <a:cubicBezTo>
                      <a:pt x="23" y="116"/>
                      <a:pt x="20" y="113"/>
                      <a:pt x="19" y="115"/>
                    </a:cubicBezTo>
                    <a:cubicBezTo>
                      <a:pt x="18" y="117"/>
                      <a:pt x="18" y="121"/>
                      <a:pt x="13" y="116"/>
                    </a:cubicBezTo>
                    <a:cubicBezTo>
                      <a:pt x="8" y="111"/>
                      <a:pt x="6" y="116"/>
                      <a:pt x="6" y="119"/>
                    </a:cubicBezTo>
                    <a:cubicBezTo>
                      <a:pt x="6" y="121"/>
                      <a:pt x="4" y="122"/>
                      <a:pt x="0" y="122"/>
                    </a:cubicBezTo>
                    <a:cubicBezTo>
                      <a:pt x="1" y="124"/>
                      <a:pt x="1" y="125"/>
                      <a:pt x="1" y="125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33"/>
                      <a:pt x="5" y="135"/>
                    </a:cubicBezTo>
                    <a:cubicBezTo>
                      <a:pt x="7" y="137"/>
                      <a:pt x="11" y="141"/>
                      <a:pt x="11" y="142"/>
                    </a:cubicBezTo>
                    <a:cubicBezTo>
                      <a:pt x="11" y="144"/>
                      <a:pt x="11" y="151"/>
                      <a:pt x="11" y="151"/>
                    </a:cubicBezTo>
                    <a:cubicBezTo>
                      <a:pt x="11" y="151"/>
                      <a:pt x="12" y="157"/>
                      <a:pt x="14" y="154"/>
                    </a:cubicBezTo>
                    <a:cubicBezTo>
                      <a:pt x="16" y="152"/>
                      <a:pt x="19" y="157"/>
                      <a:pt x="21" y="153"/>
                    </a:cubicBezTo>
                    <a:cubicBezTo>
                      <a:pt x="22" y="150"/>
                      <a:pt x="26" y="154"/>
                      <a:pt x="28" y="154"/>
                    </a:cubicBezTo>
                    <a:cubicBezTo>
                      <a:pt x="30" y="154"/>
                      <a:pt x="35" y="148"/>
                      <a:pt x="36" y="148"/>
                    </a:cubicBezTo>
                    <a:cubicBezTo>
                      <a:pt x="38" y="149"/>
                      <a:pt x="41" y="154"/>
                      <a:pt x="41" y="157"/>
                    </a:cubicBezTo>
                    <a:cubicBezTo>
                      <a:pt x="41" y="159"/>
                      <a:pt x="47" y="161"/>
                      <a:pt x="45" y="162"/>
                    </a:cubicBezTo>
                    <a:cubicBezTo>
                      <a:pt x="43" y="163"/>
                      <a:pt x="42" y="166"/>
                      <a:pt x="45" y="166"/>
                    </a:cubicBezTo>
                    <a:cubicBezTo>
                      <a:pt x="47" y="166"/>
                      <a:pt x="46" y="170"/>
                      <a:pt x="47" y="172"/>
                    </a:cubicBezTo>
                    <a:cubicBezTo>
                      <a:pt x="49" y="174"/>
                      <a:pt x="51" y="176"/>
                      <a:pt x="53" y="173"/>
                    </a:cubicBezTo>
                    <a:cubicBezTo>
                      <a:pt x="54" y="170"/>
                      <a:pt x="57" y="173"/>
                      <a:pt x="58" y="175"/>
                    </a:cubicBezTo>
                    <a:cubicBezTo>
                      <a:pt x="60" y="177"/>
                      <a:pt x="64" y="174"/>
                      <a:pt x="65" y="172"/>
                    </a:cubicBezTo>
                    <a:cubicBezTo>
                      <a:pt x="65" y="169"/>
                      <a:pt x="71" y="168"/>
                      <a:pt x="70" y="171"/>
                    </a:cubicBezTo>
                    <a:cubicBezTo>
                      <a:pt x="70" y="174"/>
                      <a:pt x="71" y="175"/>
                      <a:pt x="74" y="172"/>
                    </a:cubicBezTo>
                    <a:cubicBezTo>
                      <a:pt x="75" y="171"/>
                      <a:pt x="76" y="171"/>
                      <a:pt x="78" y="172"/>
                    </a:cubicBezTo>
                    <a:cubicBezTo>
                      <a:pt x="79" y="168"/>
                      <a:pt x="80" y="164"/>
                      <a:pt x="81" y="163"/>
                    </a:cubicBezTo>
                    <a:cubicBezTo>
                      <a:pt x="82" y="161"/>
                      <a:pt x="78" y="156"/>
                      <a:pt x="80" y="156"/>
                    </a:cubicBezTo>
                    <a:cubicBezTo>
                      <a:pt x="82" y="155"/>
                      <a:pt x="87" y="156"/>
                      <a:pt x="89" y="152"/>
                    </a:cubicBezTo>
                    <a:cubicBezTo>
                      <a:pt x="91" y="147"/>
                      <a:pt x="93" y="145"/>
                      <a:pt x="93" y="145"/>
                    </a:cubicBezTo>
                    <a:cubicBezTo>
                      <a:pt x="93" y="145"/>
                      <a:pt x="93" y="135"/>
                      <a:pt x="96" y="136"/>
                    </a:cubicBezTo>
                    <a:cubicBezTo>
                      <a:pt x="99" y="138"/>
                      <a:pt x="103" y="141"/>
                      <a:pt x="103" y="137"/>
                    </a:cubicBezTo>
                    <a:cubicBezTo>
                      <a:pt x="104" y="133"/>
                      <a:pt x="107" y="135"/>
                      <a:pt x="108" y="131"/>
                    </a:cubicBezTo>
                    <a:cubicBezTo>
                      <a:pt x="109" y="128"/>
                      <a:pt x="111" y="128"/>
                      <a:pt x="114" y="129"/>
                    </a:cubicBezTo>
                    <a:cubicBezTo>
                      <a:pt x="116" y="129"/>
                      <a:pt x="118" y="128"/>
                      <a:pt x="118" y="126"/>
                    </a:cubicBezTo>
                    <a:cubicBezTo>
                      <a:pt x="118" y="124"/>
                      <a:pt x="123" y="125"/>
                      <a:pt x="128" y="122"/>
                    </a:cubicBezTo>
                    <a:cubicBezTo>
                      <a:pt x="132" y="119"/>
                      <a:pt x="134" y="117"/>
                      <a:pt x="136" y="119"/>
                    </a:cubicBezTo>
                    <a:cubicBezTo>
                      <a:pt x="138" y="120"/>
                      <a:pt x="149" y="120"/>
                      <a:pt x="150" y="119"/>
                    </a:cubicBezTo>
                    <a:cubicBezTo>
                      <a:pt x="152" y="119"/>
                      <a:pt x="155" y="116"/>
                      <a:pt x="159" y="116"/>
                    </a:cubicBezTo>
                    <a:cubicBezTo>
                      <a:pt x="163" y="117"/>
                      <a:pt x="173" y="115"/>
                      <a:pt x="177" y="115"/>
                    </a:cubicBezTo>
                    <a:cubicBezTo>
                      <a:pt x="181" y="115"/>
                      <a:pt x="183" y="111"/>
                      <a:pt x="184" y="110"/>
                    </a:cubicBezTo>
                    <a:cubicBezTo>
                      <a:pt x="185" y="108"/>
                      <a:pt x="186" y="102"/>
                      <a:pt x="188" y="101"/>
                    </a:cubicBezTo>
                    <a:cubicBezTo>
                      <a:pt x="189" y="100"/>
                      <a:pt x="189" y="79"/>
                      <a:pt x="188" y="71"/>
                    </a:cubicBezTo>
                    <a:cubicBezTo>
                      <a:pt x="184" y="72"/>
                      <a:pt x="179" y="73"/>
                      <a:pt x="179" y="7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4" name="Freeform 34"/>
              <p:cNvSpPr/>
              <p:nvPr/>
            </p:nvSpPr>
            <p:spPr bwMode="auto">
              <a:xfrm>
                <a:off x="4243388" y="2925763"/>
                <a:ext cx="176213" cy="125413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87" y="35"/>
                  </a:cxn>
                  <a:cxn ang="0">
                    <a:pos x="86" y="29"/>
                  </a:cxn>
                  <a:cxn ang="0">
                    <a:pos x="81" y="30"/>
                  </a:cxn>
                  <a:cxn ang="0">
                    <a:pos x="76" y="26"/>
                  </a:cxn>
                  <a:cxn ang="0">
                    <a:pos x="74" y="21"/>
                  </a:cxn>
                  <a:cxn ang="0">
                    <a:pos x="69" y="15"/>
                  </a:cxn>
                  <a:cxn ang="0">
                    <a:pos x="65" y="9"/>
                  </a:cxn>
                  <a:cxn ang="0">
                    <a:pos x="65" y="3"/>
                  </a:cxn>
                  <a:cxn ang="0">
                    <a:pos x="58" y="2"/>
                  </a:cxn>
                  <a:cxn ang="0">
                    <a:pos x="50" y="5"/>
                  </a:cxn>
                  <a:cxn ang="0">
                    <a:pos x="40" y="9"/>
                  </a:cxn>
                  <a:cxn ang="0">
                    <a:pos x="36" y="12"/>
                  </a:cxn>
                  <a:cxn ang="0">
                    <a:pos x="30" y="14"/>
                  </a:cxn>
                  <a:cxn ang="0">
                    <a:pos x="25" y="20"/>
                  </a:cxn>
                  <a:cxn ang="0">
                    <a:pos x="18" y="19"/>
                  </a:cxn>
                  <a:cxn ang="0">
                    <a:pos x="15" y="28"/>
                  </a:cxn>
                  <a:cxn ang="0">
                    <a:pos x="11" y="35"/>
                  </a:cxn>
                  <a:cxn ang="0">
                    <a:pos x="2" y="39"/>
                  </a:cxn>
                  <a:cxn ang="0">
                    <a:pos x="3" y="46"/>
                  </a:cxn>
                  <a:cxn ang="0">
                    <a:pos x="0" y="55"/>
                  </a:cxn>
                  <a:cxn ang="0">
                    <a:pos x="5" y="58"/>
                  </a:cxn>
                  <a:cxn ang="0">
                    <a:pos x="15" y="63"/>
                  </a:cxn>
                  <a:cxn ang="0">
                    <a:pos x="28" y="61"/>
                  </a:cxn>
                  <a:cxn ang="0">
                    <a:pos x="32" y="60"/>
                  </a:cxn>
                  <a:cxn ang="0">
                    <a:pos x="30" y="49"/>
                  </a:cxn>
                  <a:cxn ang="0">
                    <a:pos x="58" y="50"/>
                  </a:cxn>
                  <a:cxn ang="0">
                    <a:pos x="63" y="47"/>
                  </a:cxn>
                  <a:cxn ang="0">
                    <a:pos x="73" y="48"/>
                  </a:cxn>
                  <a:cxn ang="0">
                    <a:pos x="79" y="44"/>
                  </a:cxn>
                  <a:cxn ang="0">
                    <a:pos x="89" y="42"/>
                  </a:cxn>
                  <a:cxn ang="0">
                    <a:pos x="92" y="37"/>
                  </a:cxn>
                  <a:cxn ang="0">
                    <a:pos x="92" y="37"/>
                  </a:cxn>
                </a:cxnLst>
                <a:rect l="0" t="0" r="r" b="b"/>
                <a:pathLst>
                  <a:path w="92" h="66">
                    <a:moveTo>
                      <a:pt x="92" y="37"/>
                    </a:moveTo>
                    <a:cubicBezTo>
                      <a:pt x="90" y="35"/>
                      <a:pt x="88" y="35"/>
                      <a:pt x="87" y="35"/>
                    </a:cubicBezTo>
                    <a:cubicBezTo>
                      <a:pt x="86" y="35"/>
                      <a:pt x="87" y="30"/>
                      <a:pt x="86" y="29"/>
                    </a:cubicBezTo>
                    <a:cubicBezTo>
                      <a:pt x="86" y="28"/>
                      <a:pt x="83" y="30"/>
                      <a:pt x="81" y="30"/>
                    </a:cubicBezTo>
                    <a:cubicBezTo>
                      <a:pt x="79" y="29"/>
                      <a:pt x="78" y="26"/>
                      <a:pt x="76" y="26"/>
                    </a:cubicBezTo>
                    <a:cubicBezTo>
                      <a:pt x="74" y="26"/>
                      <a:pt x="74" y="24"/>
                      <a:pt x="74" y="21"/>
                    </a:cubicBezTo>
                    <a:cubicBezTo>
                      <a:pt x="74" y="19"/>
                      <a:pt x="71" y="17"/>
                      <a:pt x="69" y="15"/>
                    </a:cubicBezTo>
                    <a:cubicBezTo>
                      <a:pt x="67" y="14"/>
                      <a:pt x="66" y="10"/>
                      <a:pt x="65" y="9"/>
                    </a:cubicBezTo>
                    <a:cubicBezTo>
                      <a:pt x="64" y="8"/>
                      <a:pt x="65" y="5"/>
                      <a:pt x="65" y="3"/>
                    </a:cubicBezTo>
                    <a:cubicBezTo>
                      <a:pt x="62" y="3"/>
                      <a:pt x="59" y="2"/>
                      <a:pt x="58" y="2"/>
                    </a:cubicBezTo>
                    <a:cubicBezTo>
                      <a:pt x="56" y="0"/>
                      <a:pt x="54" y="2"/>
                      <a:pt x="50" y="5"/>
                    </a:cubicBezTo>
                    <a:cubicBezTo>
                      <a:pt x="45" y="8"/>
                      <a:pt x="40" y="7"/>
                      <a:pt x="40" y="9"/>
                    </a:cubicBezTo>
                    <a:cubicBezTo>
                      <a:pt x="40" y="11"/>
                      <a:pt x="38" y="12"/>
                      <a:pt x="36" y="12"/>
                    </a:cubicBezTo>
                    <a:cubicBezTo>
                      <a:pt x="33" y="11"/>
                      <a:pt x="31" y="11"/>
                      <a:pt x="30" y="14"/>
                    </a:cubicBezTo>
                    <a:cubicBezTo>
                      <a:pt x="29" y="18"/>
                      <a:pt x="26" y="16"/>
                      <a:pt x="25" y="20"/>
                    </a:cubicBezTo>
                    <a:cubicBezTo>
                      <a:pt x="25" y="24"/>
                      <a:pt x="21" y="21"/>
                      <a:pt x="18" y="19"/>
                    </a:cubicBezTo>
                    <a:cubicBezTo>
                      <a:pt x="15" y="18"/>
                      <a:pt x="15" y="28"/>
                      <a:pt x="15" y="28"/>
                    </a:cubicBezTo>
                    <a:cubicBezTo>
                      <a:pt x="15" y="28"/>
                      <a:pt x="13" y="30"/>
                      <a:pt x="11" y="35"/>
                    </a:cubicBezTo>
                    <a:cubicBezTo>
                      <a:pt x="9" y="39"/>
                      <a:pt x="4" y="38"/>
                      <a:pt x="2" y="39"/>
                    </a:cubicBezTo>
                    <a:cubicBezTo>
                      <a:pt x="0" y="39"/>
                      <a:pt x="4" y="44"/>
                      <a:pt x="3" y="46"/>
                    </a:cubicBezTo>
                    <a:cubicBezTo>
                      <a:pt x="2" y="47"/>
                      <a:pt x="1" y="51"/>
                      <a:pt x="0" y="55"/>
                    </a:cubicBezTo>
                    <a:cubicBezTo>
                      <a:pt x="2" y="55"/>
                      <a:pt x="4" y="57"/>
                      <a:pt x="5" y="58"/>
                    </a:cubicBezTo>
                    <a:cubicBezTo>
                      <a:pt x="6" y="60"/>
                      <a:pt x="12" y="66"/>
                      <a:pt x="15" y="63"/>
                    </a:cubicBezTo>
                    <a:cubicBezTo>
                      <a:pt x="18" y="60"/>
                      <a:pt x="26" y="59"/>
                      <a:pt x="28" y="61"/>
                    </a:cubicBezTo>
                    <a:cubicBezTo>
                      <a:pt x="30" y="63"/>
                      <a:pt x="32" y="62"/>
                      <a:pt x="32" y="60"/>
                    </a:cubicBezTo>
                    <a:cubicBezTo>
                      <a:pt x="32" y="58"/>
                      <a:pt x="29" y="51"/>
                      <a:pt x="30" y="49"/>
                    </a:cubicBezTo>
                    <a:cubicBezTo>
                      <a:pt x="31" y="47"/>
                      <a:pt x="57" y="48"/>
                      <a:pt x="58" y="50"/>
                    </a:cubicBezTo>
                    <a:cubicBezTo>
                      <a:pt x="59" y="51"/>
                      <a:pt x="59" y="46"/>
                      <a:pt x="63" y="47"/>
                    </a:cubicBezTo>
                    <a:cubicBezTo>
                      <a:pt x="66" y="47"/>
                      <a:pt x="71" y="49"/>
                      <a:pt x="73" y="48"/>
                    </a:cubicBezTo>
                    <a:cubicBezTo>
                      <a:pt x="75" y="47"/>
                      <a:pt x="77" y="44"/>
                      <a:pt x="79" y="44"/>
                    </a:cubicBezTo>
                    <a:cubicBezTo>
                      <a:pt x="81" y="44"/>
                      <a:pt x="87" y="43"/>
                      <a:pt x="89" y="42"/>
                    </a:cubicBezTo>
                    <a:cubicBezTo>
                      <a:pt x="90" y="40"/>
                      <a:pt x="92" y="40"/>
                      <a:pt x="92" y="37"/>
                    </a:cubicBezTo>
                    <a:cubicBezTo>
                      <a:pt x="92" y="37"/>
                      <a:pt x="92" y="37"/>
                      <a:pt x="92" y="3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5" name="Freeform 35"/>
              <p:cNvSpPr/>
              <p:nvPr/>
            </p:nvSpPr>
            <p:spPr bwMode="auto">
              <a:xfrm>
                <a:off x="4365625" y="2738438"/>
                <a:ext cx="336550" cy="261938"/>
              </a:xfrm>
              <a:custGeom>
                <a:avLst/>
                <a:gdLst/>
                <a:ahLst/>
                <a:cxnLst>
                  <a:cxn ang="0">
                    <a:pos x="168" y="20"/>
                  </a:cxn>
                  <a:cxn ang="0">
                    <a:pos x="167" y="5"/>
                  </a:cxn>
                  <a:cxn ang="0">
                    <a:pos x="158" y="10"/>
                  </a:cxn>
                  <a:cxn ang="0">
                    <a:pos x="151" y="3"/>
                  </a:cxn>
                  <a:cxn ang="0">
                    <a:pos x="134" y="0"/>
                  </a:cxn>
                  <a:cxn ang="0">
                    <a:pos x="86" y="30"/>
                  </a:cxn>
                  <a:cxn ang="0">
                    <a:pos x="65" y="46"/>
                  </a:cxn>
                  <a:cxn ang="0">
                    <a:pos x="48" y="52"/>
                  </a:cxn>
                  <a:cxn ang="0">
                    <a:pos x="46" y="52"/>
                  </a:cxn>
                  <a:cxn ang="0">
                    <a:pos x="46" y="82"/>
                  </a:cxn>
                  <a:cxn ang="0">
                    <a:pos x="42" y="91"/>
                  </a:cxn>
                  <a:cxn ang="0">
                    <a:pos x="35" y="96"/>
                  </a:cxn>
                  <a:cxn ang="0">
                    <a:pos x="17" y="97"/>
                  </a:cxn>
                  <a:cxn ang="0">
                    <a:pos x="8" y="100"/>
                  </a:cxn>
                  <a:cxn ang="0">
                    <a:pos x="1" y="101"/>
                  </a:cxn>
                  <a:cxn ang="0">
                    <a:pos x="1" y="107"/>
                  </a:cxn>
                  <a:cxn ang="0">
                    <a:pos x="5" y="113"/>
                  </a:cxn>
                  <a:cxn ang="0">
                    <a:pos x="10" y="119"/>
                  </a:cxn>
                  <a:cxn ang="0">
                    <a:pos x="12" y="124"/>
                  </a:cxn>
                  <a:cxn ang="0">
                    <a:pos x="17" y="128"/>
                  </a:cxn>
                  <a:cxn ang="0">
                    <a:pos x="22" y="127"/>
                  </a:cxn>
                  <a:cxn ang="0">
                    <a:pos x="23" y="133"/>
                  </a:cxn>
                  <a:cxn ang="0">
                    <a:pos x="28" y="135"/>
                  </a:cxn>
                  <a:cxn ang="0">
                    <a:pos x="32" y="130"/>
                  </a:cxn>
                  <a:cxn ang="0">
                    <a:pos x="35" y="135"/>
                  </a:cxn>
                  <a:cxn ang="0">
                    <a:pos x="40" y="133"/>
                  </a:cxn>
                  <a:cxn ang="0">
                    <a:pos x="45" y="125"/>
                  </a:cxn>
                  <a:cxn ang="0">
                    <a:pos x="48" y="116"/>
                  </a:cxn>
                  <a:cxn ang="0">
                    <a:pos x="58" y="116"/>
                  </a:cxn>
                  <a:cxn ang="0">
                    <a:pos x="65" y="114"/>
                  </a:cxn>
                  <a:cxn ang="0">
                    <a:pos x="74" y="117"/>
                  </a:cxn>
                  <a:cxn ang="0">
                    <a:pos x="80" y="123"/>
                  </a:cxn>
                  <a:cxn ang="0">
                    <a:pos x="89" y="120"/>
                  </a:cxn>
                  <a:cxn ang="0">
                    <a:pos x="98" y="125"/>
                  </a:cxn>
                  <a:cxn ang="0">
                    <a:pos x="109" y="125"/>
                  </a:cxn>
                  <a:cxn ang="0">
                    <a:pos x="117" y="119"/>
                  </a:cxn>
                  <a:cxn ang="0">
                    <a:pos x="132" y="120"/>
                  </a:cxn>
                  <a:cxn ang="0">
                    <a:pos x="141" y="122"/>
                  </a:cxn>
                  <a:cxn ang="0">
                    <a:pos x="149" y="115"/>
                  </a:cxn>
                  <a:cxn ang="0">
                    <a:pos x="151" y="114"/>
                  </a:cxn>
                  <a:cxn ang="0">
                    <a:pos x="151" y="111"/>
                  </a:cxn>
                  <a:cxn ang="0">
                    <a:pos x="153" y="101"/>
                  </a:cxn>
                  <a:cxn ang="0">
                    <a:pos x="171" y="79"/>
                  </a:cxn>
                  <a:cxn ang="0">
                    <a:pos x="172" y="51"/>
                  </a:cxn>
                  <a:cxn ang="0">
                    <a:pos x="174" y="39"/>
                  </a:cxn>
                  <a:cxn ang="0">
                    <a:pos x="172" y="30"/>
                  </a:cxn>
                  <a:cxn ang="0">
                    <a:pos x="168" y="20"/>
                  </a:cxn>
                </a:cxnLst>
                <a:rect l="0" t="0" r="r" b="b"/>
                <a:pathLst>
                  <a:path w="176" h="137">
                    <a:moveTo>
                      <a:pt x="168" y="20"/>
                    </a:moveTo>
                    <a:cubicBezTo>
                      <a:pt x="168" y="18"/>
                      <a:pt x="167" y="11"/>
                      <a:pt x="167" y="5"/>
                    </a:cubicBezTo>
                    <a:cubicBezTo>
                      <a:pt x="158" y="10"/>
                      <a:pt x="158" y="10"/>
                      <a:pt x="158" y="10"/>
                    </a:cubicBezTo>
                    <a:cubicBezTo>
                      <a:pt x="158" y="10"/>
                      <a:pt x="156" y="6"/>
                      <a:pt x="151" y="3"/>
                    </a:cubicBezTo>
                    <a:cubicBezTo>
                      <a:pt x="146" y="0"/>
                      <a:pt x="134" y="0"/>
                      <a:pt x="134" y="0"/>
                    </a:cubicBezTo>
                    <a:cubicBezTo>
                      <a:pt x="86" y="30"/>
                      <a:pt x="86" y="30"/>
                      <a:pt x="86" y="30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6"/>
                      <a:pt x="52" y="51"/>
                      <a:pt x="48" y="52"/>
                    </a:cubicBezTo>
                    <a:cubicBezTo>
                      <a:pt x="47" y="52"/>
                      <a:pt x="47" y="52"/>
                      <a:pt x="46" y="52"/>
                    </a:cubicBezTo>
                    <a:cubicBezTo>
                      <a:pt x="47" y="60"/>
                      <a:pt x="47" y="81"/>
                      <a:pt x="46" y="82"/>
                    </a:cubicBezTo>
                    <a:cubicBezTo>
                      <a:pt x="44" y="83"/>
                      <a:pt x="43" y="89"/>
                      <a:pt x="42" y="91"/>
                    </a:cubicBezTo>
                    <a:cubicBezTo>
                      <a:pt x="41" y="92"/>
                      <a:pt x="39" y="96"/>
                      <a:pt x="35" y="96"/>
                    </a:cubicBezTo>
                    <a:cubicBezTo>
                      <a:pt x="31" y="96"/>
                      <a:pt x="21" y="98"/>
                      <a:pt x="17" y="97"/>
                    </a:cubicBezTo>
                    <a:cubicBezTo>
                      <a:pt x="13" y="97"/>
                      <a:pt x="10" y="100"/>
                      <a:pt x="8" y="100"/>
                    </a:cubicBezTo>
                    <a:cubicBezTo>
                      <a:pt x="8" y="101"/>
                      <a:pt x="4" y="101"/>
                      <a:pt x="1" y="101"/>
                    </a:cubicBezTo>
                    <a:cubicBezTo>
                      <a:pt x="1" y="103"/>
                      <a:pt x="0" y="106"/>
                      <a:pt x="1" y="107"/>
                    </a:cubicBezTo>
                    <a:cubicBezTo>
                      <a:pt x="2" y="108"/>
                      <a:pt x="3" y="112"/>
                      <a:pt x="5" y="113"/>
                    </a:cubicBezTo>
                    <a:cubicBezTo>
                      <a:pt x="7" y="115"/>
                      <a:pt x="10" y="117"/>
                      <a:pt x="10" y="119"/>
                    </a:cubicBezTo>
                    <a:cubicBezTo>
                      <a:pt x="10" y="122"/>
                      <a:pt x="10" y="124"/>
                      <a:pt x="12" y="124"/>
                    </a:cubicBezTo>
                    <a:cubicBezTo>
                      <a:pt x="14" y="124"/>
                      <a:pt x="15" y="127"/>
                      <a:pt x="17" y="128"/>
                    </a:cubicBezTo>
                    <a:cubicBezTo>
                      <a:pt x="19" y="128"/>
                      <a:pt x="22" y="126"/>
                      <a:pt x="22" y="127"/>
                    </a:cubicBezTo>
                    <a:cubicBezTo>
                      <a:pt x="23" y="128"/>
                      <a:pt x="22" y="133"/>
                      <a:pt x="23" y="133"/>
                    </a:cubicBezTo>
                    <a:cubicBezTo>
                      <a:pt x="24" y="133"/>
                      <a:pt x="26" y="133"/>
                      <a:pt x="28" y="135"/>
                    </a:cubicBezTo>
                    <a:cubicBezTo>
                      <a:pt x="27" y="132"/>
                      <a:pt x="28" y="129"/>
                      <a:pt x="32" y="130"/>
                    </a:cubicBezTo>
                    <a:cubicBezTo>
                      <a:pt x="35" y="131"/>
                      <a:pt x="32" y="134"/>
                      <a:pt x="35" y="135"/>
                    </a:cubicBezTo>
                    <a:cubicBezTo>
                      <a:pt x="38" y="137"/>
                      <a:pt x="40" y="136"/>
                      <a:pt x="40" y="133"/>
                    </a:cubicBezTo>
                    <a:cubicBezTo>
                      <a:pt x="40" y="131"/>
                      <a:pt x="44" y="126"/>
                      <a:pt x="45" y="125"/>
                    </a:cubicBezTo>
                    <a:cubicBezTo>
                      <a:pt x="46" y="124"/>
                      <a:pt x="46" y="118"/>
                      <a:pt x="48" y="116"/>
                    </a:cubicBezTo>
                    <a:cubicBezTo>
                      <a:pt x="50" y="115"/>
                      <a:pt x="56" y="116"/>
                      <a:pt x="58" y="116"/>
                    </a:cubicBezTo>
                    <a:cubicBezTo>
                      <a:pt x="60" y="117"/>
                      <a:pt x="62" y="112"/>
                      <a:pt x="65" y="114"/>
                    </a:cubicBezTo>
                    <a:cubicBezTo>
                      <a:pt x="67" y="116"/>
                      <a:pt x="72" y="114"/>
                      <a:pt x="74" y="117"/>
                    </a:cubicBezTo>
                    <a:cubicBezTo>
                      <a:pt x="76" y="119"/>
                      <a:pt x="77" y="125"/>
                      <a:pt x="80" y="123"/>
                    </a:cubicBezTo>
                    <a:cubicBezTo>
                      <a:pt x="83" y="121"/>
                      <a:pt x="87" y="120"/>
                      <a:pt x="89" y="120"/>
                    </a:cubicBezTo>
                    <a:cubicBezTo>
                      <a:pt x="91" y="120"/>
                      <a:pt x="96" y="124"/>
                      <a:pt x="98" y="125"/>
                    </a:cubicBezTo>
                    <a:cubicBezTo>
                      <a:pt x="100" y="125"/>
                      <a:pt x="107" y="126"/>
                      <a:pt x="109" y="125"/>
                    </a:cubicBezTo>
                    <a:cubicBezTo>
                      <a:pt x="111" y="123"/>
                      <a:pt x="114" y="119"/>
                      <a:pt x="117" y="119"/>
                    </a:cubicBezTo>
                    <a:cubicBezTo>
                      <a:pt x="120" y="120"/>
                      <a:pt x="130" y="119"/>
                      <a:pt x="132" y="120"/>
                    </a:cubicBezTo>
                    <a:cubicBezTo>
                      <a:pt x="134" y="121"/>
                      <a:pt x="138" y="123"/>
                      <a:pt x="141" y="122"/>
                    </a:cubicBezTo>
                    <a:cubicBezTo>
                      <a:pt x="144" y="121"/>
                      <a:pt x="147" y="115"/>
                      <a:pt x="149" y="115"/>
                    </a:cubicBezTo>
                    <a:cubicBezTo>
                      <a:pt x="150" y="114"/>
                      <a:pt x="150" y="114"/>
                      <a:pt x="151" y="114"/>
                    </a:cubicBezTo>
                    <a:cubicBezTo>
                      <a:pt x="151" y="113"/>
                      <a:pt x="151" y="112"/>
                      <a:pt x="151" y="111"/>
                    </a:cubicBezTo>
                    <a:cubicBezTo>
                      <a:pt x="151" y="105"/>
                      <a:pt x="152" y="107"/>
                      <a:pt x="153" y="101"/>
                    </a:cubicBezTo>
                    <a:cubicBezTo>
                      <a:pt x="154" y="95"/>
                      <a:pt x="170" y="80"/>
                      <a:pt x="171" y="79"/>
                    </a:cubicBezTo>
                    <a:cubicBezTo>
                      <a:pt x="172" y="78"/>
                      <a:pt x="172" y="54"/>
                      <a:pt x="172" y="51"/>
                    </a:cubicBezTo>
                    <a:cubicBezTo>
                      <a:pt x="172" y="47"/>
                      <a:pt x="173" y="43"/>
                      <a:pt x="174" y="39"/>
                    </a:cubicBezTo>
                    <a:cubicBezTo>
                      <a:pt x="176" y="34"/>
                      <a:pt x="172" y="34"/>
                      <a:pt x="172" y="30"/>
                    </a:cubicBezTo>
                    <a:cubicBezTo>
                      <a:pt x="173" y="26"/>
                      <a:pt x="168" y="22"/>
                      <a:pt x="168" y="2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6" name="Freeform 36"/>
              <p:cNvSpPr/>
              <p:nvPr/>
            </p:nvSpPr>
            <p:spPr bwMode="auto">
              <a:xfrm>
                <a:off x="4654550" y="2738438"/>
                <a:ext cx="215900" cy="357188"/>
              </a:xfrm>
              <a:custGeom>
                <a:avLst/>
                <a:gdLst/>
                <a:ahLst/>
                <a:cxnLst>
                  <a:cxn ang="0">
                    <a:pos x="112" y="46"/>
                  </a:cxn>
                  <a:cxn ang="0">
                    <a:pos x="26" y="0"/>
                  </a:cxn>
                  <a:cxn ang="0">
                    <a:pos x="16" y="5"/>
                  </a:cxn>
                  <a:cxn ang="0">
                    <a:pos x="17" y="20"/>
                  </a:cxn>
                  <a:cxn ang="0">
                    <a:pos x="21" y="30"/>
                  </a:cxn>
                  <a:cxn ang="0">
                    <a:pos x="23" y="39"/>
                  </a:cxn>
                  <a:cxn ang="0">
                    <a:pos x="21" y="51"/>
                  </a:cxn>
                  <a:cxn ang="0">
                    <a:pos x="20" y="79"/>
                  </a:cxn>
                  <a:cxn ang="0">
                    <a:pos x="2" y="101"/>
                  </a:cxn>
                  <a:cxn ang="0">
                    <a:pos x="0" y="111"/>
                  </a:cxn>
                  <a:cxn ang="0">
                    <a:pos x="0" y="114"/>
                  </a:cxn>
                  <a:cxn ang="0">
                    <a:pos x="2" y="117"/>
                  </a:cxn>
                  <a:cxn ang="0">
                    <a:pos x="7" y="122"/>
                  </a:cxn>
                  <a:cxn ang="0">
                    <a:pos x="14" y="132"/>
                  </a:cxn>
                  <a:cxn ang="0">
                    <a:pos x="15" y="142"/>
                  </a:cxn>
                  <a:cxn ang="0">
                    <a:pos x="20" y="156"/>
                  </a:cxn>
                  <a:cxn ang="0">
                    <a:pos x="15" y="158"/>
                  </a:cxn>
                  <a:cxn ang="0">
                    <a:pos x="6" y="159"/>
                  </a:cxn>
                  <a:cxn ang="0">
                    <a:pos x="8" y="167"/>
                  </a:cxn>
                  <a:cxn ang="0">
                    <a:pos x="18" y="177"/>
                  </a:cxn>
                  <a:cxn ang="0">
                    <a:pos x="22" y="186"/>
                  </a:cxn>
                  <a:cxn ang="0">
                    <a:pos x="28" y="184"/>
                  </a:cxn>
                  <a:cxn ang="0">
                    <a:pos x="36" y="184"/>
                  </a:cxn>
                  <a:cxn ang="0">
                    <a:pos x="48" y="180"/>
                  </a:cxn>
                  <a:cxn ang="0">
                    <a:pos x="58" y="175"/>
                  </a:cxn>
                  <a:cxn ang="0">
                    <a:pos x="59" y="169"/>
                  </a:cxn>
                  <a:cxn ang="0">
                    <a:pos x="75" y="165"/>
                  </a:cxn>
                  <a:cxn ang="0">
                    <a:pos x="86" y="154"/>
                  </a:cxn>
                  <a:cxn ang="0">
                    <a:pos x="88" y="149"/>
                  </a:cxn>
                  <a:cxn ang="0">
                    <a:pos x="97" y="145"/>
                  </a:cxn>
                  <a:cxn ang="0">
                    <a:pos x="99" y="145"/>
                  </a:cxn>
                  <a:cxn ang="0">
                    <a:pos x="99" y="145"/>
                  </a:cxn>
                  <a:cxn ang="0">
                    <a:pos x="100" y="140"/>
                  </a:cxn>
                  <a:cxn ang="0">
                    <a:pos x="95" y="133"/>
                  </a:cxn>
                  <a:cxn ang="0">
                    <a:pos x="93" y="125"/>
                  </a:cxn>
                  <a:cxn ang="0">
                    <a:pos x="91" y="118"/>
                  </a:cxn>
                  <a:cxn ang="0">
                    <a:pos x="92" y="110"/>
                  </a:cxn>
                  <a:cxn ang="0">
                    <a:pos x="97" y="102"/>
                  </a:cxn>
                  <a:cxn ang="0">
                    <a:pos x="101" y="95"/>
                  </a:cxn>
                  <a:cxn ang="0">
                    <a:pos x="111" y="89"/>
                  </a:cxn>
                  <a:cxn ang="0">
                    <a:pos x="112" y="77"/>
                  </a:cxn>
                  <a:cxn ang="0">
                    <a:pos x="112" y="46"/>
                  </a:cxn>
                </a:cxnLst>
                <a:rect l="0" t="0" r="r" b="b"/>
                <a:pathLst>
                  <a:path w="113" h="187">
                    <a:moveTo>
                      <a:pt x="112" y="46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11"/>
                      <a:pt x="17" y="18"/>
                      <a:pt x="17" y="20"/>
                    </a:cubicBezTo>
                    <a:cubicBezTo>
                      <a:pt x="17" y="22"/>
                      <a:pt x="22" y="26"/>
                      <a:pt x="21" y="30"/>
                    </a:cubicBezTo>
                    <a:cubicBezTo>
                      <a:pt x="21" y="34"/>
                      <a:pt x="25" y="34"/>
                      <a:pt x="23" y="39"/>
                    </a:cubicBezTo>
                    <a:cubicBezTo>
                      <a:pt x="22" y="43"/>
                      <a:pt x="21" y="47"/>
                      <a:pt x="21" y="51"/>
                    </a:cubicBezTo>
                    <a:cubicBezTo>
                      <a:pt x="21" y="54"/>
                      <a:pt x="21" y="78"/>
                      <a:pt x="20" y="79"/>
                    </a:cubicBezTo>
                    <a:cubicBezTo>
                      <a:pt x="19" y="80"/>
                      <a:pt x="3" y="95"/>
                      <a:pt x="2" y="101"/>
                    </a:cubicBezTo>
                    <a:cubicBezTo>
                      <a:pt x="1" y="107"/>
                      <a:pt x="0" y="105"/>
                      <a:pt x="0" y="111"/>
                    </a:cubicBezTo>
                    <a:cubicBezTo>
                      <a:pt x="0" y="112"/>
                      <a:pt x="0" y="113"/>
                      <a:pt x="0" y="114"/>
                    </a:cubicBezTo>
                    <a:cubicBezTo>
                      <a:pt x="0" y="115"/>
                      <a:pt x="1" y="116"/>
                      <a:pt x="2" y="117"/>
                    </a:cubicBezTo>
                    <a:cubicBezTo>
                      <a:pt x="4" y="119"/>
                      <a:pt x="4" y="122"/>
                      <a:pt x="7" y="122"/>
                    </a:cubicBezTo>
                    <a:cubicBezTo>
                      <a:pt x="10" y="122"/>
                      <a:pt x="14" y="129"/>
                      <a:pt x="14" y="132"/>
                    </a:cubicBezTo>
                    <a:cubicBezTo>
                      <a:pt x="14" y="135"/>
                      <a:pt x="16" y="137"/>
                      <a:pt x="15" y="142"/>
                    </a:cubicBezTo>
                    <a:cubicBezTo>
                      <a:pt x="15" y="148"/>
                      <a:pt x="18" y="155"/>
                      <a:pt x="20" y="156"/>
                    </a:cubicBezTo>
                    <a:cubicBezTo>
                      <a:pt x="22" y="157"/>
                      <a:pt x="19" y="158"/>
                      <a:pt x="15" y="158"/>
                    </a:cubicBezTo>
                    <a:cubicBezTo>
                      <a:pt x="11" y="158"/>
                      <a:pt x="6" y="158"/>
                      <a:pt x="6" y="159"/>
                    </a:cubicBezTo>
                    <a:cubicBezTo>
                      <a:pt x="6" y="161"/>
                      <a:pt x="4" y="163"/>
                      <a:pt x="8" y="167"/>
                    </a:cubicBezTo>
                    <a:cubicBezTo>
                      <a:pt x="13" y="171"/>
                      <a:pt x="16" y="173"/>
                      <a:pt x="18" y="177"/>
                    </a:cubicBezTo>
                    <a:cubicBezTo>
                      <a:pt x="19" y="181"/>
                      <a:pt x="21" y="185"/>
                      <a:pt x="22" y="186"/>
                    </a:cubicBezTo>
                    <a:cubicBezTo>
                      <a:pt x="23" y="187"/>
                      <a:pt x="26" y="187"/>
                      <a:pt x="28" y="184"/>
                    </a:cubicBezTo>
                    <a:cubicBezTo>
                      <a:pt x="31" y="180"/>
                      <a:pt x="33" y="187"/>
                      <a:pt x="36" y="184"/>
                    </a:cubicBezTo>
                    <a:cubicBezTo>
                      <a:pt x="38" y="181"/>
                      <a:pt x="46" y="181"/>
                      <a:pt x="48" y="180"/>
                    </a:cubicBezTo>
                    <a:cubicBezTo>
                      <a:pt x="50" y="179"/>
                      <a:pt x="56" y="176"/>
                      <a:pt x="58" y="175"/>
                    </a:cubicBezTo>
                    <a:cubicBezTo>
                      <a:pt x="60" y="173"/>
                      <a:pt x="56" y="170"/>
                      <a:pt x="59" y="169"/>
                    </a:cubicBezTo>
                    <a:cubicBezTo>
                      <a:pt x="62" y="167"/>
                      <a:pt x="71" y="170"/>
                      <a:pt x="75" y="165"/>
                    </a:cubicBezTo>
                    <a:cubicBezTo>
                      <a:pt x="78" y="161"/>
                      <a:pt x="84" y="156"/>
                      <a:pt x="86" y="154"/>
                    </a:cubicBezTo>
                    <a:cubicBezTo>
                      <a:pt x="87" y="152"/>
                      <a:pt x="86" y="151"/>
                      <a:pt x="88" y="149"/>
                    </a:cubicBezTo>
                    <a:cubicBezTo>
                      <a:pt x="90" y="146"/>
                      <a:pt x="95" y="144"/>
                      <a:pt x="97" y="145"/>
                    </a:cubicBezTo>
                    <a:cubicBezTo>
                      <a:pt x="98" y="145"/>
                      <a:pt x="99" y="145"/>
                      <a:pt x="99" y="145"/>
                    </a:cubicBezTo>
                    <a:cubicBezTo>
                      <a:pt x="99" y="145"/>
                      <a:pt x="99" y="145"/>
                      <a:pt x="99" y="145"/>
                    </a:cubicBezTo>
                    <a:cubicBezTo>
                      <a:pt x="100" y="140"/>
                      <a:pt x="100" y="140"/>
                      <a:pt x="100" y="140"/>
                    </a:cubicBezTo>
                    <a:cubicBezTo>
                      <a:pt x="100" y="140"/>
                      <a:pt x="95" y="137"/>
                      <a:pt x="95" y="133"/>
                    </a:cubicBezTo>
                    <a:cubicBezTo>
                      <a:pt x="95" y="129"/>
                      <a:pt x="96" y="125"/>
                      <a:pt x="93" y="125"/>
                    </a:cubicBezTo>
                    <a:cubicBezTo>
                      <a:pt x="89" y="125"/>
                      <a:pt x="89" y="121"/>
                      <a:pt x="91" y="118"/>
                    </a:cubicBezTo>
                    <a:cubicBezTo>
                      <a:pt x="94" y="116"/>
                      <a:pt x="87" y="110"/>
                      <a:pt x="92" y="110"/>
                    </a:cubicBezTo>
                    <a:cubicBezTo>
                      <a:pt x="97" y="110"/>
                      <a:pt x="93" y="102"/>
                      <a:pt x="97" y="102"/>
                    </a:cubicBezTo>
                    <a:cubicBezTo>
                      <a:pt x="100" y="101"/>
                      <a:pt x="101" y="98"/>
                      <a:pt x="101" y="95"/>
                    </a:cubicBezTo>
                    <a:cubicBezTo>
                      <a:pt x="101" y="91"/>
                      <a:pt x="109" y="89"/>
                      <a:pt x="111" y="89"/>
                    </a:cubicBezTo>
                    <a:cubicBezTo>
                      <a:pt x="113" y="88"/>
                      <a:pt x="112" y="77"/>
                      <a:pt x="112" y="77"/>
                    </a:cubicBezTo>
                    <a:lnTo>
                      <a:pt x="112" y="46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7" name="Freeform 37"/>
              <p:cNvSpPr/>
              <p:nvPr/>
            </p:nvSpPr>
            <p:spPr bwMode="auto">
              <a:xfrm>
                <a:off x="4881563" y="2540000"/>
                <a:ext cx="236538" cy="234950"/>
              </a:xfrm>
              <a:custGeom>
                <a:avLst/>
                <a:gdLst/>
                <a:ahLst/>
                <a:cxnLst>
                  <a:cxn ang="0">
                    <a:pos x="115" y="27"/>
                  </a:cxn>
                  <a:cxn ang="0">
                    <a:pos x="107" y="7"/>
                  </a:cxn>
                  <a:cxn ang="0">
                    <a:pos x="106" y="9"/>
                  </a:cxn>
                  <a:cxn ang="0">
                    <a:pos x="94" y="8"/>
                  </a:cxn>
                  <a:cxn ang="0">
                    <a:pos x="80" y="5"/>
                  </a:cxn>
                  <a:cxn ang="0">
                    <a:pos x="56" y="9"/>
                  </a:cxn>
                  <a:cxn ang="0">
                    <a:pos x="44" y="10"/>
                  </a:cxn>
                  <a:cxn ang="0">
                    <a:pos x="23" y="4"/>
                  </a:cxn>
                  <a:cxn ang="0">
                    <a:pos x="6" y="0"/>
                  </a:cxn>
                  <a:cxn ang="0">
                    <a:pos x="5" y="3"/>
                  </a:cxn>
                  <a:cxn ang="0">
                    <a:pos x="4" y="17"/>
                  </a:cxn>
                  <a:cxn ang="0">
                    <a:pos x="4" y="33"/>
                  </a:cxn>
                  <a:cxn ang="0">
                    <a:pos x="4" y="120"/>
                  </a:cxn>
                  <a:cxn ang="0">
                    <a:pos x="72" y="120"/>
                  </a:cxn>
                  <a:cxn ang="0">
                    <a:pos x="76" y="118"/>
                  </a:cxn>
                  <a:cxn ang="0">
                    <a:pos x="82" y="120"/>
                  </a:cxn>
                  <a:cxn ang="0">
                    <a:pos x="96" y="120"/>
                  </a:cxn>
                  <a:cxn ang="0">
                    <a:pos x="102" y="123"/>
                  </a:cxn>
                  <a:cxn ang="0">
                    <a:pos x="109" y="118"/>
                  </a:cxn>
                  <a:cxn ang="0">
                    <a:pos x="116" y="110"/>
                  </a:cxn>
                  <a:cxn ang="0">
                    <a:pos x="122" y="106"/>
                  </a:cxn>
                  <a:cxn ang="0">
                    <a:pos x="123" y="105"/>
                  </a:cxn>
                  <a:cxn ang="0">
                    <a:pos x="123" y="101"/>
                  </a:cxn>
                  <a:cxn ang="0">
                    <a:pos x="118" y="88"/>
                  </a:cxn>
                  <a:cxn ang="0">
                    <a:pos x="106" y="65"/>
                  </a:cxn>
                  <a:cxn ang="0">
                    <a:pos x="100" y="54"/>
                  </a:cxn>
                  <a:cxn ang="0">
                    <a:pos x="93" y="41"/>
                  </a:cxn>
                  <a:cxn ang="0">
                    <a:pos x="87" y="20"/>
                  </a:cxn>
                  <a:cxn ang="0">
                    <a:pos x="95" y="35"/>
                  </a:cxn>
                  <a:cxn ang="0">
                    <a:pos x="106" y="50"/>
                  </a:cxn>
                  <a:cxn ang="0">
                    <a:pos x="113" y="34"/>
                  </a:cxn>
                  <a:cxn ang="0">
                    <a:pos x="113" y="34"/>
                  </a:cxn>
                  <a:cxn ang="0">
                    <a:pos x="114" y="31"/>
                  </a:cxn>
                  <a:cxn ang="0">
                    <a:pos x="115" y="27"/>
                  </a:cxn>
                </a:cxnLst>
                <a:rect l="0" t="0" r="r" b="b"/>
                <a:pathLst>
                  <a:path w="124" h="123">
                    <a:moveTo>
                      <a:pt x="115" y="27"/>
                    </a:moveTo>
                    <a:cubicBezTo>
                      <a:pt x="107" y="7"/>
                      <a:pt x="107" y="7"/>
                      <a:pt x="107" y="7"/>
                    </a:cubicBezTo>
                    <a:cubicBezTo>
                      <a:pt x="107" y="8"/>
                      <a:pt x="106" y="8"/>
                      <a:pt x="106" y="9"/>
                    </a:cubicBezTo>
                    <a:cubicBezTo>
                      <a:pt x="105" y="10"/>
                      <a:pt x="99" y="7"/>
                      <a:pt x="94" y="8"/>
                    </a:cubicBezTo>
                    <a:cubicBezTo>
                      <a:pt x="89" y="9"/>
                      <a:pt x="85" y="7"/>
                      <a:pt x="80" y="5"/>
                    </a:cubicBezTo>
                    <a:cubicBezTo>
                      <a:pt x="75" y="2"/>
                      <a:pt x="59" y="6"/>
                      <a:pt x="56" y="9"/>
                    </a:cubicBezTo>
                    <a:cubicBezTo>
                      <a:pt x="54" y="12"/>
                      <a:pt x="49" y="12"/>
                      <a:pt x="44" y="10"/>
                    </a:cubicBezTo>
                    <a:cubicBezTo>
                      <a:pt x="39" y="8"/>
                      <a:pt x="32" y="5"/>
                      <a:pt x="23" y="4"/>
                    </a:cubicBezTo>
                    <a:cubicBezTo>
                      <a:pt x="14" y="3"/>
                      <a:pt x="8" y="2"/>
                      <a:pt x="6" y="0"/>
                    </a:cubicBezTo>
                    <a:cubicBezTo>
                      <a:pt x="6" y="1"/>
                      <a:pt x="5" y="2"/>
                      <a:pt x="5" y="3"/>
                    </a:cubicBezTo>
                    <a:cubicBezTo>
                      <a:pt x="2" y="10"/>
                      <a:pt x="7" y="12"/>
                      <a:pt x="4" y="17"/>
                    </a:cubicBezTo>
                    <a:cubicBezTo>
                      <a:pt x="0" y="21"/>
                      <a:pt x="4" y="26"/>
                      <a:pt x="4" y="33"/>
                    </a:cubicBezTo>
                    <a:cubicBezTo>
                      <a:pt x="4" y="39"/>
                      <a:pt x="4" y="89"/>
                      <a:pt x="4" y="120"/>
                    </a:cubicBezTo>
                    <a:cubicBezTo>
                      <a:pt x="72" y="120"/>
                      <a:pt x="72" y="120"/>
                      <a:pt x="72" y="120"/>
                    </a:cubicBezTo>
                    <a:cubicBezTo>
                      <a:pt x="72" y="120"/>
                      <a:pt x="74" y="119"/>
                      <a:pt x="76" y="118"/>
                    </a:cubicBezTo>
                    <a:cubicBezTo>
                      <a:pt x="78" y="116"/>
                      <a:pt x="82" y="120"/>
                      <a:pt x="82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6" y="120"/>
                      <a:pt x="99" y="123"/>
                      <a:pt x="102" y="123"/>
                    </a:cubicBezTo>
                    <a:cubicBezTo>
                      <a:pt x="106" y="123"/>
                      <a:pt x="104" y="118"/>
                      <a:pt x="109" y="118"/>
                    </a:cubicBezTo>
                    <a:cubicBezTo>
                      <a:pt x="114" y="118"/>
                      <a:pt x="113" y="110"/>
                      <a:pt x="116" y="110"/>
                    </a:cubicBezTo>
                    <a:cubicBezTo>
                      <a:pt x="120" y="110"/>
                      <a:pt x="119" y="110"/>
                      <a:pt x="122" y="106"/>
                    </a:cubicBezTo>
                    <a:cubicBezTo>
                      <a:pt x="122" y="105"/>
                      <a:pt x="123" y="105"/>
                      <a:pt x="123" y="105"/>
                    </a:cubicBezTo>
                    <a:cubicBezTo>
                      <a:pt x="122" y="104"/>
                      <a:pt x="122" y="102"/>
                      <a:pt x="123" y="101"/>
                    </a:cubicBezTo>
                    <a:cubicBezTo>
                      <a:pt x="124" y="95"/>
                      <a:pt x="120" y="96"/>
                      <a:pt x="118" y="88"/>
                    </a:cubicBezTo>
                    <a:cubicBezTo>
                      <a:pt x="115" y="81"/>
                      <a:pt x="106" y="69"/>
                      <a:pt x="106" y="65"/>
                    </a:cubicBezTo>
                    <a:cubicBezTo>
                      <a:pt x="105" y="61"/>
                      <a:pt x="100" y="58"/>
                      <a:pt x="100" y="54"/>
                    </a:cubicBezTo>
                    <a:cubicBezTo>
                      <a:pt x="100" y="49"/>
                      <a:pt x="98" y="48"/>
                      <a:pt x="93" y="41"/>
                    </a:cubicBezTo>
                    <a:cubicBezTo>
                      <a:pt x="87" y="34"/>
                      <a:pt x="86" y="21"/>
                      <a:pt x="87" y="20"/>
                    </a:cubicBezTo>
                    <a:cubicBezTo>
                      <a:pt x="89" y="20"/>
                      <a:pt x="93" y="31"/>
                      <a:pt x="95" y="35"/>
                    </a:cubicBezTo>
                    <a:cubicBezTo>
                      <a:pt x="97" y="39"/>
                      <a:pt x="102" y="50"/>
                      <a:pt x="106" y="50"/>
                    </a:cubicBezTo>
                    <a:cubicBezTo>
                      <a:pt x="110" y="50"/>
                      <a:pt x="112" y="33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4" y="31"/>
                      <a:pt x="114" y="31"/>
                      <a:pt x="114" y="31"/>
                    </a:cubicBezTo>
                    <a:lnTo>
                      <a:pt x="115" y="27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8" name="Freeform 38"/>
              <p:cNvSpPr/>
              <p:nvPr/>
            </p:nvSpPr>
            <p:spPr bwMode="auto">
              <a:xfrm>
                <a:off x="4551363" y="3206750"/>
                <a:ext cx="122238" cy="134938"/>
              </a:xfrm>
              <a:custGeom>
                <a:avLst/>
                <a:gdLst/>
                <a:ahLst/>
                <a:cxnLst>
                  <a:cxn ang="0">
                    <a:pos x="32" y="67"/>
                  </a:cxn>
                  <a:cxn ang="0">
                    <a:pos x="34" y="58"/>
                  </a:cxn>
                  <a:cxn ang="0">
                    <a:pos x="41" y="53"/>
                  </a:cxn>
                  <a:cxn ang="0">
                    <a:pos x="45" y="47"/>
                  </a:cxn>
                  <a:cxn ang="0">
                    <a:pos x="52" y="54"/>
                  </a:cxn>
                  <a:cxn ang="0">
                    <a:pos x="60" y="56"/>
                  </a:cxn>
                  <a:cxn ang="0">
                    <a:pos x="64" y="42"/>
                  </a:cxn>
                  <a:cxn ang="0">
                    <a:pos x="61" y="30"/>
                  </a:cxn>
                  <a:cxn ang="0">
                    <a:pos x="59" y="21"/>
                  </a:cxn>
                  <a:cxn ang="0">
                    <a:pos x="60" y="12"/>
                  </a:cxn>
                  <a:cxn ang="0">
                    <a:pos x="49" y="12"/>
                  </a:cxn>
                  <a:cxn ang="0">
                    <a:pos x="50" y="1"/>
                  </a:cxn>
                  <a:cxn ang="0">
                    <a:pos x="33" y="0"/>
                  </a:cxn>
                  <a:cxn ang="0">
                    <a:pos x="31" y="1"/>
                  </a:cxn>
                  <a:cxn ang="0">
                    <a:pos x="31" y="15"/>
                  </a:cxn>
                  <a:cxn ang="0">
                    <a:pos x="15" y="16"/>
                  </a:cxn>
                  <a:cxn ang="0">
                    <a:pos x="10" y="16"/>
                  </a:cxn>
                  <a:cxn ang="0">
                    <a:pos x="8" y="19"/>
                  </a:cxn>
                  <a:cxn ang="0">
                    <a:pos x="13" y="25"/>
                  </a:cxn>
                  <a:cxn ang="0">
                    <a:pos x="7" y="29"/>
                  </a:cxn>
                  <a:cxn ang="0">
                    <a:pos x="2" y="36"/>
                  </a:cxn>
                  <a:cxn ang="0">
                    <a:pos x="8" y="46"/>
                  </a:cxn>
                  <a:cxn ang="0">
                    <a:pos x="16" y="57"/>
                  </a:cxn>
                  <a:cxn ang="0">
                    <a:pos x="27" y="71"/>
                  </a:cxn>
                  <a:cxn ang="0">
                    <a:pos x="32" y="67"/>
                  </a:cxn>
                </a:cxnLst>
                <a:rect l="0" t="0" r="r" b="b"/>
                <a:pathLst>
                  <a:path w="64" h="71">
                    <a:moveTo>
                      <a:pt x="32" y="67"/>
                    </a:moveTo>
                    <a:cubicBezTo>
                      <a:pt x="38" y="67"/>
                      <a:pt x="36" y="64"/>
                      <a:pt x="34" y="58"/>
                    </a:cubicBezTo>
                    <a:cubicBezTo>
                      <a:pt x="32" y="53"/>
                      <a:pt x="37" y="53"/>
                      <a:pt x="41" y="53"/>
                    </a:cubicBezTo>
                    <a:cubicBezTo>
                      <a:pt x="44" y="53"/>
                      <a:pt x="43" y="47"/>
                      <a:pt x="45" y="47"/>
                    </a:cubicBezTo>
                    <a:cubicBezTo>
                      <a:pt x="48" y="47"/>
                      <a:pt x="49" y="55"/>
                      <a:pt x="52" y="54"/>
                    </a:cubicBezTo>
                    <a:cubicBezTo>
                      <a:pt x="55" y="53"/>
                      <a:pt x="57" y="56"/>
                      <a:pt x="60" y="56"/>
                    </a:cubicBezTo>
                    <a:cubicBezTo>
                      <a:pt x="64" y="55"/>
                      <a:pt x="64" y="48"/>
                      <a:pt x="64" y="42"/>
                    </a:cubicBezTo>
                    <a:cubicBezTo>
                      <a:pt x="64" y="37"/>
                      <a:pt x="64" y="33"/>
                      <a:pt x="61" y="30"/>
                    </a:cubicBezTo>
                    <a:cubicBezTo>
                      <a:pt x="57" y="28"/>
                      <a:pt x="55" y="23"/>
                      <a:pt x="59" y="21"/>
                    </a:cubicBezTo>
                    <a:cubicBezTo>
                      <a:pt x="63" y="19"/>
                      <a:pt x="64" y="15"/>
                      <a:pt x="60" y="12"/>
                    </a:cubicBezTo>
                    <a:cubicBezTo>
                      <a:pt x="57" y="10"/>
                      <a:pt x="49" y="15"/>
                      <a:pt x="49" y="12"/>
                    </a:cubicBezTo>
                    <a:cubicBezTo>
                      <a:pt x="49" y="11"/>
                      <a:pt x="50" y="5"/>
                      <a:pt x="50" y="1"/>
                    </a:cubicBezTo>
                    <a:cubicBezTo>
                      <a:pt x="42" y="0"/>
                      <a:pt x="33" y="0"/>
                      <a:pt x="33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2" y="9"/>
                      <a:pt x="31" y="15"/>
                      <a:pt x="31" y="15"/>
                    </a:cubicBezTo>
                    <a:cubicBezTo>
                      <a:pt x="31" y="15"/>
                      <a:pt x="18" y="16"/>
                      <a:pt x="15" y="16"/>
                    </a:cubicBezTo>
                    <a:cubicBezTo>
                      <a:pt x="15" y="16"/>
                      <a:pt x="13" y="16"/>
                      <a:pt x="10" y="16"/>
                    </a:cubicBezTo>
                    <a:cubicBezTo>
                      <a:pt x="10" y="17"/>
                      <a:pt x="9" y="18"/>
                      <a:pt x="8" y="19"/>
                    </a:cubicBezTo>
                    <a:cubicBezTo>
                      <a:pt x="7" y="20"/>
                      <a:pt x="12" y="22"/>
                      <a:pt x="13" y="25"/>
                    </a:cubicBezTo>
                    <a:cubicBezTo>
                      <a:pt x="14" y="27"/>
                      <a:pt x="6" y="26"/>
                      <a:pt x="7" y="29"/>
                    </a:cubicBezTo>
                    <a:cubicBezTo>
                      <a:pt x="7" y="32"/>
                      <a:pt x="4" y="35"/>
                      <a:pt x="2" y="36"/>
                    </a:cubicBezTo>
                    <a:cubicBezTo>
                      <a:pt x="0" y="38"/>
                      <a:pt x="7" y="44"/>
                      <a:pt x="8" y="46"/>
                    </a:cubicBezTo>
                    <a:cubicBezTo>
                      <a:pt x="8" y="49"/>
                      <a:pt x="9" y="51"/>
                      <a:pt x="16" y="57"/>
                    </a:cubicBezTo>
                    <a:cubicBezTo>
                      <a:pt x="22" y="63"/>
                      <a:pt x="19" y="64"/>
                      <a:pt x="27" y="71"/>
                    </a:cubicBezTo>
                    <a:cubicBezTo>
                      <a:pt x="28" y="69"/>
                      <a:pt x="30" y="67"/>
                      <a:pt x="32" y="6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39" name="Freeform 39"/>
              <p:cNvSpPr/>
              <p:nvPr/>
            </p:nvSpPr>
            <p:spPr bwMode="auto">
              <a:xfrm>
                <a:off x="4564063" y="3208338"/>
                <a:ext cx="47625" cy="28575"/>
              </a:xfrm>
              <a:custGeom>
                <a:avLst/>
                <a:gdLst/>
                <a:ahLst/>
                <a:cxnLst>
                  <a:cxn ang="0">
                    <a:pos x="24" y="14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3" y="8"/>
                  </a:cxn>
                  <a:cxn ang="0">
                    <a:pos x="3" y="13"/>
                  </a:cxn>
                  <a:cxn ang="0">
                    <a:pos x="3" y="15"/>
                  </a:cxn>
                  <a:cxn ang="0">
                    <a:pos x="8" y="15"/>
                  </a:cxn>
                  <a:cxn ang="0">
                    <a:pos x="24" y="14"/>
                  </a:cxn>
                </a:cxnLst>
                <a:rect l="0" t="0" r="r" b="b"/>
                <a:pathLst>
                  <a:path w="25" h="15">
                    <a:moveTo>
                      <a:pt x="24" y="14"/>
                    </a:moveTo>
                    <a:cubicBezTo>
                      <a:pt x="24" y="14"/>
                      <a:pt x="25" y="8"/>
                      <a:pt x="2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8" y="3"/>
                      <a:pt x="7" y="7"/>
                      <a:pt x="3" y="8"/>
                    </a:cubicBezTo>
                    <a:cubicBezTo>
                      <a:pt x="0" y="9"/>
                      <a:pt x="0" y="12"/>
                      <a:pt x="3" y="13"/>
                    </a:cubicBezTo>
                    <a:cubicBezTo>
                      <a:pt x="5" y="13"/>
                      <a:pt x="4" y="14"/>
                      <a:pt x="3" y="15"/>
                    </a:cubicBezTo>
                    <a:cubicBezTo>
                      <a:pt x="6" y="15"/>
                      <a:pt x="8" y="15"/>
                      <a:pt x="8" y="15"/>
                    </a:cubicBezTo>
                    <a:cubicBezTo>
                      <a:pt x="11" y="15"/>
                      <a:pt x="24" y="14"/>
                      <a:pt x="24" y="1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0" name="Freeform 40"/>
              <p:cNvSpPr/>
              <p:nvPr/>
            </p:nvSpPr>
            <p:spPr bwMode="auto">
              <a:xfrm>
                <a:off x="4602163" y="3175000"/>
                <a:ext cx="153988" cy="188913"/>
              </a:xfrm>
              <a:custGeom>
                <a:avLst/>
                <a:gdLst/>
                <a:ahLst/>
                <a:cxnLst>
                  <a:cxn ang="0">
                    <a:pos x="21" y="94"/>
                  </a:cxn>
                  <a:cxn ang="0">
                    <a:pos x="29" y="95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0" y="88"/>
                  </a:cxn>
                  <a:cxn ang="0">
                    <a:pos x="54" y="80"/>
                  </a:cxn>
                  <a:cxn ang="0">
                    <a:pos x="55" y="61"/>
                  </a:cxn>
                  <a:cxn ang="0">
                    <a:pos x="64" y="49"/>
                  </a:cxn>
                  <a:cxn ang="0">
                    <a:pos x="73" y="25"/>
                  </a:cxn>
                  <a:cxn ang="0">
                    <a:pos x="77" y="13"/>
                  </a:cxn>
                  <a:cxn ang="0">
                    <a:pos x="79" y="1"/>
                  </a:cxn>
                  <a:cxn ang="0">
                    <a:pos x="79" y="1"/>
                  </a:cxn>
                  <a:cxn ang="0">
                    <a:pos x="69" y="0"/>
                  </a:cxn>
                  <a:cxn ang="0">
                    <a:pos x="64" y="1"/>
                  </a:cxn>
                  <a:cxn ang="0">
                    <a:pos x="58" y="3"/>
                  </a:cxn>
                  <a:cxn ang="0">
                    <a:pos x="56" y="11"/>
                  </a:cxn>
                  <a:cxn ang="0">
                    <a:pos x="52" y="22"/>
                  </a:cxn>
                  <a:cxn ang="0">
                    <a:pos x="36" y="17"/>
                  </a:cxn>
                  <a:cxn ang="0">
                    <a:pos x="23" y="17"/>
                  </a:cxn>
                  <a:cxn ang="0">
                    <a:pos x="22" y="28"/>
                  </a:cxn>
                  <a:cxn ang="0">
                    <a:pos x="33" y="28"/>
                  </a:cxn>
                  <a:cxn ang="0">
                    <a:pos x="32" y="37"/>
                  </a:cxn>
                  <a:cxn ang="0">
                    <a:pos x="34" y="46"/>
                  </a:cxn>
                  <a:cxn ang="0">
                    <a:pos x="37" y="58"/>
                  </a:cxn>
                  <a:cxn ang="0">
                    <a:pos x="33" y="72"/>
                  </a:cxn>
                  <a:cxn ang="0">
                    <a:pos x="25" y="70"/>
                  </a:cxn>
                  <a:cxn ang="0">
                    <a:pos x="18" y="63"/>
                  </a:cxn>
                  <a:cxn ang="0">
                    <a:pos x="14" y="69"/>
                  </a:cxn>
                  <a:cxn ang="0">
                    <a:pos x="7" y="74"/>
                  </a:cxn>
                  <a:cxn ang="0">
                    <a:pos x="5" y="83"/>
                  </a:cxn>
                  <a:cxn ang="0">
                    <a:pos x="0" y="87"/>
                  </a:cxn>
                  <a:cxn ang="0">
                    <a:pos x="1" y="88"/>
                  </a:cxn>
                  <a:cxn ang="0">
                    <a:pos x="11" y="99"/>
                  </a:cxn>
                  <a:cxn ang="0">
                    <a:pos x="21" y="94"/>
                  </a:cxn>
                </a:cxnLst>
                <a:rect l="0" t="0" r="r" b="b"/>
                <a:pathLst>
                  <a:path w="80" h="99">
                    <a:moveTo>
                      <a:pt x="21" y="94"/>
                    </a:moveTo>
                    <a:cubicBezTo>
                      <a:pt x="23" y="95"/>
                      <a:pt x="25" y="98"/>
                      <a:pt x="29" y="95"/>
                    </a:cubicBezTo>
                    <a:cubicBezTo>
                      <a:pt x="33" y="91"/>
                      <a:pt x="38" y="92"/>
                      <a:pt x="38" y="95"/>
                    </a:cubicBezTo>
                    <a:cubicBezTo>
                      <a:pt x="38" y="99"/>
                      <a:pt x="39" y="98"/>
                      <a:pt x="43" y="95"/>
                    </a:cubicBezTo>
                    <a:cubicBezTo>
                      <a:pt x="46" y="91"/>
                      <a:pt x="50" y="95"/>
                      <a:pt x="50" y="88"/>
                    </a:cubicBezTo>
                    <a:cubicBezTo>
                      <a:pt x="50" y="81"/>
                      <a:pt x="54" y="88"/>
                      <a:pt x="54" y="80"/>
                    </a:cubicBezTo>
                    <a:cubicBezTo>
                      <a:pt x="54" y="72"/>
                      <a:pt x="55" y="65"/>
                      <a:pt x="55" y="61"/>
                    </a:cubicBezTo>
                    <a:cubicBezTo>
                      <a:pt x="55" y="58"/>
                      <a:pt x="64" y="54"/>
                      <a:pt x="64" y="49"/>
                    </a:cubicBezTo>
                    <a:cubicBezTo>
                      <a:pt x="64" y="43"/>
                      <a:pt x="73" y="32"/>
                      <a:pt x="73" y="25"/>
                    </a:cubicBezTo>
                    <a:cubicBezTo>
                      <a:pt x="73" y="18"/>
                      <a:pt x="75" y="16"/>
                      <a:pt x="77" y="13"/>
                    </a:cubicBezTo>
                    <a:cubicBezTo>
                      <a:pt x="78" y="11"/>
                      <a:pt x="80" y="6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9" y="8"/>
                      <a:pt x="56" y="11"/>
                    </a:cubicBezTo>
                    <a:cubicBezTo>
                      <a:pt x="53" y="15"/>
                      <a:pt x="52" y="22"/>
                      <a:pt x="52" y="22"/>
                    </a:cubicBezTo>
                    <a:cubicBezTo>
                      <a:pt x="52" y="22"/>
                      <a:pt x="40" y="16"/>
                      <a:pt x="36" y="17"/>
                    </a:cubicBezTo>
                    <a:cubicBezTo>
                      <a:pt x="35" y="17"/>
                      <a:pt x="29" y="17"/>
                      <a:pt x="23" y="17"/>
                    </a:cubicBezTo>
                    <a:cubicBezTo>
                      <a:pt x="23" y="21"/>
                      <a:pt x="22" y="27"/>
                      <a:pt x="22" y="28"/>
                    </a:cubicBezTo>
                    <a:cubicBezTo>
                      <a:pt x="22" y="31"/>
                      <a:pt x="30" y="26"/>
                      <a:pt x="33" y="28"/>
                    </a:cubicBezTo>
                    <a:cubicBezTo>
                      <a:pt x="37" y="31"/>
                      <a:pt x="36" y="35"/>
                      <a:pt x="32" y="37"/>
                    </a:cubicBezTo>
                    <a:cubicBezTo>
                      <a:pt x="28" y="39"/>
                      <a:pt x="30" y="44"/>
                      <a:pt x="34" y="46"/>
                    </a:cubicBezTo>
                    <a:cubicBezTo>
                      <a:pt x="37" y="49"/>
                      <a:pt x="37" y="53"/>
                      <a:pt x="37" y="58"/>
                    </a:cubicBezTo>
                    <a:cubicBezTo>
                      <a:pt x="37" y="64"/>
                      <a:pt x="37" y="71"/>
                      <a:pt x="33" y="72"/>
                    </a:cubicBezTo>
                    <a:cubicBezTo>
                      <a:pt x="30" y="72"/>
                      <a:pt x="28" y="69"/>
                      <a:pt x="25" y="70"/>
                    </a:cubicBezTo>
                    <a:cubicBezTo>
                      <a:pt x="22" y="71"/>
                      <a:pt x="21" y="63"/>
                      <a:pt x="18" y="63"/>
                    </a:cubicBezTo>
                    <a:cubicBezTo>
                      <a:pt x="16" y="63"/>
                      <a:pt x="17" y="69"/>
                      <a:pt x="14" y="69"/>
                    </a:cubicBezTo>
                    <a:cubicBezTo>
                      <a:pt x="10" y="69"/>
                      <a:pt x="5" y="69"/>
                      <a:pt x="7" y="74"/>
                    </a:cubicBezTo>
                    <a:cubicBezTo>
                      <a:pt x="9" y="80"/>
                      <a:pt x="11" y="83"/>
                      <a:pt x="5" y="83"/>
                    </a:cubicBezTo>
                    <a:cubicBezTo>
                      <a:pt x="3" y="83"/>
                      <a:pt x="1" y="85"/>
                      <a:pt x="0" y="87"/>
                    </a:cubicBezTo>
                    <a:cubicBezTo>
                      <a:pt x="0" y="87"/>
                      <a:pt x="1" y="87"/>
                      <a:pt x="1" y="88"/>
                    </a:cubicBezTo>
                    <a:cubicBezTo>
                      <a:pt x="6" y="91"/>
                      <a:pt x="9" y="95"/>
                      <a:pt x="11" y="99"/>
                    </a:cubicBezTo>
                    <a:cubicBezTo>
                      <a:pt x="15" y="96"/>
                      <a:pt x="20" y="93"/>
                      <a:pt x="21" y="9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1" name="Freeform 41"/>
              <p:cNvSpPr/>
              <p:nvPr/>
            </p:nvSpPr>
            <p:spPr bwMode="auto">
              <a:xfrm>
                <a:off x="4819650" y="2740025"/>
                <a:ext cx="358775" cy="441325"/>
              </a:xfrm>
              <a:custGeom>
                <a:avLst/>
                <a:gdLst/>
                <a:ahLst/>
                <a:cxnLst>
                  <a:cxn ang="0">
                    <a:pos x="141" y="13"/>
                  </a:cxn>
                  <a:cxn ang="0">
                    <a:pos x="128" y="15"/>
                  </a:cxn>
                  <a:cxn ang="0">
                    <a:pos x="108" y="13"/>
                  </a:cxn>
                  <a:cxn ang="0">
                    <a:pos x="36" y="15"/>
                  </a:cxn>
                  <a:cxn ang="0">
                    <a:pos x="25" y="39"/>
                  </a:cxn>
                  <a:cxn ang="0">
                    <a:pos x="24" y="88"/>
                  </a:cxn>
                  <a:cxn ang="0">
                    <a:pos x="10" y="101"/>
                  </a:cxn>
                  <a:cxn ang="0">
                    <a:pos x="4" y="117"/>
                  </a:cxn>
                  <a:cxn ang="0">
                    <a:pos x="8" y="132"/>
                  </a:cxn>
                  <a:cxn ang="0">
                    <a:pos x="12" y="144"/>
                  </a:cxn>
                  <a:cxn ang="0">
                    <a:pos x="21" y="165"/>
                  </a:cxn>
                  <a:cxn ang="0">
                    <a:pos x="24" y="170"/>
                  </a:cxn>
                  <a:cxn ang="0">
                    <a:pos x="35" y="177"/>
                  </a:cxn>
                  <a:cxn ang="0">
                    <a:pos x="47" y="190"/>
                  </a:cxn>
                  <a:cxn ang="0">
                    <a:pos x="59" y="204"/>
                  </a:cxn>
                  <a:cxn ang="0">
                    <a:pos x="64" y="213"/>
                  </a:cxn>
                  <a:cxn ang="0">
                    <a:pos x="76" y="219"/>
                  </a:cxn>
                  <a:cxn ang="0">
                    <a:pos x="88" y="218"/>
                  </a:cxn>
                  <a:cxn ang="0">
                    <a:pos x="109" y="227"/>
                  </a:cxn>
                  <a:cxn ang="0">
                    <a:pos x="124" y="226"/>
                  </a:cxn>
                  <a:cxn ang="0">
                    <a:pos x="135" y="222"/>
                  </a:cxn>
                  <a:cxn ang="0">
                    <a:pos x="146" y="214"/>
                  </a:cxn>
                  <a:cxn ang="0">
                    <a:pos x="155" y="217"/>
                  </a:cxn>
                  <a:cxn ang="0">
                    <a:pos x="145" y="198"/>
                  </a:cxn>
                  <a:cxn ang="0">
                    <a:pos x="125" y="180"/>
                  </a:cxn>
                  <a:cxn ang="0">
                    <a:pos x="136" y="172"/>
                  </a:cxn>
                  <a:cxn ang="0">
                    <a:pos x="141" y="149"/>
                  </a:cxn>
                  <a:cxn ang="0">
                    <a:pos x="149" y="133"/>
                  </a:cxn>
                  <a:cxn ang="0">
                    <a:pos x="161" y="119"/>
                  </a:cxn>
                  <a:cxn ang="0">
                    <a:pos x="166" y="90"/>
                  </a:cxn>
                  <a:cxn ang="0">
                    <a:pos x="176" y="73"/>
                  </a:cxn>
                  <a:cxn ang="0">
                    <a:pos x="180" y="57"/>
                  </a:cxn>
                  <a:cxn ang="0">
                    <a:pos x="171" y="20"/>
                  </a:cxn>
                  <a:cxn ang="0">
                    <a:pos x="155" y="0"/>
                  </a:cxn>
                  <a:cxn ang="0">
                    <a:pos x="148" y="5"/>
                  </a:cxn>
                </a:cxnLst>
                <a:rect l="0" t="0" r="r" b="b"/>
                <a:pathLst>
                  <a:path w="187" h="231">
                    <a:moveTo>
                      <a:pt x="148" y="5"/>
                    </a:moveTo>
                    <a:cubicBezTo>
                      <a:pt x="145" y="5"/>
                      <a:pt x="146" y="13"/>
                      <a:pt x="141" y="13"/>
                    </a:cubicBezTo>
                    <a:cubicBezTo>
                      <a:pt x="136" y="13"/>
                      <a:pt x="138" y="18"/>
                      <a:pt x="134" y="18"/>
                    </a:cubicBezTo>
                    <a:cubicBezTo>
                      <a:pt x="131" y="18"/>
                      <a:pt x="128" y="15"/>
                      <a:pt x="128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15"/>
                      <a:pt x="110" y="11"/>
                      <a:pt x="108" y="13"/>
                    </a:cubicBezTo>
                    <a:cubicBezTo>
                      <a:pt x="106" y="14"/>
                      <a:pt x="104" y="15"/>
                      <a:pt x="104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29"/>
                      <a:pt x="36" y="39"/>
                      <a:pt x="3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6" y="87"/>
                      <a:pt x="24" y="88"/>
                    </a:cubicBezTo>
                    <a:cubicBezTo>
                      <a:pt x="22" y="88"/>
                      <a:pt x="14" y="90"/>
                      <a:pt x="14" y="94"/>
                    </a:cubicBezTo>
                    <a:cubicBezTo>
                      <a:pt x="14" y="97"/>
                      <a:pt x="13" y="100"/>
                      <a:pt x="10" y="101"/>
                    </a:cubicBezTo>
                    <a:cubicBezTo>
                      <a:pt x="6" y="101"/>
                      <a:pt x="10" y="109"/>
                      <a:pt x="5" y="109"/>
                    </a:cubicBezTo>
                    <a:cubicBezTo>
                      <a:pt x="0" y="109"/>
                      <a:pt x="7" y="115"/>
                      <a:pt x="4" y="117"/>
                    </a:cubicBezTo>
                    <a:cubicBezTo>
                      <a:pt x="2" y="120"/>
                      <a:pt x="2" y="124"/>
                      <a:pt x="6" y="124"/>
                    </a:cubicBezTo>
                    <a:cubicBezTo>
                      <a:pt x="9" y="124"/>
                      <a:pt x="8" y="128"/>
                      <a:pt x="8" y="132"/>
                    </a:cubicBezTo>
                    <a:cubicBezTo>
                      <a:pt x="8" y="136"/>
                      <a:pt x="13" y="139"/>
                      <a:pt x="13" y="139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2" y="144"/>
                      <a:pt x="20" y="153"/>
                      <a:pt x="20" y="155"/>
                    </a:cubicBezTo>
                    <a:cubicBezTo>
                      <a:pt x="21" y="157"/>
                      <a:pt x="25" y="163"/>
                      <a:pt x="21" y="165"/>
                    </a:cubicBezTo>
                    <a:cubicBezTo>
                      <a:pt x="17" y="167"/>
                      <a:pt x="20" y="169"/>
                      <a:pt x="20" y="169"/>
                    </a:cubicBezTo>
                    <a:cubicBezTo>
                      <a:pt x="24" y="170"/>
                      <a:pt x="24" y="170"/>
                      <a:pt x="24" y="170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6" y="173"/>
                      <a:pt x="31" y="173"/>
                      <a:pt x="35" y="177"/>
                    </a:cubicBezTo>
                    <a:cubicBezTo>
                      <a:pt x="38" y="181"/>
                      <a:pt x="40" y="182"/>
                      <a:pt x="40" y="184"/>
                    </a:cubicBezTo>
                    <a:cubicBezTo>
                      <a:pt x="40" y="186"/>
                      <a:pt x="43" y="187"/>
                      <a:pt x="47" y="190"/>
                    </a:cubicBezTo>
                    <a:cubicBezTo>
                      <a:pt x="51" y="194"/>
                      <a:pt x="51" y="196"/>
                      <a:pt x="51" y="198"/>
                    </a:cubicBezTo>
                    <a:cubicBezTo>
                      <a:pt x="51" y="200"/>
                      <a:pt x="59" y="204"/>
                      <a:pt x="59" y="204"/>
                    </a:cubicBezTo>
                    <a:cubicBezTo>
                      <a:pt x="61" y="210"/>
                      <a:pt x="61" y="210"/>
                      <a:pt x="61" y="210"/>
                    </a:cubicBezTo>
                    <a:cubicBezTo>
                      <a:pt x="62" y="211"/>
                      <a:pt x="63" y="212"/>
                      <a:pt x="64" y="213"/>
                    </a:cubicBezTo>
                    <a:cubicBezTo>
                      <a:pt x="65" y="217"/>
                      <a:pt x="69" y="219"/>
                      <a:pt x="69" y="219"/>
                    </a:cubicBezTo>
                    <a:cubicBezTo>
                      <a:pt x="69" y="219"/>
                      <a:pt x="73" y="221"/>
                      <a:pt x="76" y="219"/>
                    </a:cubicBezTo>
                    <a:cubicBezTo>
                      <a:pt x="79" y="216"/>
                      <a:pt x="82" y="219"/>
                      <a:pt x="82" y="219"/>
                    </a:cubicBezTo>
                    <a:cubicBezTo>
                      <a:pt x="82" y="219"/>
                      <a:pt x="86" y="217"/>
                      <a:pt x="88" y="218"/>
                    </a:cubicBezTo>
                    <a:cubicBezTo>
                      <a:pt x="89" y="219"/>
                      <a:pt x="95" y="224"/>
                      <a:pt x="101" y="229"/>
                    </a:cubicBezTo>
                    <a:cubicBezTo>
                      <a:pt x="102" y="229"/>
                      <a:pt x="107" y="227"/>
                      <a:pt x="109" y="227"/>
                    </a:cubicBezTo>
                    <a:cubicBezTo>
                      <a:pt x="112" y="226"/>
                      <a:pt x="115" y="231"/>
                      <a:pt x="116" y="229"/>
                    </a:cubicBezTo>
                    <a:cubicBezTo>
                      <a:pt x="117" y="228"/>
                      <a:pt x="122" y="225"/>
                      <a:pt x="124" y="226"/>
                    </a:cubicBezTo>
                    <a:cubicBezTo>
                      <a:pt x="126" y="227"/>
                      <a:pt x="131" y="228"/>
                      <a:pt x="131" y="226"/>
                    </a:cubicBezTo>
                    <a:cubicBezTo>
                      <a:pt x="132" y="225"/>
                      <a:pt x="134" y="223"/>
                      <a:pt x="135" y="222"/>
                    </a:cubicBezTo>
                    <a:cubicBezTo>
                      <a:pt x="136" y="222"/>
                      <a:pt x="136" y="221"/>
                      <a:pt x="137" y="220"/>
                    </a:cubicBezTo>
                    <a:cubicBezTo>
                      <a:pt x="137" y="218"/>
                      <a:pt x="143" y="215"/>
                      <a:pt x="146" y="214"/>
                    </a:cubicBezTo>
                    <a:cubicBezTo>
                      <a:pt x="148" y="214"/>
                      <a:pt x="151" y="214"/>
                      <a:pt x="152" y="215"/>
                    </a:cubicBezTo>
                    <a:cubicBezTo>
                      <a:pt x="153" y="216"/>
                      <a:pt x="154" y="216"/>
                      <a:pt x="155" y="217"/>
                    </a:cubicBezTo>
                    <a:cubicBezTo>
                      <a:pt x="156" y="210"/>
                      <a:pt x="157" y="207"/>
                      <a:pt x="155" y="207"/>
                    </a:cubicBezTo>
                    <a:cubicBezTo>
                      <a:pt x="153" y="207"/>
                      <a:pt x="147" y="204"/>
                      <a:pt x="145" y="198"/>
                    </a:cubicBezTo>
                    <a:cubicBezTo>
                      <a:pt x="143" y="193"/>
                      <a:pt x="137" y="189"/>
                      <a:pt x="135" y="186"/>
                    </a:cubicBezTo>
                    <a:cubicBezTo>
                      <a:pt x="134" y="182"/>
                      <a:pt x="126" y="183"/>
                      <a:pt x="125" y="180"/>
                    </a:cubicBezTo>
                    <a:cubicBezTo>
                      <a:pt x="123" y="178"/>
                      <a:pt x="127" y="178"/>
                      <a:pt x="127" y="174"/>
                    </a:cubicBezTo>
                    <a:cubicBezTo>
                      <a:pt x="127" y="171"/>
                      <a:pt x="135" y="173"/>
                      <a:pt x="136" y="172"/>
                    </a:cubicBezTo>
                    <a:cubicBezTo>
                      <a:pt x="137" y="171"/>
                      <a:pt x="137" y="164"/>
                      <a:pt x="137" y="159"/>
                    </a:cubicBezTo>
                    <a:cubicBezTo>
                      <a:pt x="137" y="155"/>
                      <a:pt x="143" y="151"/>
                      <a:pt x="141" y="149"/>
                    </a:cubicBezTo>
                    <a:cubicBezTo>
                      <a:pt x="139" y="147"/>
                      <a:pt x="143" y="146"/>
                      <a:pt x="146" y="144"/>
                    </a:cubicBezTo>
                    <a:cubicBezTo>
                      <a:pt x="148" y="142"/>
                      <a:pt x="146" y="136"/>
                      <a:pt x="149" y="133"/>
                    </a:cubicBezTo>
                    <a:cubicBezTo>
                      <a:pt x="152" y="130"/>
                      <a:pt x="154" y="125"/>
                      <a:pt x="156" y="125"/>
                    </a:cubicBezTo>
                    <a:cubicBezTo>
                      <a:pt x="158" y="125"/>
                      <a:pt x="161" y="122"/>
                      <a:pt x="161" y="119"/>
                    </a:cubicBezTo>
                    <a:cubicBezTo>
                      <a:pt x="161" y="116"/>
                      <a:pt x="166" y="111"/>
                      <a:pt x="165" y="106"/>
                    </a:cubicBezTo>
                    <a:cubicBezTo>
                      <a:pt x="164" y="101"/>
                      <a:pt x="162" y="95"/>
                      <a:pt x="166" y="90"/>
                    </a:cubicBezTo>
                    <a:cubicBezTo>
                      <a:pt x="169" y="86"/>
                      <a:pt x="171" y="83"/>
                      <a:pt x="170" y="79"/>
                    </a:cubicBezTo>
                    <a:cubicBezTo>
                      <a:pt x="169" y="76"/>
                      <a:pt x="174" y="75"/>
                      <a:pt x="176" y="73"/>
                    </a:cubicBezTo>
                    <a:cubicBezTo>
                      <a:pt x="178" y="72"/>
                      <a:pt x="183" y="69"/>
                      <a:pt x="187" y="63"/>
                    </a:cubicBezTo>
                    <a:cubicBezTo>
                      <a:pt x="184" y="60"/>
                      <a:pt x="182" y="57"/>
                      <a:pt x="180" y="57"/>
                    </a:cubicBezTo>
                    <a:cubicBezTo>
                      <a:pt x="176" y="55"/>
                      <a:pt x="173" y="48"/>
                      <a:pt x="173" y="39"/>
                    </a:cubicBezTo>
                    <a:cubicBezTo>
                      <a:pt x="173" y="30"/>
                      <a:pt x="171" y="23"/>
                      <a:pt x="171" y="20"/>
                    </a:cubicBezTo>
                    <a:cubicBezTo>
                      <a:pt x="171" y="17"/>
                      <a:pt x="166" y="11"/>
                      <a:pt x="161" y="9"/>
                    </a:cubicBezTo>
                    <a:cubicBezTo>
                      <a:pt x="157" y="7"/>
                      <a:pt x="155" y="4"/>
                      <a:pt x="155" y="0"/>
                    </a:cubicBezTo>
                    <a:cubicBezTo>
                      <a:pt x="155" y="0"/>
                      <a:pt x="154" y="0"/>
                      <a:pt x="154" y="1"/>
                    </a:cubicBezTo>
                    <a:cubicBezTo>
                      <a:pt x="151" y="5"/>
                      <a:pt x="152" y="5"/>
                      <a:pt x="148" y="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2" name="Freeform 42"/>
              <p:cNvSpPr/>
              <p:nvPr/>
            </p:nvSpPr>
            <p:spPr bwMode="auto">
              <a:xfrm>
                <a:off x="5245100" y="2978150"/>
                <a:ext cx="41275" cy="41275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3" y="10"/>
                  </a:cxn>
                  <a:cxn ang="0">
                    <a:pos x="2" y="20"/>
                  </a:cxn>
                  <a:cxn ang="0">
                    <a:pos x="9" y="19"/>
                  </a:cxn>
                  <a:cxn ang="0">
                    <a:pos x="14" y="21"/>
                  </a:cxn>
                  <a:cxn ang="0">
                    <a:pos x="19" y="16"/>
                  </a:cxn>
                  <a:cxn ang="0">
                    <a:pos x="13" y="13"/>
                  </a:cxn>
                  <a:cxn ang="0">
                    <a:pos x="19" y="8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4" y="2"/>
                  </a:cxn>
                  <a:cxn ang="0">
                    <a:pos x="8" y="3"/>
                  </a:cxn>
                </a:cxnLst>
                <a:rect l="0" t="0" r="r" b="b"/>
                <a:pathLst>
                  <a:path w="22" h="21">
                    <a:moveTo>
                      <a:pt x="8" y="3"/>
                    </a:moveTo>
                    <a:cubicBezTo>
                      <a:pt x="8" y="4"/>
                      <a:pt x="5" y="8"/>
                      <a:pt x="3" y="10"/>
                    </a:cubicBezTo>
                    <a:cubicBezTo>
                      <a:pt x="0" y="13"/>
                      <a:pt x="2" y="18"/>
                      <a:pt x="2" y="20"/>
                    </a:cubicBezTo>
                    <a:cubicBezTo>
                      <a:pt x="3" y="21"/>
                      <a:pt x="7" y="21"/>
                      <a:pt x="9" y="19"/>
                    </a:cubicBezTo>
                    <a:cubicBezTo>
                      <a:pt x="10" y="18"/>
                      <a:pt x="12" y="19"/>
                      <a:pt x="14" y="21"/>
                    </a:cubicBezTo>
                    <a:cubicBezTo>
                      <a:pt x="15" y="19"/>
                      <a:pt x="17" y="17"/>
                      <a:pt x="19" y="16"/>
                    </a:cubicBezTo>
                    <a:cubicBezTo>
                      <a:pt x="16" y="14"/>
                      <a:pt x="13" y="14"/>
                      <a:pt x="13" y="13"/>
                    </a:cubicBezTo>
                    <a:cubicBezTo>
                      <a:pt x="12" y="12"/>
                      <a:pt x="16" y="9"/>
                      <a:pt x="19" y="8"/>
                    </a:cubicBezTo>
                    <a:cubicBezTo>
                      <a:pt x="22" y="7"/>
                      <a:pt x="21" y="4"/>
                      <a:pt x="18" y="1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5" y="1"/>
                      <a:pt x="14" y="2"/>
                      <a:pt x="14" y="2"/>
                    </a:cubicBezTo>
                    <a:cubicBezTo>
                      <a:pt x="13" y="3"/>
                      <a:pt x="11" y="3"/>
                      <a:pt x="8" y="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3" name="Freeform 43"/>
              <p:cNvSpPr/>
              <p:nvPr/>
            </p:nvSpPr>
            <p:spPr bwMode="auto">
              <a:xfrm>
                <a:off x="5130800" y="2860675"/>
                <a:ext cx="146050" cy="123825"/>
              </a:xfrm>
              <a:custGeom>
                <a:avLst/>
                <a:gdLst/>
                <a:ahLst/>
                <a:cxnLst>
                  <a:cxn ang="0">
                    <a:pos x="14" y="10"/>
                  </a:cxn>
                  <a:cxn ang="0">
                    <a:pos x="8" y="16"/>
                  </a:cxn>
                  <a:cxn ang="0">
                    <a:pos x="4" y="27"/>
                  </a:cxn>
                  <a:cxn ang="0">
                    <a:pos x="3" y="43"/>
                  </a:cxn>
                  <a:cxn ang="0">
                    <a:pos x="13" y="43"/>
                  </a:cxn>
                  <a:cxn ang="0">
                    <a:pos x="16" y="40"/>
                  </a:cxn>
                  <a:cxn ang="0">
                    <a:pos x="21" y="38"/>
                  </a:cxn>
                  <a:cxn ang="0">
                    <a:pos x="28" y="41"/>
                  </a:cxn>
                  <a:cxn ang="0">
                    <a:pos x="33" y="41"/>
                  </a:cxn>
                  <a:cxn ang="0">
                    <a:pos x="45" y="41"/>
                  </a:cxn>
                  <a:cxn ang="0">
                    <a:pos x="68" y="64"/>
                  </a:cxn>
                  <a:cxn ang="0">
                    <a:pos x="68" y="65"/>
                  </a:cxn>
                  <a:cxn ang="0">
                    <a:pos x="74" y="64"/>
                  </a:cxn>
                  <a:cxn ang="0">
                    <a:pos x="77" y="62"/>
                  </a:cxn>
                  <a:cxn ang="0">
                    <a:pos x="65" y="49"/>
                  </a:cxn>
                  <a:cxn ang="0">
                    <a:pos x="47" y="36"/>
                  </a:cxn>
                  <a:cxn ang="0">
                    <a:pos x="40" y="29"/>
                  </a:cxn>
                  <a:cxn ang="0">
                    <a:pos x="31" y="13"/>
                  </a:cxn>
                  <a:cxn ang="0">
                    <a:pos x="25" y="0"/>
                  </a:cxn>
                  <a:cxn ang="0">
                    <a:pos x="14" y="10"/>
                  </a:cxn>
                </a:cxnLst>
                <a:rect l="0" t="0" r="r" b="b"/>
                <a:pathLst>
                  <a:path w="77" h="65">
                    <a:moveTo>
                      <a:pt x="14" y="10"/>
                    </a:moveTo>
                    <a:cubicBezTo>
                      <a:pt x="12" y="12"/>
                      <a:pt x="7" y="13"/>
                      <a:pt x="8" y="16"/>
                    </a:cubicBezTo>
                    <a:cubicBezTo>
                      <a:pt x="9" y="20"/>
                      <a:pt x="7" y="23"/>
                      <a:pt x="4" y="27"/>
                    </a:cubicBezTo>
                    <a:cubicBezTo>
                      <a:pt x="0" y="32"/>
                      <a:pt x="2" y="38"/>
                      <a:pt x="3" y="43"/>
                    </a:cubicBezTo>
                    <a:cubicBezTo>
                      <a:pt x="7" y="42"/>
                      <a:pt x="12" y="42"/>
                      <a:pt x="13" y="43"/>
                    </a:cubicBezTo>
                    <a:cubicBezTo>
                      <a:pt x="14" y="45"/>
                      <a:pt x="15" y="43"/>
                      <a:pt x="16" y="40"/>
                    </a:cubicBezTo>
                    <a:cubicBezTo>
                      <a:pt x="17" y="36"/>
                      <a:pt x="19" y="36"/>
                      <a:pt x="21" y="38"/>
                    </a:cubicBezTo>
                    <a:cubicBezTo>
                      <a:pt x="23" y="40"/>
                      <a:pt x="25" y="43"/>
                      <a:pt x="28" y="41"/>
                    </a:cubicBezTo>
                    <a:cubicBezTo>
                      <a:pt x="32" y="39"/>
                      <a:pt x="32" y="40"/>
                      <a:pt x="33" y="41"/>
                    </a:cubicBezTo>
                    <a:cubicBezTo>
                      <a:pt x="35" y="42"/>
                      <a:pt x="42" y="41"/>
                      <a:pt x="45" y="41"/>
                    </a:cubicBezTo>
                    <a:cubicBezTo>
                      <a:pt x="47" y="41"/>
                      <a:pt x="68" y="64"/>
                      <a:pt x="68" y="64"/>
                    </a:cubicBezTo>
                    <a:cubicBezTo>
                      <a:pt x="68" y="64"/>
                      <a:pt x="68" y="64"/>
                      <a:pt x="68" y="65"/>
                    </a:cubicBezTo>
                    <a:cubicBezTo>
                      <a:pt x="71" y="65"/>
                      <a:pt x="73" y="65"/>
                      <a:pt x="74" y="64"/>
                    </a:cubicBezTo>
                    <a:cubicBezTo>
                      <a:pt x="74" y="64"/>
                      <a:pt x="75" y="63"/>
                      <a:pt x="77" y="62"/>
                    </a:cubicBezTo>
                    <a:cubicBezTo>
                      <a:pt x="74" y="59"/>
                      <a:pt x="70" y="55"/>
                      <a:pt x="65" y="49"/>
                    </a:cubicBezTo>
                    <a:cubicBezTo>
                      <a:pt x="58" y="41"/>
                      <a:pt x="51" y="36"/>
                      <a:pt x="47" y="36"/>
                    </a:cubicBezTo>
                    <a:cubicBezTo>
                      <a:pt x="43" y="36"/>
                      <a:pt x="42" y="29"/>
                      <a:pt x="40" y="29"/>
                    </a:cubicBezTo>
                    <a:cubicBezTo>
                      <a:pt x="37" y="29"/>
                      <a:pt x="32" y="19"/>
                      <a:pt x="31" y="13"/>
                    </a:cubicBezTo>
                    <a:cubicBezTo>
                      <a:pt x="31" y="9"/>
                      <a:pt x="28" y="4"/>
                      <a:pt x="25" y="0"/>
                    </a:cubicBezTo>
                    <a:cubicBezTo>
                      <a:pt x="21" y="6"/>
                      <a:pt x="16" y="9"/>
                      <a:pt x="14" y="1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4" name="Freeform 44"/>
              <p:cNvSpPr/>
              <p:nvPr/>
            </p:nvSpPr>
            <p:spPr bwMode="auto">
              <a:xfrm>
                <a:off x="5056188" y="2928938"/>
                <a:ext cx="323850" cy="252413"/>
              </a:xfrm>
              <a:custGeom>
                <a:avLst/>
                <a:gdLst/>
                <a:ahLst/>
                <a:cxnLst>
                  <a:cxn ang="0">
                    <a:pos x="12" y="87"/>
                  </a:cxn>
                  <a:cxn ang="0">
                    <a:pos x="22" y="99"/>
                  </a:cxn>
                  <a:cxn ang="0">
                    <a:pos x="32" y="108"/>
                  </a:cxn>
                  <a:cxn ang="0">
                    <a:pos x="32" y="118"/>
                  </a:cxn>
                  <a:cxn ang="0">
                    <a:pos x="36" y="119"/>
                  </a:cxn>
                  <a:cxn ang="0">
                    <a:pos x="47" y="122"/>
                  </a:cxn>
                  <a:cxn ang="0">
                    <a:pos x="60" y="129"/>
                  </a:cxn>
                  <a:cxn ang="0">
                    <a:pos x="73" y="131"/>
                  </a:cxn>
                  <a:cxn ang="0">
                    <a:pos x="81" y="125"/>
                  </a:cxn>
                  <a:cxn ang="0">
                    <a:pos x="91" y="123"/>
                  </a:cxn>
                  <a:cxn ang="0">
                    <a:pos x="96" y="126"/>
                  </a:cxn>
                  <a:cxn ang="0">
                    <a:pos x="102" y="124"/>
                  </a:cxn>
                  <a:cxn ang="0">
                    <a:pos x="111" y="123"/>
                  </a:cxn>
                  <a:cxn ang="0">
                    <a:pos x="126" y="115"/>
                  </a:cxn>
                  <a:cxn ang="0">
                    <a:pos x="138" y="113"/>
                  </a:cxn>
                  <a:cxn ang="0">
                    <a:pos x="168" y="83"/>
                  </a:cxn>
                  <a:cxn ang="0">
                    <a:pos x="164" y="80"/>
                  </a:cxn>
                  <a:cxn ang="0">
                    <a:pos x="149" y="77"/>
                  </a:cxn>
                  <a:cxn ang="0">
                    <a:pos x="126" y="69"/>
                  </a:cxn>
                  <a:cxn ang="0">
                    <a:pos x="118" y="62"/>
                  </a:cxn>
                  <a:cxn ang="0">
                    <a:pos x="111" y="52"/>
                  </a:cxn>
                  <a:cxn ang="0">
                    <a:pos x="113" y="47"/>
                  </a:cxn>
                  <a:cxn ang="0">
                    <a:pos x="108" y="45"/>
                  </a:cxn>
                  <a:cxn ang="0">
                    <a:pos x="101" y="46"/>
                  </a:cxn>
                  <a:cxn ang="0">
                    <a:pos x="102" y="36"/>
                  </a:cxn>
                  <a:cxn ang="0">
                    <a:pos x="107" y="28"/>
                  </a:cxn>
                  <a:cxn ang="0">
                    <a:pos x="84" y="5"/>
                  </a:cxn>
                  <a:cxn ang="0">
                    <a:pos x="72" y="5"/>
                  </a:cxn>
                  <a:cxn ang="0">
                    <a:pos x="67" y="5"/>
                  </a:cxn>
                  <a:cxn ang="0">
                    <a:pos x="60" y="2"/>
                  </a:cxn>
                  <a:cxn ang="0">
                    <a:pos x="55" y="4"/>
                  </a:cxn>
                  <a:cxn ang="0">
                    <a:pos x="52" y="7"/>
                  </a:cxn>
                  <a:cxn ang="0">
                    <a:pos x="42" y="7"/>
                  </a:cxn>
                  <a:cxn ang="0">
                    <a:pos x="42" y="7"/>
                  </a:cxn>
                  <a:cxn ang="0">
                    <a:pos x="38" y="20"/>
                  </a:cxn>
                  <a:cxn ang="0">
                    <a:pos x="33" y="26"/>
                  </a:cxn>
                  <a:cxn ang="0">
                    <a:pos x="26" y="34"/>
                  </a:cxn>
                  <a:cxn ang="0">
                    <a:pos x="23" y="45"/>
                  </a:cxn>
                  <a:cxn ang="0">
                    <a:pos x="18" y="50"/>
                  </a:cxn>
                  <a:cxn ang="0">
                    <a:pos x="14" y="60"/>
                  </a:cxn>
                  <a:cxn ang="0">
                    <a:pos x="13" y="73"/>
                  </a:cxn>
                  <a:cxn ang="0">
                    <a:pos x="4" y="75"/>
                  </a:cxn>
                  <a:cxn ang="0">
                    <a:pos x="2" y="81"/>
                  </a:cxn>
                  <a:cxn ang="0">
                    <a:pos x="12" y="87"/>
                  </a:cxn>
                </a:cxnLst>
                <a:rect l="0" t="0" r="r" b="b"/>
                <a:pathLst>
                  <a:path w="170" h="132">
                    <a:moveTo>
                      <a:pt x="12" y="87"/>
                    </a:moveTo>
                    <a:cubicBezTo>
                      <a:pt x="14" y="90"/>
                      <a:pt x="20" y="94"/>
                      <a:pt x="22" y="99"/>
                    </a:cubicBezTo>
                    <a:cubicBezTo>
                      <a:pt x="24" y="105"/>
                      <a:pt x="30" y="108"/>
                      <a:pt x="32" y="108"/>
                    </a:cubicBezTo>
                    <a:cubicBezTo>
                      <a:pt x="34" y="108"/>
                      <a:pt x="33" y="111"/>
                      <a:pt x="32" y="118"/>
                    </a:cubicBezTo>
                    <a:cubicBezTo>
                      <a:pt x="33" y="118"/>
                      <a:pt x="35" y="119"/>
                      <a:pt x="36" y="119"/>
                    </a:cubicBezTo>
                    <a:cubicBezTo>
                      <a:pt x="38" y="120"/>
                      <a:pt x="45" y="119"/>
                      <a:pt x="47" y="122"/>
                    </a:cubicBezTo>
                    <a:cubicBezTo>
                      <a:pt x="50" y="124"/>
                      <a:pt x="58" y="129"/>
                      <a:pt x="60" y="129"/>
                    </a:cubicBezTo>
                    <a:cubicBezTo>
                      <a:pt x="63" y="129"/>
                      <a:pt x="72" y="130"/>
                      <a:pt x="73" y="131"/>
                    </a:cubicBezTo>
                    <a:cubicBezTo>
                      <a:pt x="75" y="132"/>
                      <a:pt x="77" y="128"/>
                      <a:pt x="81" y="125"/>
                    </a:cubicBezTo>
                    <a:cubicBezTo>
                      <a:pt x="85" y="123"/>
                      <a:pt x="90" y="122"/>
                      <a:pt x="91" y="123"/>
                    </a:cubicBezTo>
                    <a:cubicBezTo>
                      <a:pt x="91" y="125"/>
                      <a:pt x="94" y="127"/>
                      <a:pt x="96" y="126"/>
                    </a:cubicBezTo>
                    <a:cubicBezTo>
                      <a:pt x="97" y="125"/>
                      <a:pt x="99" y="125"/>
                      <a:pt x="102" y="124"/>
                    </a:cubicBezTo>
                    <a:cubicBezTo>
                      <a:pt x="105" y="123"/>
                      <a:pt x="110" y="122"/>
                      <a:pt x="111" y="123"/>
                    </a:cubicBezTo>
                    <a:cubicBezTo>
                      <a:pt x="113" y="123"/>
                      <a:pt x="118" y="115"/>
                      <a:pt x="126" y="115"/>
                    </a:cubicBezTo>
                    <a:cubicBezTo>
                      <a:pt x="133" y="115"/>
                      <a:pt x="135" y="116"/>
                      <a:pt x="138" y="113"/>
                    </a:cubicBezTo>
                    <a:cubicBezTo>
                      <a:pt x="141" y="109"/>
                      <a:pt x="166" y="84"/>
                      <a:pt x="168" y="83"/>
                    </a:cubicBezTo>
                    <a:cubicBezTo>
                      <a:pt x="170" y="81"/>
                      <a:pt x="167" y="80"/>
                      <a:pt x="164" y="80"/>
                    </a:cubicBezTo>
                    <a:cubicBezTo>
                      <a:pt x="162" y="80"/>
                      <a:pt x="157" y="80"/>
                      <a:pt x="149" y="77"/>
                    </a:cubicBezTo>
                    <a:cubicBezTo>
                      <a:pt x="141" y="73"/>
                      <a:pt x="128" y="69"/>
                      <a:pt x="126" y="69"/>
                    </a:cubicBezTo>
                    <a:cubicBezTo>
                      <a:pt x="124" y="68"/>
                      <a:pt x="120" y="63"/>
                      <a:pt x="118" y="62"/>
                    </a:cubicBezTo>
                    <a:cubicBezTo>
                      <a:pt x="116" y="61"/>
                      <a:pt x="112" y="54"/>
                      <a:pt x="111" y="52"/>
                    </a:cubicBezTo>
                    <a:cubicBezTo>
                      <a:pt x="111" y="51"/>
                      <a:pt x="112" y="49"/>
                      <a:pt x="113" y="47"/>
                    </a:cubicBezTo>
                    <a:cubicBezTo>
                      <a:pt x="111" y="45"/>
                      <a:pt x="109" y="44"/>
                      <a:pt x="108" y="45"/>
                    </a:cubicBezTo>
                    <a:cubicBezTo>
                      <a:pt x="106" y="47"/>
                      <a:pt x="102" y="47"/>
                      <a:pt x="101" y="46"/>
                    </a:cubicBezTo>
                    <a:cubicBezTo>
                      <a:pt x="101" y="44"/>
                      <a:pt x="99" y="39"/>
                      <a:pt x="102" y="36"/>
                    </a:cubicBezTo>
                    <a:cubicBezTo>
                      <a:pt x="104" y="34"/>
                      <a:pt x="107" y="28"/>
                      <a:pt x="107" y="28"/>
                    </a:cubicBezTo>
                    <a:cubicBezTo>
                      <a:pt x="107" y="28"/>
                      <a:pt x="86" y="5"/>
                      <a:pt x="84" y="5"/>
                    </a:cubicBezTo>
                    <a:cubicBezTo>
                      <a:pt x="81" y="5"/>
                      <a:pt x="74" y="6"/>
                      <a:pt x="72" y="5"/>
                    </a:cubicBezTo>
                    <a:cubicBezTo>
                      <a:pt x="71" y="4"/>
                      <a:pt x="71" y="3"/>
                      <a:pt x="67" y="5"/>
                    </a:cubicBezTo>
                    <a:cubicBezTo>
                      <a:pt x="64" y="7"/>
                      <a:pt x="62" y="4"/>
                      <a:pt x="60" y="2"/>
                    </a:cubicBezTo>
                    <a:cubicBezTo>
                      <a:pt x="58" y="0"/>
                      <a:pt x="56" y="0"/>
                      <a:pt x="55" y="4"/>
                    </a:cubicBezTo>
                    <a:cubicBezTo>
                      <a:pt x="54" y="7"/>
                      <a:pt x="53" y="9"/>
                      <a:pt x="52" y="7"/>
                    </a:cubicBezTo>
                    <a:cubicBezTo>
                      <a:pt x="51" y="6"/>
                      <a:pt x="46" y="6"/>
                      <a:pt x="42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3" y="12"/>
                      <a:pt x="38" y="17"/>
                      <a:pt x="38" y="20"/>
                    </a:cubicBezTo>
                    <a:cubicBezTo>
                      <a:pt x="38" y="23"/>
                      <a:pt x="35" y="26"/>
                      <a:pt x="33" y="26"/>
                    </a:cubicBezTo>
                    <a:cubicBezTo>
                      <a:pt x="31" y="26"/>
                      <a:pt x="29" y="31"/>
                      <a:pt x="26" y="34"/>
                    </a:cubicBezTo>
                    <a:cubicBezTo>
                      <a:pt x="23" y="37"/>
                      <a:pt x="25" y="43"/>
                      <a:pt x="23" y="45"/>
                    </a:cubicBezTo>
                    <a:cubicBezTo>
                      <a:pt x="20" y="47"/>
                      <a:pt x="16" y="48"/>
                      <a:pt x="18" y="50"/>
                    </a:cubicBezTo>
                    <a:cubicBezTo>
                      <a:pt x="20" y="52"/>
                      <a:pt x="14" y="56"/>
                      <a:pt x="14" y="60"/>
                    </a:cubicBezTo>
                    <a:cubicBezTo>
                      <a:pt x="14" y="65"/>
                      <a:pt x="14" y="72"/>
                      <a:pt x="13" y="73"/>
                    </a:cubicBezTo>
                    <a:cubicBezTo>
                      <a:pt x="12" y="74"/>
                      <a:pt x="4" y="72"/>
                      <a:pt x="4" y="75"/>
                    </a:cubicBezTo>
                    <a:cubicBezTo>
                      <a:pt x="4" y="79"/>
                      <a:pt x="0" y="79"/>
                      <a:pt x="2" y="81"/>
                    </a:cubicBezTo>
                    <a:cubicBezTo>
                      <a:pt x="3" y="84"/>
                      <a:pt x="11" y="83"/>
                      <a:pt x="12" y="8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5" name="Freeform 45"/>
              <p:cNvSpPr/>
              <p:nvPr/>
            </p:nvSpPr>
            <p:spPr bwMode="auto">
              <a:xfrm>
                <a:off x="5106988" y="2468563"/>
                <a:ext cx="33338" cy="39688"/>
              </a:xfrm>
              <a:custGeom>
                <a:avLst/>
                <a:gdLst/>
                <a:ahLst/>
                <a:cxnLst>
                  <a:cxn ang="0">
                    <a:pos x="14" y="9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0" y="18"/>
                  </a:cxn>
                  <a:cxn ang="0">
                    <a:pos x="5" y="21"/>
                  </a:cxn>
                  <a:cxn ang="0">
                    <a:pos x="14" y="9"/>
                  </a:cxn>
                </a:cxnLst>
                <a:rect l="0" t="0" r="r" b="b"/>
                <a:pathLst>
                  <a:path w="17" h="21">
                    <a:moveTo>
                      <a:pt x="14" y="9"/>
                    </a:moveTo>
                    <a:cubicBezTo>
                      <a:pt x="16" y="7"/>
                      <a:pt x="17" y="0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5"/>
                      <a:pt x="3" y="12"/>
                      <a:pt x="0" y="1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8" y="16"/>
                      <a:pt x="12" y="10"/>
                      <a:pt x="14" y="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6" name="Freeform 46"/>
              <p:cNvSpPr/>
              <p:nvPr/>
            </p:nvSpPr>
            <p:spPr bwMode="auto">
              <a:xfrm>
                <a:off x="5116513" y="2406650"/>
                <a:ext cx="149225" cy="119063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0" y="53"/>
                  </a:cxn>
                  <a:cxn ang="0">
                    <a:pos x="1" y="53"/>
                  </a:cxn>
                  <a:cxn ang="0">
                    <a:pos x="2" y="57"/>
                  </a:cxn>
                  <a:cxn ang="0">
                    <a:pos x="12" y="62"/>
                  </a:cxn>
                  <a:cxn ang="0">
                    <a:pos x="23" y="56"/>
                  </a:cxn>
                  <a:cxn ang="0">
                    <a:pos x="61" y="37"/>
                  </a:cxn>
                  <a:cxn ang="0">
                    <a:pos x="64" y="30"/>
                  </a:cxn>
                  <a:cxn ang="0">
                    <a:pos x="65" y="21"/>
                  </a:cxn>
                  <a:cxn ang="0">
                    <a:pos x="64" y="12"/>
                  </a:cxn>
                  <a:cxn ang="0">
                    <a:pos x="71" y="7"/>
                  </a:cxn>
                  <a:cxn ang="0">
                    <a:pos x="78" y="2"/>
                  </a:cxn>
                  <a:cxn ang="0">
                    <a:pos x="73" y="0"/>
                  </a:cxn>
                  <a:cxn ang="0">
                    <a:pos x="61" y="2"/>
                  </a:cxn>
                  <a:cxn ang="0">
                    <a:pos x="46" y="7"/>
                  </a:cxn>
                  <a:cxn ang="0">
                    <a:pos x="33" y="6"/>
                  </a:cxn>
                  <a:cxn ang="0">
                    <a:pos x="26" y="8"/>
                  </a:cxn>
                  <a:cxn ang="0">
                    <a:pos x="16" y="8"/>
                  </a:cxn>
                  <a:cxn ang="0">
                    <a:pos x="11" y="10"/>
                  </a:cxn>
                  <a:cxn ang="0">
                    <a:pos x="4" y="18"/>
                  </a:cxn>
                  <a:cxn ang="0">
                    <a:pos x="4" y="24"/>
                  </a:cxn>
                  <a:cxn ang="0">
                    <a:pos x="3" y="32"/>
                  </a:cxn>
                  <a:cxn ang="0">
                    <a:pos x="9" y="41"/>
                  </a:cxn>
                </a:cxnLst>
                <a:rect l="0" t="0" r="r" b="b"/>
                <a:pathLst>
                  <a:path w="78" h="62">
                    <a:moveTo>
                      <a:pt x="9" y="41"/>
                    </a:moveTo>
                    <a:cubicBezTo>
                      <a:pt x="7" y="42"/>
                      <a:pt x="3" y="48"/>
                      <a:pt x="0" y="53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2" y="62"/>
                      <a:pt x="20" y="57"/>
                      <a:pt x="23" y="56"/>
                    </a:cubicBezTo>
                    <a:cubicBezTo>
                      <a:pt x="26" y="56"/>
                      <a:pt x="61" y="37"/>
                      <a:pt x="61" y="37"/>
                    </a:cubicBezTo>
                    <a:cubicBezTo>
                      <a:pt x="61" y="37"/>
                      <a:pt x="65" y="32"/>
                      <a:pt x="64" y="30"/>
                    </a:cubicBezTo>
                    <a:cubicBezTo>
                      <a:pt x="64" y="28"/>
                      <a:pt x="63" y="24"/>
                      <a:pt x="65" y="21"/>
                    </a:cubicBezTo>
                    <a:cubicBezTo>
                      <a:pt x="67" y="19"/>
                      <a:pt x="63" y="16"/>
                      <a:pt x="64" y="12"/>
                    </a:cubicBezTo>
                    <a:cubicBezTo>
                      <a:pt x="65" y="8"/>
                      <a:pt x="71" y="7"/>
                      <a:pt x="71" y="7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68" y="3"/>
                      <a:pt x="61" y="2"/>
                    </a:cubicBezTo>
                    <a:cubicBezTo>
                      <a:pt x="54" y="2"/>
                      <a:pt x="53" y="7"/>
                      <a:pt x="46" y="7"/>
                    </a:cubicBezTo>
                    <a:cubicBezTo>
                      <a:pt x="39" y="7"/>
                      <a:pt x="35" y="8"/>
                      <a:pt x="33" y="6"/>
                    </a:cubicBezTo>
                    <a:cubicBezTo>
                      <a:pt x="31" y="4"/>
                      <a:pt x="31" y="5"/>
                      <a:pt x="26" y="8"/>
                    </a:cubicBezTo>
                    <a:cubicBezTo>
                      <a:pt x="21" y="10"/>
                      <a:pt x="18" y="9"/>
                      <a:pt x="16" y="8"/>
                    </a:cubicBezTo>
                    <a:cubicBezTo>
                      <a:pt x="13" y="6"/>
                      <a:pt x="12" y="8"/>
                      <a:pt x="11" y="10"/>
                    </a:cubicBezTo>
                    <a:cubicBezTo>
                      <a:pt x="11" y="12"/>
                      <a:pt x="11" y="17"/>
                      <a:pt x="4" y="18"/>
                    </a:cubicBezTo>
                    <a:cubicBezTo>
                      <a:pt x="4" y="20"/>
                      <a:pt x="3" y="22"/>
                      <a:pt x="4" y="24"/>
                    </a:cubicBezTo>
                    <a:cubicBezTo>
                      <a:pt x="6" y="26"/>
                      <a:pt x="4" y="28"/>
                      <a:pt x="3" y="32"/>
                    </a:cubicBezTo>
                    <a:cubicBezTo>
                      <a:pt x="12" y="32"/>
                      <a:pt x="11" y="39"/>
                      <a:pt x="9" y="4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7" name="Freeform 47"/>
              <p:cNvSpPr/>
              <p:nvPr/>
            </p:nvSpPr>
            <p:spPr bwMode="auto">
              <a:xfrm>
                <a:off x="7058025" y="2382838"/>
                <a:ext cx="80963" cy="101600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9"/>
                  </a:cxn>
                  <a:cxn ang="0">
                    <a:pos x="7" y="15"/>
                  </a:cxn>
                  <a:cxn ang="0">
                    <a:pos x="7" y="20"/>
                  </a:cxn>
                  <a:cxn ang="0">
                    <a:pos x="6" y="30"/>
                  </a:cxn>
                  <a:cxn ang="0">
                    <a:pos x="3" y="44"/>
                  </a:cxn>
                  <a:cxn ang="0">
                    <a:pos x="4" y="51"/>
                  </a:cxn>
                  <a:cxn ang="0">
                    <a:pos x="26" y="44"/>
                  </a:cxn>
                  <a:cxn ang="0">
                    <a:pos x="37" y="40"/>
                  </a:cxn>
                  <a:cxn ang="0">
                    <a:pos x="41" y="35"/>
                  </a:cxn>
                  <a:cxn ang="0">
                    <a:pos x="38" y="19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0" y="4"/>
                  </a:cxn>
                </a:cxnLst>
                <a:rect l="0" t="0" r="r" b="b"/>
                <a:pathLst>
                  <a:path w="43" h="53">
                    <a:moveTo>
                      <a:pt x="10" y="4"/>
                    </a:moveTo>
                    <a:cubicBezTo>
                      <a:pt x="9" y="5"/>
                      <a:pt x="6" y="7"/>
                      <a:pt x="4" y="9"/>
                    </a:cubicBezTo>
                    <a:cubicBezTo>
                      <a:pt x="5" y="11"/>
                      <a:pt x="5" y="15"/>
                      <a:pt x="7" y="15"/>
                    </a:cubicBezTo>
                    <a:cubicBezTo>
                      <a:pt x="11" y="15"/>
                      <a:pt x="11" y="21"/>
                      <a:pt x="7" y="20"/>
                    </a:cubicBezTo>
                    <a:cubicBezTo>
                      <a:pt x="3" y="19"/>
                      <a:pt x="3" y="25"/>
                      <a:pt x="6" y="30"/>
                    </a:cubicBezTo>
                    <a:cubicBezTo>
                      <a:pt x="10" y="35"/>
                      <a:pt x="0" y="41"/>
                      <a:pt x="3" y="44"/>
                    </a:cubicBezTo>
                    <a:cubicBezTo>
                      <a:pt x="5" y="47"/>
                      <a:pt x="3" y="50"/>
                      <a:pt x="4" y="51"/>
                    </a:cubicBezTo>
                    <a:cubicBezTo>
                      <a:pt x="5" y="53"/>
                      <a:pt x="20" y="51"/>
                      <a:pt x="26" y="44"/>
                    </a:cubicBezTo>
                    <a:cubicBezTo>
                      <a:pt x="32" y="38"/>
                      <a:pt x="34" y="39"/>
                      <a:pt x="37" y="40"/>
                    </a:cubicBezTo>
                    <a:cubicBezTo>
                      <a:pt x="40" y="41"/>
                      <a:pt x="43" y="37"/>
                      <a:pt x="41" y="35"/>
                    </a:cubicBezTo>
                    <a:cubicBezTo>
                      <a:pt x="40" y="32"/>
                      <a:pt x="38" y="26"/>
                      <a:pt x="38" y="19"/>
                    </a:cubicBezTo>
                    <a:cubicBezTo>
                      <a:pt x="39" y="14"/>
                      <a:pt x="33" y="6"/>
                      <a:pt x="27" y="0"/>
                    </a:cubicBezTo>
                    <a:cubicBezTo>
                      <a:pt x="25" y="1"/>
                      <a:pt x="23" y="2"/>
                      <a:pt x="21" y="2"/>
                    </a:cubicBezTo>
                    <a:cubicBezTo>
                      <a:pt x="17" y="2"/>
                      <a:pt x="12" y="2"/>
                      <a:pt x="10" y="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8" name="Freeform 48"/>
              <p:cNvSpPr/>
              <p:nvPr/>
            </p:nvSpPr>
            <p:spPr bwMode="auto">
              <a:xfrm>
                <a:off x="6246813" y="2668588"/>
                <a:ext cx="95250" cy="128588"/>
              </a:xfrm>
              <a:custGeom>
                <a:avLst/>
                <a:gdLst/>
                <a:ahLst/>
                <a:cxnLst>
                  <a:cxn ang="0">
                    <a:pos x="50" y="56"/>
                  </a:cxn>
                  <a:cxn ang="0">
                    <a:pos x="46" y="34"/>
                  </a:cxn>
                  <a:cxn ang="0">
                    <a:pos x="37" y="43"/>
                  </a:cxn>
                  <a:cxn ang="0">
                    <a:pos x="38" y="31"/>
                  </a:cxn>
                  <a:cxn ang="0">
                    <a:pos x="47" y="19"/>
                  </a:cxn>
                  <a:cxn ang="0">
                    <a:pos x="39" y="17"/>
                  </a:cxn>
                  <a:cxn ang="0">
                    <a:pos x="26" y="17"/>
                  </a:cxn>
                  <a:cxn ang="0">
                    <a:pos x="21" y="12"/>
                  </a:cxn>
                  <a:cxn ang="0">
                    <a:pos x="13" y="6"/>
                  </a:cxn>
                  <a:cxn ang="0">
                    <a:pos x="4" y="6"/>
                  </a:cxn>
                  <a:cxn ang="0">
                    <a:pos x="11" y="15"/>
                  </a:cxn>
                  <a:cxn ang="0">
                    <a:pos x="5" y="20"/>
                  </a:cxn>
                  <a:cxn ang="0">
                    <a:pos x="8" y="37"/>
                  </a:cxn>
                  <a:cxn ang="0">
                    <a:pos x="12" y="57"/>
                  </a:cxn>
                  <a:cxn ang="0">
                    <a:pos x="19" y="55"/>
                  </a:cxn>
                  <a:cxn ang="0">
                    <a:pos x="28" y="51"/>
                  </a:cxn>
                  <a:cxn ang="0">
                    <a:pos x="35" y="46"/>
                  </a:cxn>
                  <a:cxn ang="0">
                    <a:pos x="41" y="61"/>
                  </a:cxn>
                  <a:cxn ang="0">
                    <a:pos x="43" y="67"/>
                  </a:cxn>
                  <a:cxn ang="0">
                    <a:pos x="47" y="63"/>
                  </a:cxn>
                  <a:cxn ang="0">
                    <a:pos x="50" y="56"/>
                  </a:cxn>
                </a:cxnLst>
                <a:rect l="0" t="0" r="r" b="b"/>
                <a:pathLst>
                  <a:path w="50" h="67">
                    <a:moveTo>
                      <a:pt x="50" y="56"/>
                    </a:moveTo>
                    <a:cubicBezTo>
                      <a:pt x="48" y="45"/>
                      <a:pt x="47" y="34"/>
                      <a:pt x="46" y="34"/>
                    </a:cubicBezTo>
                    <a:cubicBezTo>
                      <a:pt x="43" y="34"/>
                      <a:pt x="41" y="44"/>
                      <a:pt x="37" y="43"/>
                    </a:cubicBezTo>
                    <a:cubicBezTo>
                      <a:pt x="34" y="42"/>
                      <a:pt x="34" y="31"/>
                      <a:pt x="38" y="31"/>
                    </a:cubicBezTo>
                    <a:cubicBezTo>
                      <a:pt x="42" y="31"/>
                      <a:pt x="47" y="22"/>
                      <a:pt x="47" y="19"/>
                    </a:cubicBezTo>
                    <a:cubicBezTo>
                      <a:pt x="47" y="17"/>
                      <a:pt x="43" y="17"/>
                      <a:pt x="39" y="17"/>
                    </a:cubicBezTo>
                    <a:cubicBezTo>
                      <a:pt x="35" y="17"/>
                      <a:pt x="26" y="17"/>
                      <a:pt x="26" y="17"/>
                    </a:cubicBezTo>
                    <a:cubicBezTo>
                      <a:pt x="26" y="17"/>
                      <a:pt x="21" y="15"/>
                      <a:pt x="21" y="12"/>
                    </a:cubicBezTo>
                    <a:cubicBezTo>
                      <a:pt x="21" y="8"/>
                      <a:pt x="18" y="6"/>
                      <a:pt x="13" y="6"/>
                    </a:cubicBezTo>
                    <a:cubicBezTo>
                      <a:pt x="8" y="6"/>
                      <a:pt x="8" y="0"/>
                      <a:pt x="4" y="6"/>
                    </a:cubicBezTo>
                    <a:cubicBezTo>
                      <a:pt x="0" y="11"/>
                      <a:pt x="12" y="11"/>
                      <a:pt x="11" y="15"/>
                    </a:cubicBezTo>
                    <a:cubicBezTo>
                      <a:pt x="10" y="19"/>
                      <a:pt x="6" y="17"/>
                      <a:pt x="5" y="20"/>
                    </a:cubicBezTo>
                    <a:cubicBezTo>
                      <a:pt x="4" y="23"/>
                      <a:pt x="6" y="32"/>
                      <a:pt x="8" y="37"/>
                    </a:cubicBezTo>
                    <a:cubicBezTo>
                      <a:pt x="9" y="40"/>
                      <a:pt x="12" y="50"/>
                      <a:pt x="12" y="57"/>
                    </a:cubicBezTo>
                    <a:cubicBezTo>
                      <a:pt x="15" y="57"/>
                      <a:pt x="16" y="55"/>
                      <a:pt x="19" y="55"/>
                    </a:cubicBezTo>
                    <a:cubicBezTo>
                      <a:pt x="23" y="55"/>
                      <a:pt x="28" y="55"/>
                      <a:pt x="28" y="51"/>
                    </a:cubicBezTo>
                    <a:cubicBezTo>
                      <a:pt x="29" y="47"/>
                      <a:pt x="33" y="44"/>
                      <a:pt x="35" y="46"/>
                    </a:cubicBezTo>
                    <a:cubicBezTo>
                      <a:pt x="37" y="47"/>
                      <a:pt x="41" y="56"/>
                      <a:pt x="41" y="61"/>
                    </a:cubicBezTo>
                    <a:cubicBezTo>
                      <a:pt x="41" y="62"/>
                      <a:pt x="42" y="64"/>
                      <a:pt x="43" y="67"/>
                    </a:cubicBezTo>
                    <a:cubicBezTo>
                      <a:pt x="45" y="65"/>
                      <a:pt x="47" y="63"/>
                      <a:pt x="47" y="63"/>
                    </a:cubicBezTo>
                    <a:cubicBezTo>
                      <a:pt x="47" y="63"/>
                      <a:pt x="48" y="58"/>
                      <a:pt x="50" y="5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49" name="Freeform 49"/>
              <p:cNvSpPr/>
              <p:nvPr/>
            </p:nvSpPr>
            <p:spPr bwMode="auto">
              <a:xfrm>
                <a:off x="5832475" y="2452688"/>
                <a:ext cx="601663" cy="635000"/>
              </a:xfrm>
              <a:custGeom>
                <a:avLst/>
                <a:gdLst/>
                <a:ahLst/>
                <a:cxnLst>
                  <a:cxn ang="0">
                    <a:pos x="222" y="133"/>
                  </a:cxn>
                  <a:cxn ang="0">
                    <a:pos x="221" y="119"/>
                  </a:cxn>
                  <a:cxn ang="0">
                    <a:pos x="238" y="125"/>
                  </a:cxn>
                  <a:cxn ang="0">
                    <a:pos x="256" y="130"/>
                  </a:cxn>
                  <a:cxn ang="0">
                    <a:pos x="255" y="144"/>
                  </a:cxn>
                  <a:cxn ang="0">
                    <a:pos x="263" y="147"/>
                  </a:cxn>
                  <a:cxn ang="0">
                    <a:pos x="269" y="168"/>
                  </a:cxn>
                  <a:cxn ang="0">
                    <a:pos x="274" y="145"/>
                  </a:cxn>
                  <a:cxn ang="0">
                    <a:pos x="287" y="131"/>
                  </a:cxn>
                  <a:cxn ang="0">
                    <a:pos x="298" y="109"/>
                  </a:cxn>
                  <a:cxn ang="0">
                    <a:pos x="312" y="105"/>
                  </a:cxn>
                  <a:cxn ang="0">
                    <a:pos x="314" y="92"/>
                  </a:cxn>
                  <a:cxn ang="0">
                    <a:pos x="303" y="81"/>
                  </a:cxn>
                  <a:cxn ang="0">
                    <a:pos x="283" y="82"/>
                  </a:cxn>
                  <a:cxn ang="0">
                    <a:pos x="269" y="93"/>
                  </a:cxn>
                  <a:cxn ang="0">
                    <a:pos x="258" y="100"/>
                  </a:cxn>
                  <a:cxn ang="0">
                    <a:pos x="248" y="111"/>
                  </a:cxn>
                  <a:cxn ang="0">
                    <a:pos x="230" y="108"/>
                  </a:cxn>
                  <a:cxn ang="0">
                    <a:pos x="223" y="95"/>
                  </a:cxn>
                  <a:cxn ang="0">
                    <a:pos x="218" y="112"/>
                  </a:cxn>
                  <a:cxn ang="0">
                    <a:pos x="184" y="108"/>
                  </a:cxn>
                  <a:cxn ang="0">
                    <a:pos x="167" y="103"/>
                  </a:cxn>
                  <a:cxn ang="0">
                    <a:pos x="149" y="93"/>
                  </a:cxn>
                  <a:cxn ang="0">
                    <a:pos x="134" y="85"/>
                  </a:cxn>
                  <a:cxn ang="0">
                    <a:pos x="141" y="69"/>
                  </a:cxn>
                  <a:cxn ang="0">
                    <a:pos x="130" y="58"/>
                  </a:cxn>
                  <a:cxn ang="0">
                    <a:pos x="116" y="43"/>
                  </a:cxn>
                  <a:cxn ang="0">
                    <a:pos x="126" y="34"/>
                  </a:cxn>
                  <a:cxn ang="0">
                    <a:pos x="119" y="13"/>
                  </a:cxn>
                  <a:cxn ang="0">
                    <a:pos x="108" y="0"/>
                  </a:cxn>
                  <a:cxn ang="0">
                    <a:pos x="99" y="9"/>
                  </a:cxn>
                  <a:cxn ang="0">
                    <a:pos x="71" y="10"/>
                  </a:cxn>
                  <a:cxn ang="0">
                    <a:pos x="67" y="27"/>
                  </a:cxn>
                  <a:cxn ang="0">
                    <a:pos x="79" y="43"/>
                  </a:cxn>
                  <a:cxn ang="0">
                    <a:pos x="71" y="60"/>
                  </a:cxn>
                  <a:cxn ang="0">
                    <a:pos x="59" y="71"/>
                  </a:cxn>
                  <a:cxn ang="0">
                    <a:pos x="45" y="89"/>
                  </a:cxn>
                  <a:cxn ang="0">
                    <a:pos x="31" y="98"/>
                  </a:cxn>
                  <a:cxn ang="0">
                    <a:pos x="15" y="108"/>
                  </a:cxn>
                  <a:cxn ang="0">
                    <a:pos x="27" y="127"/>
                  </a:cxn>
                  <a:cxn ang="0">
                    <a:pos x="22" y="140"/>
                  </a:cxn>
                  <a:cxn ang="0">
                    <a:pos x="1" y="147"/>
                  </a:cxn>
                  <a:cxn ang="0">
                    <a:pos x="11" y="158"/>
                  </a:cxn>
                  <a:cxn ang="0">
                    <a:pos x="8" y="164"/>
                  </a:cxn>
                  <a:cxn ang="0">
                    <a:pos x="43" y="172"/>
                  </a:cxn>
                  <a:cxn ang="0">
                    <a:pos x="50" y="177"/>
                  </a:cxn>
                  <a:cxn ang="0">
                    <a:pos x="52" y="207"/>
                  </a:cxn>
                  <a:cxn ang="0">
                    <a:pos x="68" y="257"/>
                  </a:cxn>
                  <a:cxn ang="0">
                    <a:pos x="89" y="310"/>
                  </a:cxn>
                  <a:cxn ang="0">
                    <a:pos x="111" y="323"/>
                  </a:cxn>
                  <a:cxn ang="0">
                    <a:pos x="126" y="305"/>
                  </a:cxn>
                  <a:cxn ang="0">
                    <a:pos x="132" y="283"/>
                  </a:cxn>
                  <a:cxn ang="0">
                    <a:pos x="134" y="250"/>
                  </a:cxn>
                  <a:cxn ang="0">
                    <a:pos x="150" y="233"/>
                  </a:cxn>
                  <a:cxn ang="0">
                    <a:pos x="185" y="201"/>
                  </a:cxn>
                  <a:cxn ang="0">
                    <a:pos x="206" y="178"/>
                  </a:cxn>
                  <a:cxn ang="0">
                    <a:pos x="229" y="170"/>
                  </a:cxn>
                </a:cxnLst>
                <a:rect l="0" t="0" r="r" b="b"/>
                <a:pathLst>
                  <a:path w="315" h="332">
                    <a:moveTo>
                      <a:pt x="225" y="150"/>
                    </a:moveTo>
                    <a:cubicBezTo>
                      <a:pt x="223" y="145"/>
                      <a:pt x="221" y="136"/>
                      <a:pt x="222" y="133"/>
                    </a:cubicBezTo>
                    <a:cubicBezTo>
                      <a:pt x="223" y="130"/>
                      <a:pt x="227" y="132"/>
                      <a:pt x="228" y="128"/>
                    </a:cubicBezTo>
                    <a:cubicBezTo>
                      <a:pt x="229" y="124"/>
                      <a:pt x="217" y="124"/>
                      <a:pt x="221" y="119"/>
                    </a:cubicBezTo>
                    <a:cubicBezTo>
                      <a:pt x="225" y="113"/>
                      <a:pt x="225" y="119"/>
                      <a:pt x="230" y="119"/>
                    </a:cubicBezTo>
                    <a:cubicBezTo>
                      <a:pt x="235" y="119"/>
                      <a:pt x="238" y="121"/>
                      <a:pt x="238" y="125"/>
                    </a:cubicBezTo>
                    <a:cubicBezTo>
                      <a:pt x="238" y="128"/>
                      <a:pt x="243" y="130"/>
                      <a:pt x="243" y="130"/>
                    </a:cubicBezTo>
                    <a:cubicBezTo>
                      <a:pt x="243" y="130"/>
                      <a:pt x="252" y="130"/>
                      <a:pt x="256" y="130"/>
                    </a:cubicBezTo>
                    <a:cubicBezTo>
                      <a:pt x="260" y="130"/>
                      <a:pt x="264" y="130"/>
                      <a:pt x="264" y="132"/>
                    </a:cubicBezTo>
                    <a:cubicBezTo>
                      <a:pt x="264" y="135"/>
                      <a:pt x="259" y="144"/>
                      <a:pt x="255" y="144"/>
                    </a:cubicBezTo>
                    <a:cubicBezTo>
                      <a:pt x="251" y="144"/>
                      <a:pt x="251" y="155"/>
                      <a:pt x="254" y="156"/>
                    </a:cubicBezTo>
                    <a:cubicBezTo>
                      <a:pt x="258" y="157"/>
                      <a:pt x="260" y="147"/>
                      <a:pt x="263" y="147"/>
                    </a:cubicBezTo>
                    <a:cubicBezTo>
                      <a:pt x="264" y="147"/>
                      <a:pt x="265" y="158"/>
                      <a:pt x="267" y="169"/>
                    </a:cubicBezTo>
                    <a:cubicBezTo>
                      <a:pt x="268" y="168"/>
                      <a:pt x="268" y="168"/>
                      <a:pt x="269" y="168"/>
                    </a:cubicBezTo>
                    <a:cubicBezTo>
                      <a:pt x="271" y="168"/>
                      <a:pt x="270" y="158"/>
                      <a:pt x="272" y="156"/>
                    </a:cubicBezTo>
                    <a:cubicBezTo>
                      <a:pt x="274" y="153"/>
                      <a:pt x="273" y="145"/>
                      <a:pt x="274" y="145"/>
                    </a:cubicBezTo>
                    <a:cubicBezTo>
                      <a:pt x="275" y="145"/>
                      <a:pt x="283" y="147"/>
                      <a:pt x="283" y="145"/>
                    </a:cubicBezTo>
                    <a:cubicBezTo>
                      <a:pt x="283" y="143"/>
                      <a:pt x="288" y="135"/>
                      <a:pt x="287" y="131"/>
                    </a:cubicBezTo>
                    <a:cubicBezTo>
                      <a:pt x="286" y="127"/>
                      <a:pt x="290" y="122"/>
                      <a:pt x="290" y="117"/>
                    </a:cubicBezTo>
                    <a:cubicBezTo>
                      <a:pt x="290" y="113"/>
                      <a:pt x="295" y="111"/>
                      <a:pt x="298" y="109"/>
                    </a:cubicBezTo>
                    <a:cubicBezTo>
                      <a:pt x="301" y="106"/>
                      <a:pt x="306" y="102"/>
                      <a:pt x="307" y="105"/>
                    </a:cubicBezTo>
                    <a:cubicBezTo>
                      <a:pt x="308" y="107"/>
                      <a:pt x="315" y="109"/>
                      <a:pt x="312" y="105"/>
                    </a:cubicBezTo>
                    <a:cubicBezTo>
                      <a:pt x="309" y="101"/>
                      <a:pt x="309" y="98"/>
                      <a:pt x="311" y="97"/>
                    </a:cubicBezTo>
                    <a:cubicBezTo>
                      <a:pt x="313" y="96"/>
                      <a:pt x="314" y="92"/>
                      <a:pt x="314" y="92"/>
                    </a:cubicBezTo>
                    <a:cubicBezTo>
                      <a:pt x="314" y="92"/>
                      <a:pt x="308" y="91"/>
                      <a:pt x="307" y="88"/>
                    </a:cubicBezTo>
                    <a:cubicBezTo>
                      <a:pt x="306" y="85"/>
                      <a:pt x="303" y="83"/>
                      <a:pt x="303" y="81"/>
                    </a:cubicBezTo>
                    <a:cubicBezTo>
                      <a:pt x="303" y="78"/>
                      <a:pt x="299" y="79"/>
                      <a:pt x="297" y="81"/>
                    </a:cubicBezTo>
                    <a:cubicBezTo>
                      <a:pt x="294" y="84"/>
                      <a:pt x="289" y="79"/>
                      <a:pt x="283" y="82"/>
                    </a:cubicBezTo>
                    <a:cubicBezTo>
                      <a:pt x="278" y="85"/>
                      <a:pt x="276" y="89"/>
                      <a:pt x="274" y="88"/>
                    </a:cubicBezTo>
                    <a:cubicBezTo>
                      <a:pt x="271" y="88"/>
                      <a:pt x="271" y="90"/>
                      <a:pt x="269" y="93"/>
                    </a:cubicBezTo>
                    <a:cubicBezTo>
                      <a:pt x="267" y="95"/>
                      <a:pt x="265" y="97"/>
                      <a:pt x="264" y="97"/>
                    </a:cubicBezTo>
                    <a:cubicBezTo>
                      <a:pt x="262" y="97"/>
                      <a:pt x="258" y="100"/>
                      <a:pt x="258" y="100"/>
                    </a:cubicBezTo>
                    <a:cubicBezTo>
                      <a:pt x="258" y="100"/>
                      <a:pt x="261" y="106"/>
                      <a:pt x="259" y="109"/>
                    </a:cubicBezTo>
                    <a:cubicBezTo>
                      <a:pt x="258" y="113"/>
                      <a:pt x="253" y="109"/>
                      <a:pt x="248" y="111"/>
                    </a:cubicBezTo>
                    <a:cubicBezTo>
                      <a:pt x="243" y="112"/>
                      <a:pt x="241" y="109"/>
                      <a:pt x="238" y="110"/>
                    </a:cubicBezTo>
                    <a:cubicBezTo>
                      <a:pt x="234" y="111"/>
                      <a:pt x="232" y="108"/>
                      <a:pt x="230" y="108"/>
                    </a:cubicBezTo>
                    <a:cubicBezTo>
                      <a:pt x="228" y="109"/>
                      <a:pt x="226" y="104"/>
                      <a:pt x="226" y="101"/>
                    </a:cubicBezTo>
                    <a:cubicBezTo>
                      <a:pt x="227" y="97"/>
                      <a:pt x="225" y="92"/>
                      <a:pt x="223" y="95"/>
                    </a:cubicBezTo>
                    <a:cubicBezTo>
                      <a:pt x="221" y="97"/>
                      <a:pt x="218" y="96"/>
                      <a:pt x="218" y="100"/>
                    </a:cubicBezTo>
                    <a:cubicBezTo>
                      <a:pt x="218" y="104"/>
                      <a:pt x="221" y="109"/>
                      <a:pt x="218" y="112"/>
                    </a:cubicBezTo>
                    <a:cubicBezTo>
                      <a:pt x="215" y="114"/>
                      <a:pt x="201" y="116"/>
                      <a:pt x="198" y="113"/>
                    </a:cubicBezTo>
                    <a:cubicBezTo>
                      <a:pt x="196" y="111"/>
                      <a:pt x="184" y="110"/>
                      <a:pt x="184" y="108"/>
                    </a:cubicBezTo>
                    <a:cubicBezTo>
                      <a:pt x="183" y="105"/>
                      <a:pt x="180" y="101"/>
                      <a:pt x="177" y="101"/>
                    </a:cubicBezTo>
                    <a:cubicBezTo>
                      <a:pt x="175" y="101"/>
                      <a:pt x="169" y="105"/>
                      <a:pt x="167" y="103"/>
                    </a:cubicBezTo>
                    <a:cubicBezTo>
                      <a:pt x="165" y="102"/>
                      <a:pt x="161" y="98"/>
                      <a:pt x="157" y="98"/>
                    </a:cubicBezTo>
                    <a:cubicBezTo>
                      <a:pt x="154" y="97"/>
                      <a:pt x="149" y="95"/>
                      <a:pt x="149" y="93"/>
                    </a:cubicBezTo>
                    <a:cubicBezTo>
                      <a:pt x="149" y="92"/>
                      <a:pt x="141" y="91"/>
                      <a:pt x="140" y="89"/>
                    </a:cubicBezTo>
                    <a:cubicBezTo>
                      <a:pt x="139" y="87"/>
                      <a:pt x="134" y="87"/>
                      <a:pt x="134" y="85"/>
                    </a:cubicBezTo>
                    <a:cubicBezTo>
                      <a:pt x="134" y="82"/>
                      <a:pt x="136" y="79"/>
                      <a:pt x="136" y="76"/>
                    </a:cubicBezTo>
                    <a:cubicBezTo>
                      <a:pt x="136" y="73"/>
                      <a:pt x="141" y="71"/>
                      <a:pt x="141" y="69"/>
                    </a:cubicBezTo>
                    <a:cubicBezTo>
                      <a:pt x="141" y="67"/>
                      <a:pt x="137" y="64"/>
                      <a:pt x="137" y="64"/>
                    </a:cubicBezTo>
                    <a:cubicBezTo>
                      <a:pt x="137" y="64"/>
                      <a:pt x="133" y="58"/>
                      <a:pt x="130" y="58"/>
                    </a:cubicBezTo>
                    <a:cubicBezTo>
                      <a:pt x="126" y="58"/>
                      <a:pt x="124" y="52"/>
                      <a:pt x="120" y="52"/>
                    </a:cubicBezTo>
                    <a:cubicBezTo>
                      <a:pt x="117" y="51"/>
                      <a:pt x="118" y="45"/>
                      <a:pt x="116" y="43"/>
                    </a:cubicBezTo>
                    <a:cubicBezTo>
                      <a:pt x="115" y="40"/>
                      <a:pt x="116" y="35"/>
                      <a:pt x="119" y="38"/>
                    </a:cubicBezTo>
                    <a:cubicBezTo>
                      <a:pt x="122" y="40"/>
                      <a:pt x="128" y="38"/>
                      <a:pt x="126" y="34"/>
                    </a:cubicBezTo>
                    <a:cubicBezTo>
                      <a:pt x="124" y="30"/>
                      <a:pt x="120" y="26"/>
                      <a:pt x="120" y="24"/>
                    </a:cubicBezTo>
                    <a:cubicBezTo>
                      <a:pt x="120" y="22"/>
                      <a:pt x="122" y="15"/>
                      <a:pt x="119" y="13"/>
                    </a:cubicBezTo>
                    <a:cubicBezTo>
                      <a:pt x="116" y="12"/>
                      <a:pt x="113" y="9"/>
                      <a:pt x="112" y="6"/>
                    </a:cubicBezTo>
                    <a:cubicBezTo>
                      <a:pt x="112" y="3"/>
                      <a:pt x="108" y="0"/>
                      <a:pt x="108" y="0"/>
                    </a:cubicBezTo>
                    <a:cubicBezTo>
                      <a:pt x="104" y="1"/>
                      <a:pt x="104" y="1"/>
                      <a:pt x="104" y="1"/>
                    </a:cubicBezTo>
                    <a:cubicBezTo>
                      <a:pt x="104" y="1"/>
                      <a:pt x="101" y="8"/>
                      <a:pt x="99" y="9"/>
                    </a:cubicBezTo>
                    <a:cubicBezTo>
                      <a:pt x="97" y="10"/>
                      <a:pt x="91" y="11"/>
                      <a:pt x="88" y="13"/>
                    </a:cubicBezTo>
                    <a:cubicBezTo>
                      <a:pt x="85" y="16"/>
                      <a:pt x="76" y="10"/>
                      <a:pt x="71" y="10"/>
                    </a:cubicBezTo>
                    <a:cubicBezTo>
                      <a:pt x="66" y="10"/>
                      <a:pt x="63" y="15"/>
                      <a:pt x="65" y="16"/>
                    </a:cubicBezTo>
                    <a:cubicBezTo>
                      <a:pt x="68" y="18"/>
                      <a:pt x="67" y="27"/>
                      <a:pt x="67" y="27"/>
                    </a:cubicBezTo>
                    <a:cubicBezTo>
                      <a:pt x="67" y="27"/>
                      <a:pt x="70" y="39"/>
                      <a:pt x="74" y="38"/>
                    </a:cubicBezTo>
                    <a:cubicBezTo>
                      <a:pt x="78" y="37"/>
                      <a:pt x="83" y="42"/>
                      <a:pt x="79" y="43"/>
                    </a:cubicBezTo>
                    <a:cubicBezTo>
                      <a:pt x="76" y="44"/>
                      <a:pt x="74" y="48"/>
                      <a:pt x="73" y="51"/>
                    </a:cubicBezTo>
                    <a:cubicBezTo>
                      <a:pt x="73" y="55"/>
                      <a:pt x="74" y="59"/>
                      <a:pt x="71" y="60"/>
                    </a:cubicBezTo>
                    <a:cubicBezTo>
                      <a:pt x="68" y="60"/>
                      <a:pt x="66" y="61"/>
                      <a:pt x="66" y="66"/>
                    </a:cubicBezTo>
                    <a:cubicBezTo>
                      <a:pt x="66" y="71"/>
                      <a:pt x="60" y="69"/>
                      <a:pt x="59" y="71"/>
                    </a:cubicBezTo>
                    <a:cubicBezTo>
                      <a:pt x="58" y="73"/>
                      <a:pt x="56" y="82"/>
                      <a:pt x="55" y="83"/>
                    </a:cubicBezTo>
                    <a:cubicBezTo>
                      <a:pt x="53" y="85"/>
                      <a:pt x="46" y="85"/>
                      <a:pt x="45" y="89"/>
                    </a:cubicBezTo>
                    <a:cubicBezTo>
                      <a:pt x="45" y="93"/>
                      <a:pt x="41" y="98"/>
                      <a:pt x="39" y="97"/>
                    </a:cubicBezTo>
                    <a:cubicBezTo>
                      <a:pt x="37" y="97"/>
                      <a:pt x="33" y="95"/>
                      <a:pt x="31" y="98"/>
                    </a:cubicBezTo>
                    <a:cubicBezTo>
                      <a:pt x="30" y="101"/>
                      <a:pt x="24" y="96"/>
                      <a:pt x="23" y="97"/>
                    </a:cubicBezTo>
                    <a:cubicBezTo>
                      <a:pt x="22" y="98"/>
                      <a:pt x="15" y="104"/>
                      <a:pt x="15" y="108"/>
                    </a:cubicBezTo>
                    <a:cubicBezTo>
                      <a:pt x="15" y="111"/>
                      <a:pt x="22" y="111"/>
                      <a:pt x="22" y="116"/>
                    </a:cubicBezTo>
                    <a:cubicBezTo>
                      <a:pt x="21" y="120"/>
                      <a:pt x="24" y="125"/>
                      <a:pt x="27" y="127"/>
                    </a:cubicBezTo>
                    <a:cubicBezTo>
                      <a:pt x="29" y="130"/>
                      <a:pt x="32" y="135"/>
                      <a:pt x="31" y="138"/>
                    </a:cubicBezTo>
                    <a:cubicBezTo>
                      <a:pt x="29" y="140"/>
                      <a:pt x="26" y="141"/>
                      <a:pt x="22" y="140"/>
                    </a:cubicBezTo>
                    <a:cubicBezTo>
                      <a:pt x="18" y="139"/>
                      <a:pt x="19" y="142"/>
                      <a:pt x="11" y="140"/>
                    </a:cubicBezTo>
                    <a:cubicBezTo>
                      <a:pt x="4" y="139"/>
                      <a:pt x="4" y="144"/>
                      <a:pt x="1" y="147"/>
                    </a:cubicBezTo>
                    <a:cubicBezTo>
                      <a:pt x="1" y="148"/>
                      <a:pt x="1" y="148"/>
                      <a:pt x="0" y="148"/>
                    </a:cubicBezTo>
                    <a:cubicBezTo>
                      <a:pt x="4" y="151"/>
                      <a:pt x="5" y="156"/>
                      <a:pt x="11" y="158"/>
                    </a:cubicBezTo>
                    <a:cubicBezTo>
                      <a:pt x="17" y="160"/>
                      <a:pt x="23" y="154"/>
                      <a:pt x="23" y="158"/>
                    </a:cubicBezTo>
                    <a:cubicBezTo>
                      <a:pt x="23" y="163"/>
                      <a:pt x="8" y="162"/>
                      <a:pt x="8" y="164"/>
                    </a:cubicBezTo>
                    <a:cubicBezTo>
                      <a:pt x="7" y="165"/>
                      <a:pt x="23" y="185"/>
                      <a:pt x="32" y="183"/>
                    </a:cubicBezTo>
                    <a:cubicBezTo>
                      <a:pt x="40" y="182"/>
                      <a:pt x="46" y="173"/>
                      <a:pt x="43" y="172"/>
                    </a:cubicBezTo>
                    <a:cubicBezTo>
                      <a:pt x="41" y="170"/>
                      <a:pt x="45" y="165"/>
                      <a:pt x="47" y="166"/>
                    </a:cubicBezTo>
                    <a:cubicBezTo>
                      <a:pt x="49" y="167"/>
                      <a:pt x="47" y="175"/>
                      <a:pt x="50" y="177"/>
                    </a:cubicBezTo>
                    <a:cubicBezTo>
                      <a:pt x="52" y="179"/>
                      <a:pt x="51" y="183"/>
                      <a:pt x="50" y="188"/>
                    </a:cubicBezTo>
                    <a:cubicBezTo>
                      <a:pt x="48" y="192"/>
                      <a:pt x="51" y="202"/>
                      <a:pt x="52" y="207"/>
                    </a:cubicBezTo>
                    <a:cubicBezTo>
                      <a:pt x="52" y="212"/>
                      <a:pt x="56" y="219"/>
                      <a:pt x="57" y="227"/>
                    </a:cubicBezTo>
                    <a:cubicBezTo>
                      <a:pt x="58" y="235"/>
                      <a:pt x="63" y="249"/>
                      <a:pt x="68" y="257"/>
                    </a:cubicBezTo>
                    <a:cubicBezTo>
                      <a:pt x="72" y="266"/>
                      <a:pt x="76" y="282"/>
                      <a:pt x="79" y="286"/>
                    </a:cubicBezTo>
                    <a:cubicBezTo>
                      <a:pt x="82" y="290"/>
                      <a:pt x="89" y="303"/>
                      <a:pt x="89" y="310"/>
                    </a:cubicBezTo>
                    <a:cubicBezTo>
                      <a:pt x="89" y="318"/>
                      <a:pt x="97" y="328"/>
                      <a:pt x="100" y="330"/>
                    </a:cubicBezTo>
                    <a:cubicBezTo>
                      <a:pt x="103" y="332"/>
                      <a:pt x="109" y="328"/>
                      <a:pt x="111" y="323"/>
                    </a:cubicBezTo>
                    <a:cubicBezTo>
                      <a:pt x="112" y="318"/>
                      <a:pt x="121" y="317"/>
                      <a:pt x="121" y="313"/>
                    </a:cubicBezTo>
                    <a:cubicBezTo>
                      <a:pt x="122" y="309"/>
                      <a:pt x="123" y="305"/>
                      <a:pt x="126" y="305"/>
                    </a:cubicBezTo>
                    <a:cubicBezTo>
                      <a:pt x="129" y="304"/>
                      <a:pt x="129" y="301"/>
                      <a:pt x="129" y="297"/>
                    </a:cubicBezTo>
                    <a:cubicBezTo>
                      <a:pt x="129" y="293"/>
                      <a:pt x="129" y="286"/>
                      <a:pt x="132" y="283"/>
                    </a:cubicBezTo>
                    <a:cubicBezTo>
                      <a:pt x="135" y="279"/>
                      <a:pt x="135" y="268"/>
                      <a:pt x="134" y="264"/>
                    </a:cubicBezTo>
                    <a:cubicBezTo>
                      <a:pt x="132" y="260"/>
                      <a:pt x="133" y="254"/>
                      <a:pt x="134" y="250"/>
                    </a:cubicBezTo>
                    <a:cubicBezTo>
                      <a:pt x="136" y="246"/>
                      <a:pt x="135" y="241"/>
                      <a:pt x="139" y="241"/>
                    </a:cubicBezTo>
                    <a:cubicBezTo>
                      <a:pt x="142" y="240"/>
                      <a:pt x="146" y="238"/>
                      <a:pt x="150" y="233"/>
                    </a:cubicBezTo>
                    <a:cubicBezTo>
                      <a:pt x="153" y="229"/>
                      <a:pt x="163" y="222"/>
                      <a:pt x="167" y="219"/>
                    </a:cubicBezTo>
                    <a:cubicBezTo>
                      <a:pt x="171" y="216"/>
                      <a:pt x="182" y="207"/>
                      <a:pt x="185" y="201"/>
                    </a:cubicBezTo>
                    <a:cubicBezTo>
                      <a:pt x="188" y="196"/>
                      <a:pt x="198" y="194"/>
                      <a:pt x="202" y="189"/>
                    </a:cubicBezTo>
                    <a:cubicBezTo>
                      <a:pt x="207" y="185"/>
                      <a:pt x="205" y="182"/>
                      <a:pt x="206" y="178"/>
                    </a:cubicBezTo>
                    <a:cubicBezTo>
                      <a:pt x="207" y="173"/>
                      <a:pt x="221" y="171"/>
                      <a:pt x="226" y="171"/>
                    </a:cubicBezTo>
                    <a:cubicBezTo>
                      <a:pt x="227" y="171"/>
                      <a:pt x="228" y="171"/>
                      <a:pt x="229" y="170"/>
                    </a:cubicBezTo>
                    <a:cubicBezTo>
                      <a:pt x="229" y="163"/>
                      <a:pt x="226" y="153"/>
                      <a:pt x="225" y="15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0" name="Freeform 50"/>
              <p:cNvSpPr/>
              <p:nvPr/>
            </p:nvSpPr>
            <p:spPr bwMode="auto">
              <a:xfrm>
                <a:off x="6246813" y="2011363"/>
                <a:ext cx="677863" cy="293688"/>
              </a:xfrm>
              <a:custGeom>
                <a:avLst/>
                <a:gdLst/>
                <a:ahLst/>
                <a:cxnLst>
                  <a:cxn ang="0">
                    <a:pos x="329" y="65"/>
                  </a:cxn>
                  <a:cxn ang="0">
                    <a:pos x="306" y="63"/>
                  </a:cxn>
                  <a:cxn ang="0">
                    <a:pos x="308" y="52"/>
                  </a:cxn>
                  <a:cxn ang="0">
                    <a:pos x="309" y="33"/>
                  </a:cxn>
                  <a:cxn ang="0">
                    <a:pos x="286" y="30"/>
                  </a:cxn>
                  <a:cxn ang="0">
                    <a:pos x="268" y="40"/>
                  </a:cxn>
                  <a:cxn ang="0">
                    <a:pos x="238" y="43"/>
                  </a:cxn>
                  <a:cxn ang="0">
                    <a:pos x="218" y="34"/>
                  </a:cxn>
                  <a:cxn ang="0">
                    <a:pos x="200" y="28"/>
                  </a:cxn>
                  <a:cxn ang="0">
                    <a:pos x="179" y="27"/>
                  </a:cxn>
                  <a:cxn ang="0">
                    <a:pos x="161" y="28"/>
                  </a:cxn>
                  <a:cxn ang="0">
                    <a:pos x="153" y="13"/>
                  </a:cxn>
                  <a:cxn ang="0">
                    <a:pos x="133" y="6"/>
                  </a:cxn>
                  <a:cxn ang="0">
                    <a:pos x="118" y="1"/>
                  </a:cxn>
                  <a:cxn ang="0">
                    <a:pos x="108" y="9"/>
                  </a:cxn>
                  <a:cxn ang="0">
                    <a:pos x="107" y="24"/>
                  </a:cxn>
                  <a:cxn ang="0">
                    <a:pos x="98" y="35"/>
                  </a:cxn>
                  <a:cxn ang="0">
                    <a:pos x="81" y="33"/>
                  </a:cxn>
                  <a:cxn ang="0">
                    <a:pos x="68" y="23"/>
                  </a:cxn>
                  <a:cxn ang="0">
                    <a:pos x="44" y="22"/>
                  </a:cxn>
                  <a:cxn ang="0">
                    <a:pos x="29" y="30"/>
                  </a:cxn>
                  <a:cxn ang="0">
                    <a:pos x="10" y="40"/>
                  </a:cxn>
                  <a:cxn ang="0">
                    <a:pos x="0" y="44"/>
                  </a:cxn>
                  <a:cxn ang="0">
                    <a:pos x="9" y="55"/>
                  </a:cxn>
                  <a:cxn ang="0">
                    <a:pos x="29" y="69"/>
                  </a:cxn>
                  <a:cxn ang="0">
                    <a:pos x="34" y="88"/>
                  </a:cxn>
                  <a:cxn ang="0">
                    <a:pos x="57" y="104"/>
                  </a:cxn>
                  <a:cxn ang="0">
                    <a:pos x="72" y="114"/>
                  </a:cxn>
                  <a:cxn ang="0">
                    <a:pos x="88" y="135"/>
                  </a:cxn>
                  <a:cxn ang="0">
                    <a:pos x="129" y="137"/>
                  </a:cxn>
                  <a:cxn ang="0">
                    <a:pos x="162" y="145"/>
                  </a:cxn>
                  <a:cxn ang="0">
                    <a:pos x="182" y="152"/>
                  </a:cxn>
                  <a:cxn ang="0">
                    <a:pos x="227" y="141"/>
                  </a:cxn>
                  <a:cxn ang="0">
                    <a:pos x="261" y="121"/>
                  </a:cxn>
                  <a:cxn ang="0">
                    <a:pos x="269" y="105"/>
                  </a:cxn>
                  <a:cxn ang="0">
                    <a:pos x="304" y="99"/>
                  </a:cxn>
                  <a:cxn ang="0">
                    <a:pos x="328" y="84"/>
                  </a:cxn>
                  <a:cxn ang="0">
                    <a:pos x="354" y="79"/>
                  </a:cxn>
                </a:cxnLst>
                <a:rect l="0" t="0" r="r" b="b"/>
                <a:pathLst>
                  <a:path w="355" h="153">
                    <a:moveTo>
                      <a:pt x="340" y="64"/>
                    </a:moveTo>
                    <a:cubicBezTo>
                      <a:pt x="336" y="60"/>
                      <a:pt x="330" y="62"/>
                      <a:pt x="329" y="65"/>
                    </a:cubicBezTo>
                    <a:cubicBezTo>
                      <a:pt x="327" y="69"/>
                      <a:pt x="324" y="64"/>
                      <a:pt x="318" y="64"/>
                    </a:cubicBezTo>
                    <a:cubicBezTo>
                      <a:pt x="311" y="64"/>
                      <a:pt x="311" y="68"/>
                      <a:pt x="306" y="63"/>
                    </a:cubicBezTo>
                    <a:cubicBezTo>
                      <a:pt x="302" y="59"/>
                      <a:pt x="308" y="57"/>
                      <a:pt x="308" y="57"/>
                    </a:cubicBezTo>
                    <a:cubicBezTo>
                      <a:pt x="308" y="52"/>
                      <a:pt x="308" y="52"/>
                      <a:pt x="308" y="52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315" y="33"/>
                      <a:pt x="311" y="32"/>
                      <a:pt x="309" y="33"/>
                    </a:cubicBezTo>
                    <a:cubicBezTo>
                      <a:pt x="307" y="34"/>
                      <a:pt x="300" y="33"/>
                      <a:pt x="300" y="31"/>
                    </a:cubicBezTo>
                    <a:cubicBezTo>
                      <a:pt x="299" y="29"/>
                      <a:pt x="288" y="28"/>
                      <a:pt x="286" y="30"/>
                    </a:cubicBezTo>
                    <a:cubicBezTo>
                      <a:pt x="283" y="32"/>
                      <a:pt x="277" y="34"/>
                      <a:pt x="277" y="36"/>
                    </a:cubicBezTo>
                    <a:cubicBezTo>
                      <a:pt x="276" y="39"/>
                      <a:pt x="270" y="38"/>
                      <a:pt x="268" y="40"/>
                    </a:cubicBezTo>
                    <a:cubicBezTo>
                      <a:pt x="265" y="41"/>
                      <a:pt x="253" y="42"/>
                      <a:pt x="253" y="43"/>
                    </a:cubicBezTo>
                    <a:cubicBezTo>
                      <a:pt x="253" y="45"/>
                      <a:pt x="240" y="45"/>
                      <a:pt x="238" y="43"/>
                    </a:cubicBezTo>
                    <a:cubicBezTo>
                      <a:pt x="236" y="42"/>
                      <a:pt x="225" y="43"/>
                      <a:pt x="224" y="41"/>
                    </a:cubicBezTo>
                    <a:cubicBezTo>
                      <a:pt x="222" y="38"/>
                      <a:pt x="218" y="37"/>
                      <a:pt x="218" y="34"/>
                    </a:cubicBezTo>
                    <a:cubicBezTo>
                      <a:pt x="218" y="32"/>
                      <a:pt x="209" y="32"/>
                      <a:pt x="208" y="30"/>
                    </a:cubicBezTo>
                    <a:cubicBezTo>
                      <a:pt x="207" y="28"/>
                      <a:pt x="201" y="27"/>
                      <a:pt x="200" y="28"/>
                    </a:cubicBezTo>
                    <a:cubicBezTo>
                      <a:pt x="199" y="28"/>
                      <a:pt x="191" y="26"/>
                      <a:pt x="189" y="25"/>
                    </a:cubicBezTo>
                    <a:cubicBezTo>
                      <a:pt x="187" y="25"/>
                      <a:pt x="181" y="27"/>
                      <a:pt x="179" y="27"/>
                    </a:cubicBezTo>
                    <a:cubicBezTo>
                      <a:pt x="177" y="27"/>
                      <a:pt x="173" y="30"/>
                      <a:pt x="171" y="31"/>
                    </a:cubicBezTo>
                    <a:cubicBezTo>
                      <a:pt x="169" y="31"/>
                      <a:pt x="162" y="27"/>
                      <a:pt x="161" y="28"/>
                    </a:cubicBezTo>
                    <a:cubicBezTo>
                      <a:pt x="160" y="29"/>
                      <a:pt x="156" y="24"/>
                      <a:pt x="154" y="22"/>
                    </a:cubicBezTo>
                    <a:cubicBezTo>
                      <a:pt x="152" y="20"/>
                      <a:pt x="154" y="15"/>
                      <a:pt x="153" y="13"/>
                    </a:cubicBezTo>
                    <a:cubicBezTo>
                      <a:pt x="151" y="11"/>
                      <a:pt x="144" y="11"/>
                      <a:pt x="142" y="9"/>
                    </a:cubicBezTo>
                    <a:cubicBezTo>
                      <a:pt x="139" y="8"/>
                      <a:pt x="136" y="6"/>
                      <a:pt x="133" y="6"/>
                    </a:cubicBezTo>
                    <a:cubicBezTo>
                      <a:pt x="131" y="6"/>
                      <a:pt x="127" y="5"/>
                      <a:pt x="126" y="4"/>
                    </a:cubicBezTo>
                    <a:cubicBezTo>
                      <a:pt x="125" y="3"/>
                      <a:pt x="120" y="2"/>
                      <a:pt x="118" y="1"/>
                    </a:cubicBezTo>
                    <a:cubicBezTo>
                      <a:pt x="116" y="0"/>
                      <a:pt x="115" y="3"/>
                      <a:pt x="114" y="5"/>
                    </a:cubicBezTo>
                    <a:cubicBezTo>
                      <a:pt x="113" y="6"/>
                      <a:pt x="109" y="6"/>
                      <a:pt x="108" y="9"/>
                    </a:cubicBezTo>
                    <a:cubicBezTo>
                      <a:pt x="107" y="11"/>
                      <a:pt x="103" y="12"/>
                      <a:pt x="103" y="14"/>
                    </a:cubicBezTo>
                    <a:cubicBezTo>
                      <a:pt x="104" y="17"/>
                      <a:pt x="106" y="22"/>
                      <a:pt x="107" y="24"/>
                    </a:cubicBezTo>
                    <a:cubicBezTo>
                      <a:pt x="109" y="25"/>
                      <a:pt x="108" y="29"/>
                      <a:pt x="107" y="30"/>
                    </a:cubicBezTo>
                    <a:cubicBezTo>
                      <a:pt x="106" y="32"/>
                      <a:pt x="99" y="33"/>
                      <a:pt x="98" y="35"/>
                    </a:cubicBezTo>
                    <a:cubicBezTo>
                      <a:pt x="96" y="37"/>
                      <a:pt x="93" y="35"/>
                      <a:pt x="90" y="33"/>
                    </a:cubicBezTo>
                    <a:cubicBezTo>
                      <a:pt x="86" y="31"/>
                      <a:pt x="82" y="32"/>
                      <a:pt x="81" y="33"/>
                    </a:cubicBezTo>
                    <a:cubicBezTo>
                      <a:pt x="79" y="35"/>
                      <a:pt x="73" y="30"/>
                      <a:pt x="71" y="30"/>
                    </a:cubicBezTo>
                    <a:cubicBezTo>
                      <a:pt x="70" y="29"/>
                      <a:pt x="69" y="23"/>
                      <a:pt x="68" y="23"/>
                    </a:cubicBezTo>
                    <a:cubicBezTo>
                      <a:pt x="66" y="24"/>
                      <a:pt x="54" y="21"/>
                      <a:pt x="52" y="21"/>
                    </a:cubicBezTo>
                    <a:cubicBezTo>
                      <a:pt x="50" y="20"/>
                      <a:pt x="45" y="20"/>
                      <a:pt x="44" y="22"/>
                    </a:cubicBezTo>
                    <a:cubicBezTo>
                      <a:pt x="43" y="24"/>
                      <a:pt x="37" y="23"/>
                      <a:pt x="36" y="25"/>
                    </a:cubicBezTo>
                    <a:cubicBezTo>
                      <a:pt x="35" y="27"/>
                      <a:pt x="31" y="28"/>
                      <a:pt x="29" y="30"/>
                    </a:cubicBezTo>
                    <a:cubicBezTo>
                      <a:pt x="27" y="32"/>
                      <a:pt x="22" y="32"/>
                      <a:pt x="20" y="35"/>
                    </a:cubicBezTo>
                    <a:cubicBezTo>
                      <a:pt x="19" y="38"/>
                      <a:pt x="12" y="40"/>
                      <a:pt x="10" y="40"/>
                    </a:cubicBezTo>
                    <a:cubicBezTo>
                      <a:pt x="8" y="40"/>
                      <a:pt x="3" y="41"/>
                      <a:pt x="2" y="43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0" y="44"/>
                      <a:pt x="1" y="44"/>
                      <a:pt x="1" y="45"/>
                    </a:cubicBezTo>
                    <a:cubicBezTo>
                      <a:pt x="2" y="52"/>
                      <a:pt x="5" y="52"/>
                      <a:pt x="9" y="55"/>
                    </a:cubicBezTo>
                    <a:cubicBezTo>
                      <a:pt x="12" y="58"/>
                      <a:pt x="15" y="61"/>
                      <a:pt x="19" y="61"/>
                    </a:cubicBezTo>
                    <a:cubicBezTo>
                      <a:pt x="23" y="61"/>
                      <a:pt x="28" y="65"/>
                      <a:pt x="29" y="69"/>
                    </a:cubicBezTo>
                    <a:cubicBezTo>
                      <a:pt x="29" y="72"/>
                      <a:pt x="33" y="76"/>
                      <a:pt x="35" y="77"/>
                    </a:cubicBezTo>
                    <a:cubicBezTo>
                      <a:pt x="37" y="79"/>
                      <a:pt x="34" y="84"/>
                      <a:pt x="34" y="88"/>
                    </a:cubicBezTo>
                    <a:cubicBezTo>
                      <a:pt x="34" y="93"/>
                      <a:pt x="29" y="94"/>
                      <a:pt x="31" y="98"/>
                    </a:cubicBezTo>
                    <a:cubicBezTo>
                      <a:pt x="34" y="102"/>
                      <a:pt x="52" y="104"/>
                      <a:pt x="57" y="104"/>
                    </a:cubicBezTo>
                    <a:cubicBezTo>
                      <a:pt x="62" y="104"/>
                      <a:pt x="64" y="109"/>
                      <a:pt x="65" y="109"/>
                    </a:cubicBezTo>
                    <a:cubicBezTo>
                      <a:pt x="68" y="110"/>
                      <a:pt x="69" y="113"/>
                      <a:pt x="72" y="114"/>
                    </a:cubicBezTo>
                    <a:cubicBezTo>
                      <a:pt x="76" y="115"/>
                      <a:pt x="80" y="117"/>
                      <a:pt x="81" y="124"/>
                    </a:cubicBezTo>
                    <a:cubicBezTo>
                      <a:pt x="83" y="130"/>
                      <a:pt x="87" y="132"/>
                      <a:pt x="88" y="135"/>
                    </a:cubicBezTo>
                    <a:cubicBezTo>
                      <a:pt x="88" y="138"/>
                      <a:pt x="96" y="136"/>
                      <a:pt x="102" y="137"/>
                    </a:cubicBezTo>
                    <a:cubicBezTo>
                      <a:pt x="108" y="137"/>
                      <a:pt x="125" y="137"/>
                      <a:pt x="129" y="137"/>
                    </a:cubicBezTo>
                    <a:cubicBezTo>
                      <a:pt x="133" y="138"/>
                      <a:pt x="144" y="137"/>
                      <a:pt x="149" y="142"/>
                    </a:cubicBezTo>
                    <a:cubicBezTo>
                      <a:pt x="155" y="146"/>
                      <a:pt x="158" y="142"/>
                      <a:pt x="162" y="145"/>
                    </a:cubicBezTo>
                    <a:cubicBezTo>
                      <a:pt x="165" y="147"/>
                      <a:pt x="168" y="148"/>
                      <a:pt x="173" y="148"/>
                    </a:cubicBezTo>
                    <a:cubicBezTo>
                      <a:pt x="179" y="147"/>
                      <a:pt x="179" y="151"/>
                      <a:pt x="182" y="152"/>
                    </a:cubicBezTo>
                    <a:cubicBezTo>
                      <a:pt x="186" y="153"/>
                      <a:pt x="192" y="146"/>
                      <a:pt x="202" y="142"/>
                    </a:cubicBezTo>
                    <a:cubicBezTo>
                      <a:pt x="211" y="137"/>
                      <a:pt x="222" y="140"/>
                      <a:pt x="227" y="141"/>
                    </a:cubicBezTo>
                    <a:cubicBezTo>
                      <a:pt x="232" y="142"/>
                      <a:pt x="242" y="139"/>
                      <a:pt x="247" y="132"/>
                    </a:cubicBezTo>
                    <a:cubicBezTo>
                      <a:pt x="253" y="126"/>
                      <a:pt x="261" y="127"/>
                      <a:pt x="261" y="121"/>
                    </a:cubicBezTo>
                    <a:cubicBezTo>
                      <a:pt x="262" y="116"/>
                      <a:pt x="255" y="113"/>
                      <a:pt x="258" y="108"/>
                    </a:cubicBezTo>
                    <a:cubicBezTo>
                      <a:pt x="261" y="103"/>
                      <a:pt x="266" y="104"/>
                      <a:pt x="269" y="105"/>
                    </a:cubicBezTo>
                    <a:cubicBezTo>
                      <a:pt x="272" y="107"/>
                      <a:pt x="280" y="109"/>
                      <a:pt x="287" y="104"/>
                    </a:cubicBezTo>
                    <a:cubicBezTo>
                      <a:pt x="295" y="99"/>
                      <a:pt x="298" y="100"/>
                      <a:pt x="304" y="99"/>
                    </a:cubicBezTo>
                    <a:cubicBezTo>
                      <a:pt x="311" y="98"/>
                      <a:pt x="310" y="94"/>
                      <a:pt x="314" y="89"/>
                    </a:cubicBezTo>
                    <a:cubicBezTo>
                      <a:pt x="319" y="85"/>
                      <a:pt x="324" y="84"/>
                      <a:pt x="328" y="84"/>
                    </a:cubicBezTo>
                    <a:cubicBezTo>
                      <a:pt x="332" y="84"/>
                      <a:pt x="338" y="79"/>
                      <a:pt x="343" y="81"/>
                    </a:cubicBezTo>
                    <a:cubicBezTo>
                      <a:pt x="347" y="82"/>
                      <a:pt x="354" y="83"/>
                      <a:pt x="354" y="79"/>
                    </a:cubicBezTo>
                    <a:cubicBezTo>
                      <a:pt x="355" y="76"/>
                      <a:pt x="343" y="68"/>
                      <a:pt x="340" y="6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1" name="Freeform 51"/>
              <p:cNvSpPr/>
              <p:nvPr/>
            </p:nvSpPr>
            <p:spPr bwMode="auto">
              <a:xfrm>
                <a:off x="5105400" y="2522538"/>
                <a:ext cx="11113" cy="3016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9"/>
                  </a:cxn>
                  <a:cxn ang="0">
                    <a:pos x="4" y="16"/>
                  </a:cxn>
                  <a:cxn ang="0">
                    <a:pos x="5" y="3"/>
                  </a:cxn>
                  <a:cxn ang="0">
                    <a:pos x="6" y="0"/>
                  </a:cxn>
                  <a:cxn ang="0">
                    <a:pos x="2" y="0"/>
                  </a:cxn>
                </a:cxnLst>
                <a:rect l="0" t="0" r="r" b="b"/>
                <a:pathLst>
                  <a:path w="6" h="16">
                    <a:moveTo>
                      <a:pt x="2" y="0"/>
                    </a:moveTo>
                    <a:cubicBezTo>
                      <a:pt x="1" y="1"/>
                      <a:pt x="0" y="8"/>
                      <a:pt x="0" y="9"/>
                    </a:cubicBezTo>
                    <a:cubicBezTo>
                      <a:pt x="0" y="9"/>
                      <a:pt x="1" y="13"/>
                      <a:pt x="4" y="16"/>
                    </a:cubicBezTo>
                    <a:cubicBezTo>
                      <a:pt x="5" y="11"/>
                      <a:pt x="5" y="4"/>
                      <a:pt x="5" y="3"/>
                    </a:cubicBezTo>
                    <a:cubicBezTo>
                      <a:pt x="5" y="2"/>
                      <a:pt x="6" y="1"/>
                      <a:pt x="6" y="0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2" name="Freeform 52"/>
              <p:cNvSpPr/>
              <p:nvPr/>
            </p:nvSpPr>
            <p:spPr bwMode="auto">
              <a:xfrm>
                <a:off x="5086350" y="2503488"/>
                <a:ext cx="31750" cy="90488"/>
              </a:xfrm>
              <a:custGeom>
                <a:avLst/>
                <a:gdLst/>
                <a:ahLst/>
                <a:cxnLst>
                  <a:cxn ang="0">
                    <a:pos x="8" y="47"/>
                  </a:cxn>
                  <a:cxn ang="0">
                    <a:pos x="9" y="48"/>
                  </a:cxn>
                  <a:cxn ang="0">
                    <a:pos x="13" y="31"/>
                  </a:cxn>
                  <a:cxn ang="0">
                    <a:pos x="14" y="26"/>
                  </a:cxn>
                  <a:cxn ang="0">
                    <a:pos x="10" y="19"/>
                  </a:cxn>
                  <a:cxn ang="0">
                    <a:pos x="12" y="10"/>
                  </a:cxn>
                  <a:cxn ang="0">
                    <a:pos x="16" y="10"/>
                  </a:cxn>
                  <a:cxn ang="0">
                    <a:pos x="17" y="3"/>
                  </a:cxn>
                  <a:cxn ang="0">
                    <a:pos x="11" y="0"/>
                  </a:cxn>
                  <a:cxn ang="0">
                    <a:pos x="9" y="6"/>
                  </a:cxn>
                  <a:cxn ang="0">
                    <a:pos x="0" y="26"/>
                  </a:cxn>
                  <a:cxn ang="0">
                    <a:pos x="8" y="46"/>
                  </a:cxn>
                  <a:cxn ang="0">
                    <a:pos x="8" y="47"/>
                  </a:cxn>
                </a:cxnLst>
                <a:rect l="0" t="0" r="r" b="b"/>
                <a:pathLst>
                  <a:path w="17" h="48">
                    <a:moveTo>
                      <a:pt x="8" y="47"/>
                    </a:moveTo>
                    <a:cubicBezTo>
                      <a:pt x="8" y="47"/>
                      <a:pt x="9" y="47"/>
                      <a:pt x="9" y="48"/>
                    </a:cubicBezTo>
                    <a:cubicBezTo>
                      <a:pt x="10" y="41"/>
                      <a:pt x="11" y="33"/>
                      <a:pt x="13" y="31"/>
                    </a:cubicBezTo>
                    <a:cubicBezTo>
                      <a:pt x="13" y="30"/>
                      <a:pt x="14" y="28"/>
                      <a:pt x="14" y="26"/>
                    </a:cubicBezTo>
                    <a:cubicBezTo>
                      <a:pt x="11" y="23"/>
                      <a:pt x="10" y="19"/>
                      <a:pt x="10" y="19"/>
                    </a:cubicBezTo>
                    <a:cubicBezTo>
                      <a:pt x="10" y="18"/>
                      <a:pt x="11" y="11"/>
                      <a:pt x="12" y="10"/>
                    </a:cubicBezTo>
                    <a:cubicBezTo>
                      <a:pt x="13" y="10"/>
                      <a:pt x="14" y="10"/>
                      <a:pt x="16" y="10"/>
                    </a:cubicBezTo>
                    <a:cubicBezTo>
                      <a:pt x="16" y="8"/>
                      <a:pt x="16" y="5"/>
                      <a:pt x="17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9" y="4"/>
                      <a:pt x="9" y="6"/>
                    </a:cubicBezTo>
                    <a:cubicBezTo>
                      <a:pt x="8" y="12"/>
                      <a:pt x="3" y="22"/>
                      <a:pt x="0" y="26"/>
                    </a:cubicBezTo>
                    <a:cubicBezTo>
                      <a:pt x="8" y="46"/>
                      <a:pt x="8" y="46"/>
                      <a:pt x="8" y="46"/>
                    </a:cubicBezTo>
                    <a:lnTo>
                      <a:pt x="8" y="47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3" name="Freeform 53"/>
              <p:cNvSpPr/>
              <p:nvPr/>
            </p:nvSpPr>
            <p:spPr bwMode="auto">
              <a:xfrm>
                <a:off x="5103813" y="2503488"/>
                <a:ext cx="92075" cy="98425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0" y="6"/>
                  </a:cxn>
                  <a:cxn ang="0">
                    <a:pos x="19" y="12"/>
                  </a:cxn>
                  <a:cxn ang="0">
                    <a:pos x="9" y="7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6" y="13"/>
                  </a:cxn>
                  <a:cxn ang="0">
                    <a:pos x="4" y="31"/>
                  </a:cxn>
                  <a:cxn ang="0">
                    <a:pos x="0" y="48"/>
                  </a:cxn>
                  <a:cxn ang="0">
                    <a:pos x="10" y="52"/>
                  </a:cxn>
                  <a:cxn ang="0">
                    <a:pos x="19" y="45"/>
                  </a:cxn>
                  <a:cxn ang="0">
                    <a:pos x="26" y="42"/>
                  </a:cxn>
                  <a:cxn ang="0">
                    <a:pos x="33" y="37"/>
                  </a:cxn>
                  <a:cxn ang="0">
                    <a:pos x="24" y="27"/>
                  </a:cxn>
                  <a:cxn ang="0">
                    <a:pos x="35" y="20"/>
                  </a:cxn>
                  <a:cxn ang="0">
                    <a:pos x="47" y="16"/>
                  </a:cxn>
                  <a:cxn ang="0">
                    <a:pos x="48" y="16"/>
                  </a:cxn>
                  <a:cxn ang="0">
                    <a:pos x="45" y="5"/>
                  </a:cxn>
                  <a:cxn ang="0">
                    <a:pos x="44" y="0"/>
                  </a:cxn>
                </a:cxnLst>
                <a:rect l="0" t="0" r="r" b="b"/>
                <a:pathLst>
                  <a:path w="48" h="52">
                    <a:moveTo>
                      <a:pt x="44" y="0"/>
                    </a:moveTo>
                    <a:cubicBezTo>
                      <a:pt x="37" y="3"/>
                      <a:pt x="31" y="6"/>
                      <a:pt x="30" y="6"/>
                    </a:cubicBezTo>
                    <a:cubicBezTo>
                      <a:pt x="27" y="7"/>
                      <a:pt x="19" y="12"/>
                      <a:pt x="19" y="12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7"/>
                      <a:pt x="7" y="11"/>
                      <a:pt x="6" y="13"/>
                    </a:cubicBezTo>
                    <a:cubicBezTo>
                      <a:pt x="6" y="15"/>
                      <a:pt x="6" y="29"/>
                      <a:pt x="4" y="31"/>
                    </a:cubicBezTo>
                    <a:cubicBezTo>
                      <a:pt x="2" y="33"/>
                      <a:pt x="1" y="41"/>
                      <a:pt x="0" y="48"/>
                    </a:cubicBezTo>
                    <a:cubicBezTo>
                      <a:pt x="4" y="50"/>
                      <a:pt x="8" y="52"/>
                      <a:pt x="10" y="52"/>
                    </a:cubicBezTo>
                    <a:cubicBezTo>
                      <a:pt x="14" y="52"/>
                      <a:pt x="19" y="48"/>
                      <a:pt x="19" y="45"/>
                    </a:cubicBezTo>
                    <a:cubicBezTo>
                      <a:pt x="19" y="43"/>
                      <a:pt x="23" y="42"/>
                      <a:pt x="26" y="42"/>
                    </a:cubicBezTo>
                    <a:cubicBezTo>
                      <a:pt x="30" y="42"/>
                      <a:pt x="30" y="38"/>
                      <a:pt x="33" y="37"/>
                    </a:cubicBezTo>
                    <a:cubicBezTo>
                      <a:pt x="35" y="35"/>
                      <a:pt x="27" y="28"/>
                      <a:pt x="24" y="27"/>
                    </a:cubicBezTo>
                    <a:cubicBezTo>
                      <a:pt x="22" y="26"/>
                      <a:pt x="27" y="20"/>
                      <a:pt x="35" y="20"/>
                    </a:cubicBezTo>
                    <a:cubicBezTo>
                      <a:pt x="44" y="19"/>
                      <a:pt x="42" y="16"/>
                      <a:pt x="47" y="16"/>
                    </a:cubicBezTo>
                    <a:cubicBezTo>
                      <a:pt x="47" y="16"/>
                      <a:pt x="47" y="16"/>
                      <a:pt x="48" y="16"/>
                    </a:cubicBezTo>
                    <a:cubicBezTo>
                      <a:pt x="47" y="12"/>
                      <a:pt x="46" y="8"/>
                      <a:pt x="45" y="5"/>
                    </a:cubicBezTo>
                    <a:cubicBezTo>
                      <a:pt x="45" y="4"/>
                      <a:pt x="44" y="2"/>
                      <a:pt x="44" y="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4" name="Freeform 54"/>
              <p:cNvSpPr/>
              <p:nvPr/>
            </p:nvSpPr>
            <p:spPr bwMode="auto">
              <a:xfrm>
                <a:off x="5856288" y="2255838"/>
                <a:ext cx="234950" cy="103188"/>
              </a:xfrm>
              <a:custGeom>
                <a:avLst/>
                <a:gdLst/>
                <a:ahLst/>
                <a:cxnLst>
                  <a:cxn ang="0">
                    <a:pos x="114" y="10"/>
                  </a:cxn>
                  <a:cxn ang="0">
                    <a:pos x="103" y="7"/>
                  </a:cxn>
                  <a:cxn ang="0">
                    <a:pos x="74" y="6"/>
                  </a:cxn>
                  <a:cxn ang="0">
                    <a:pos x="59" y="1"/>
                  </a:cxn>
                  <a:cxn ang="0">
                    <a:pos x="47" y="6"/>
                  </a:cxn>
                  <a:cxn ang="0">
                    <a:pos x="37" y="8"/>
                  </a:cxn>
                  <a:cxn ang="0">
                    <a:pos x="22" y="8"/>
                  </a:cxn>
                  <a:cxn ang="0">
                    <a:pos x="15" y="16"/>
                  </a:cxn>
                  <a:cxn ang="0">
                    <a:pos x="12" y="22"/>
                  </a:cxn>
                  <a:cxn ang="0">
                    <a:pos x="16" y="26"/>
                  </a:cxn>
                  <a:cxn ang="0">
                    <a:pos x="25" y="25"/>
                  </a:cxn>
                  <a:cxn ang="0">
                    <a:pos x="40" y="32"/>
                  </a:cxn>
                  <a:cxn ang="0">
                    <a:pos x="35" y="38"/>
                  </a:cxn>
                  <a:cxn ang="0">
                    <a:pos x="25" y="40"/>
                  </a:cxn>
                  <a:cxn ang="0">
                    <a:pos x="8" y="42"/>
                  </a:cxn>
                  <a:cxn ang="0">
                    <a:pos x="0" y="49"/>
                  </a:cxn>
                  <a:cxn ang="0">
                    <a:pos x="16" y="50"/>
                  </a:cxn>
                  <a:cxn ang="0">
                    <a:pos x="26" y="50"/>
                  </a:cxn>
                  <a:cxn ang="0">
                    <a:pos x="36" y="52"/>
                  </a:cxn>
                  <a:cxn ang="0">
                    <a:pos x="51" y="51"/>
                  </a:cxn>
                  <a:cxn ang="0">
                    <a:pos x="52" y="46"/>
                  </a:cxn>
                  <a:cxn ang="0">
                    <a:pos x="57" y="43"/>
                  </a:cxn>
                  <a:cxn ang="0">
                    <a:pos x="64" y="39"/>
                  </a:cxn>
                  <a:cxn ang="0">
                    <a:pos x="70" y="37"/>
                  </a:cxn>
                  <a:cxn ang="0">
                    <a:pos x="77" y="39"/>
                  </a:cxn>
                  <a:cxn ang="0">
                    <a:pos x="84" y="34"/>
                  </a:cxn>
                  <a:cxn ang="0">
                    <a:pos x="94" y="31"/>
                  </a:cxn>
                  <a:cxn ang="0">
                    <a:pos x="103" y="26"/>
                  </a:cxn>
                  <a:cxn ang="0">
                    <a:pos x="112" y="21"/>
                  </a:cxn>
                  <a:cxn ang="0">
                    <a:pos x="122" y="16"/>
                  </a:cxn>
                  <a:cxn ang="0">
                    <a:pos x="123" y="14"/>
                  </a:cxn>
                  <a:cxn ang="0">
                    <a:pos x="114" y="10"/>
                  </a:cxn>
                </a:cxnLst>
                <a:rect l="0" t="0" r="r" b="b"/>
                <a:pathLst>
                  <a:path w="123" h="54">
                    <a:moveTo>
                      <a:pt x="114" y="10"/>
                    </a:moveTo>
                    <a:cubicBezTo>
                      <a:pt x="109" y="5"/>
                      <a:pt x="108" y="9"/>
                      <a:pt x="103" y="7"/>
                    </a:cubicBezTo>
                    <a:cubicBezTo>
                      <a:pt x="98" y="6"/>
                      <a:pt x="78" y="4"/>
                      <a:pt x="74" y="6"/>
                    </a:cubicBezTo>
                    <a:cubicBezTo>
                      <a:pt x="70" y="7"/>
                      <a:pt x="62" y="3"/>
                      <a:pt x="59" y="1"/>
                    </a:cubicBezTo>
                    <a:cubicBezTo>
                      <a:pt x="56" y="0"/>
                      <a:pt x="48" y="1"/>
                      <a:pt x="47" y="6"/>
                    </a:cubicBezTo>
                    <a:cubicBezTo>
                      <a:pt x="47" y="11"/>
                      <a:pt x="43" y="11"/>
                      <a:pt x="37" y="8"/>
                    </a:cubicBezTo>
                    <a:cubicBezTo>
                      <a:pt x="31" y="5"/>
                      <a:pt x="22" y="5"/>
                      <a:pt x="22" y="8"/>
                    </a:cubicBezTo>
                    <a:cubicBezTo>
                      <a:pt x="22" y="11"/>
                      <a:pt x="17" y="15"/>
                      <a:pt x="15" y="16"/>
                    </a:cubicBezTo>
                    <a:cubicBezTo>
                      <a:pt x="14" y="16"/>
                      <a:pt x="13" y="19"/>
                      <a:pt x="12" y="22"/>
                    </a:cubicBezTo>
                    <a:cubicBezTo>
                      <a:pt x="13" y="22"/>
                      <a:pt x="15" y="24"/>
                      <a:pt x="16" y="26"/>
                    </a:cubicBezTo>
                    <a:cubicBezTo>
                      <a:pt x="18" y="28"/>
                      <a:pt x="24" y="28"/>
                      <a:pt x="25" y="25"/>
                    </a:cubicBezTo>
                    <a:cubicBezTo>
                      <a:pt x="26" y="22"/>
                      <a:pt x="35" y="28"/>
                      <a:pt x="40" y="32"/>
                    </a:cubicBezTo>
                    <a:cubicBezTo>
                      <a:pt x="46" y="37"/>
                      <a:pt x="38" y="34"/>
                      <a:pt x="35" y="38"/>
                    </a:cubicBezTo>
                    <a:cubicBezTo>
                      <a:pt x="33" y="42"/>
                      <a:pt x="26" y="38"/>
                      <a:pt x="25" y="40"/>
                    </a:cubicBezTo>
                    <a:cubicBezTo>
                      <a:pt x="23" y="42"/>
                      <a:pt x="11" y="42"/>
                      <a:pt x="8" y="42"/>
                    </a:cubicBezTo>
                    <a:cubicBezTo>
                      <a:pt x="5" y="42"/>
                      <a:pt x="0" y="46"/>
                      <a:pt x="0" y="49"/>
                    </a:cubicBezTo>
                    <a:cubicBezTo>
                      <a:pt x="1" y="51"/>
                      <a:pt x="12" y="47"/>
                      <a:pt x="16" y="50"/>
                    </a:cubicBezTo>
                    <a:cubicBezTo>
                      <a:pt x="20" y="53"/>
                      <a:pt x="24" y="47"/>
                      <a:pt x="26" y="50"/>
                    </a:cubicBezTo>
                    <a:cubicBezTo>
                      <a:pt x="29" y="54"/>
                      <a:pt x="34" y="51"/>
                      <a:pt x="36" y="52"/>
                    </a:cubicBezTo>
                    <a:cubicBezTo>
                      <a:pt x="38" y="53"/>
                      <a:pt x="50" y="51"/>
                      <a:pt x="51" y="51"/>
                    </a:cubicBezTo>
                    <a:cubicBezTo>
                      <a:pt x="52" y="50"/>
                      <a:pt x="52" y="48"/>
                      <a:pt x="52" y="46"/>
                    </a:cubicBezTo>
                    <a:cubicBezTo>
                      <a:pt x="52" y="43"/>
                      <a:pt x="55" y="44"/>
                      <a:pt x="57" y="43"/>
                    </a:cubicBezTo>
                    <a:cubicBezTo>
                      <a:pt x="60" y="42"/>
                      <a:pt x="62" y="39"/>
                      <a:pt x="64" y="39"/>
                    </a:cubicBezTo>
                    <a:cubicBezTo>
                      <a:pt x="66" y="39"/>
                      <a:pt x="68" y="36"/>
                      <a:pt x="70" y="37"/>
                    </a:cubicBezTo>
                    <a:cubicBezTo>
                      <a:pt x="72" y="37"/>
                      <a:pt x="75" y="41"/>
                      <a:pt x="77" y="39"/>
                    </a:cubicBezTo>
                    <a:cubicBezTo>
                      <a:pt x="80" y="37"/>
                      <a:pt x="81" y="39"/>
                      <a:pt x="84" y="34"/>
                    </a:cubicBezTo>
                    <a:cubicBezTo>
                      <a:pt x="88" y="30"/>
                      <a:pt x="90" y="31"/>
                      <a:pt x="94" y="31"/>
                    </a:cubicBezTo>
                    <a:cubicBezTo>
                      <a:pt x="100" y="32"/>
                      <a:pt x="102" y="29"/>
                      <a:pt x="103" y="26"/>
                    </a:cubicBezTo>
                    <a:cubicBezTo>
                      <a:pt x="105" y="23"/>
                      <a:pt x="109" y="23"/>
                      <a:pt x="112" y="21"/>
                    </a:cubicBezTo>
                    <a:cubicBezTo>
                      <a:pt x="115" y="19"/>
                      <a:pt x="120" y="17"/>
                      <a:pt x="122" y="16"/>
                    </a:cubicBezTo>
                    <a:cubicBezTo>
                      <a:pt x="123" y="16"/>
                      <a:pt x="123" y="15"/>
                      <a:pt x="123" y="14"/>
                    </a:cubicBezTo>
                    <a:cubicBezTo>
                      <a:pt x="119" y="11"/>
                      <a:pt x="117" y="14"/>
                      <a:pt x="114" y="1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5" name="Freeform 55"/>
              <p:cNvSpPr/>
              <p:nvPr/>
            </p:nvSpPr>
            <p:spPr bwMode="auto">
              <a:xfrm>
                <a:off x="5210175" y="2244725"/>
                <a:ext cx="149225" cy="66675"/>
              </a:xfrm>
              <a:custGeom>
                <a:avLst/>
                <a:gdLst/>
                <a:ahLst/>
                <a:cxnLst>
                  <a:cxn ang="0">
                    <a:pos x="31" y="27"/>
                  </a:cxn>
                  <a:cxn ang="0">
                    <a:pos x="39" y="33"/>
                  </a:cxn>
                  <a:cxn ang="0">
                    <a:pos x="40" y="34"/>
                  </a:cxn>
                  <a:cxn ang="0">
                    <a:pos x="51" y="32"/>
                  </a:cxn>
                  <a:cxn ang="0">
                    <a:pos x="61" y="33"/>
                  </a:cxn>
                  <a:cxn ang="0">
                    <a:pos x="60" y="30"/>
                  </a:cxn>
                  <a:cxn ang="0">
                    <a:pos x="68" y="33"/>
                  </a:cxn>
                  <a:cxn ang="0">
                    <a:pos x="77" y="33"/>
                  </a:cxn>
                  <a:cxn ang="0">
                    <a:pos x="73" y="28"/>
                  </a:cxn>
                  <a:cxn ang="0">
                    <a:pos x="75" y="24"/>
                  </a:cxn>
                  <a:cxn ang="0">
                    <a:pos x="68" y="21"/>
                  </a:cxn>
                  <a:cxn ang="0">
                    <a:pos x="65" y="14"/>
                  </a:cxn>
                  <a:cxn ang="0">
                    <a:pos x="61" y="12"/>
                  </a:cxn>
                  <a:cxn ang="0">
                    <a:pos x="49" y="14"/>
                  </a:cxn>
                  <a:cxn ang="0">
                    <a:pos x="42" y="10"/>
                  </a:cxn>
                  <a:cxn ang="0">
                    <a:pos x="35" y="6"/>
                  </a:cxn>
                  <a:cxn ang="0">
                    <a:pos x="18" y="4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18" y="12"/>
                  </a:cxn>
                  <a:cxn ang="0">
                    <a:pos x="22" y="23"/>
                  </a:cxn>
                  <a:cxn ang="0">
                    <a:pos x="19" y="27"/>
                  </a:cxn>
                  <a:cxn ang="0">
                    <a:pos x="31" y="27"/>
                  </a:cxn>
                </a:cxnLst>
                <a:rect l="0" t="0" r="r" b="b"/>
                <a:pathLst>
                  <a:path w="78" h="35">
                    <a:moveTo>
                      <a:pt x="31" y="27"/>
                    </a:moveTo>
                    <a:cubicBezTo>
                      <a:pt x="35" y="25"/>
                      <a:pt x="36" y="29"/>
                      <a:pt x="39" y="33"/>
                    </a:cubicBezTo>
                    <a:cubicBezTo>
                      <a:pt x="39" y="33"/>
                      <a:pt x="39" y="34"/>
                      <a:pt x="40" y="34"/>
                    </a:cubicBezTo>
                    <a:cubicBezTo>
                      <a:pt x="44" y="33"/>
                      <a:pt x="47" y="32"/>
                      <a:pt x="51" y="32"/>
                    </a:cubicBezTo>
                    <a:cubicBezTo>
                      <a:pt x="54" y="31"/>
                      <a:pt x="58" y="32"/>
                      <a:pt x="61" y="33"/>
                    </a:cubicBezTo>
                    <a:cubicBezTo>
                      <a:pt x="60" y="32"/>
                      <a:pt x="60" y="31"/>
                      <a:pt x="60" y="30"/>
                    </a:cubicBezTo>
                    <a:cubicBezTo>
                      <a:pt x="61" y="28"/>
                      <a:pt x="66" y="31"/>
                      <a:pt x="68" y="33"/>
                    </a:cubicBezTo>
                    <a:cubicBezTo>
                      <a:pt x="70" y="34"/>
                      <a:pt x="75" y="35"/>
                      <a:pt x="77" y="33"/>
                    </a:cubicBezTo>
                    <a:cubicBezTo>
                      <a:pt x="78" y="32"/>
                      <a:pt x="74" y="30"/>
                      <a:pt x="73" y="28"/>
                    </a:cubicBezTo>
                    <a:cubicBezTo>
                      <a:pt x="73" y="27"/>
                      <a:pt x="74" y="26"/>
                      <a:pt x="75" y="24"/>
                    </a:cubicBezTo>
                    <a:cubicBezTo>
                      <a:pt x="72" y="22"/>
                      <a:pt x="69" y="20"/>
                      <a:pt x="68" y="21"/>
                    </a:cubicBezTo>
                    <a:cubicBezTo>
                      <a:pt x="67" y="21"/>
                      <a:pt x="67" y="14"/>
                      <a:pt x="65" y="14"/>
                    </a:cubicBezTo>
                    <a:cubicBezTo>
                      <a:pt x="63" y="14"/>
                      <a:pt x="63" y="12"/>
                      <a:pt x="61" y="12"/>
                    </a:cubicBezTo>
                    <a:cubicBezTo>
                      <a:pt x="59" y="12"/>
                      <a:pt x="51" y="12"/>
                      <a:pt x="49" y="14"/>
                    </a:cubicBezTo>
                    <a:cubicBezTo>
                      <a:pt x="47" y="15"/>
                      <a:pt x="45" y="10"/>
                      <a:pt x="42" y="10"/>
                    </a:cubicBezTo>
                    <a:cubicBezTo>
                      <a:pt x="40" y="10"/>
                      <a:pt x="37" y="8"/>
                      <a:pt x="35" y="6"/>
                    </a:cubicBezTo>
                    <a:cubicBezTo>
                      <a:pt x="34" y="4"/>
                      <a:pt x="21" y="7"/>
                      <a:pt x="18" y="4"/>
                    </a:cubicBezTo>
                    <a:cubicBezTo>
                      <a:pt x="14" y="2"/>
                      <a:pt x="8" y="0"/>
                      <a:pt x="4" y="0"/>
                    </a:cubicBezTo>
                    <a:cubicBezTo>
                      <a:pt x="3" y="0"/>
                      <a:pt x="2" y="1"/>
                      <a:pt x="0" y="2"/>
                    </a:cubicBezTo>
                    <a:cubicBezTo>
                      <a:pt x="7" y="6"/>
                      <a:pt x="16" y="5"/>
                      <a:pt x="18" y="12"/>
                    </a:cubicBezTo>
                    <a:cubicBezTo>
                      <a:pt x="19" y="20"/>
                      <a:pt x="24" y="17"/>
                      <a:pt x="22" y="23"/>
                    </a:cubicBezTo>
                    <a:cubicBezTo>
                      <a:pt x="22" y="25"/>
                      <a:pt x="21" y="26"/>
                      <a:pt x="19" y="27"/>
                    </a:cubicBezTo>
                    <a:cubicBezTo>
                      <a:pt x="24" y="28"/>
                      <a:pt x="29" y="28"/>
                      <a:pt x="31" y="2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6" name="Freeform 56"/>
              <p:cNvSpPr>
                <a:spLocks noEditPoints="1"/>
              </p:cNvSpPr>
              <p:nvPr/>
            </p:nvSpPr>
            <p:spPr bwMode="auto">
              <a:xfrm>
                <a:off x="4911725" y="2281238"/>
                <a:ext cx="406400" cy="160338"/>
              </a:xfrm>
              <a:custGeom>
                <a:avLst/>
                <a:gdLst/>
                <a:ahLst/>
                <a:cxnLst>
                  <a:cxn ang="0">
                    <a:pos x="206" y="59"/>
                  </a:cxn>
                  <a:cxn ang="0">
                    <a:pos x="206" y="47"/>
                  </a:cxn>
                  <a:cxn ang="0">
                    <a:pos x="206" y="37"/>
                  </a:cxn>
                  <a:cxn ang="0">
                    <a:pos x="209" y="32"/>
                  </a:cxn>
                  <a:cxn ang="0">
                    <a:pos x="207" y="28"/>
                  </a:cxn>
                  <a:cxn ang="0">
                    <a:pos x="198" y="24"/>
                  </a:cxn>
                  <a:cxn ang="0">
                    <a:pos x="195" y="14"/>
                  </a:cxn>
                  <a:cxn ang="0">
                    <a:pos x="187" y="8"/>
                  </a:cxn>
                  <a:cxn ang="0">
                    <a:pos x="175" y="8"/>
                  </a:cxn>
                  <a:cxn ang="0">
                    <a:pos x="154" y="15"/>
                  </a:cxn>
                  <a:cxn ang="0">
                    <a:pos x="135" y="16"/>
                  </a:cxn>
                  <a:cxn ang="0">
                    <a:pos x="121" y="11"/>
                  </a:cxn>
                  <a:cxn ang="0">
                    <a:pos x="111" y="7"/>
                  </a:cxn>
                  <a:cxn ang="0">
                    <a:pos x="95" y="2"/>
                  </a:cxn>
                  <a:cxn ang="0">
                    <a:pos x="60" y="13"/>
                  </a:cxn>
                  <a:cxn ang="0">
                    <a:pos x="36" y="14"/>
                  </a:cxn>
                  <a:cxn ang="0">
                    <a:pos x="30" y="23"/>
                  </a:cxn>
                  <a:cxn ang="0">
                    <a:pos x="6" y="25"/>
                  </a:cxn>
                  <a:cxn ang="0">
                    <a:pos x="4" y="33"/>
                  </a:cxn>
                  <a:cxn ang="0">
                    <a:pos x="9" y="36"/>
                  </a:cxn>
                  <a:cxn ang="0">
                    <a:pos x="10" y="45"/>
                  </a:cxn>
                  <a:cxn ang="0">
                    <a:pos x="10" y="53"/>
                  </a:cxn>
                  <a:cxn ang="0">
                    <a:pos x="10" y="59"/>
                  </a:cxn>
                  <a:cxn ang="0">
                    <a:pos x="16" y="65"/>
                  </a:cxn>
                  <a:cxn ang="0">
                    <a:pos x="23" y="69"/>
                  </a:cxn>
                  <a:cxn ang="0">
                    <a:pos x="29" y="71"/>
                  </a:cxn>
                  <a:cxn ang="0">
                    <a:pos x="36" y="78"/>
                  </a:cxn>
                  <a:cxn ang="0">
                    <a:pos x="50" y="75"/>
                  </a:cxn>
                  <a:cxn ang="0">
                    <a:pos x="59" y="71"/>
                  </a:cxn>
                  <a:cxn ang="0">
                    <a:pos x="75" y="80"/>
                  </a:cxn>
                  <a:cxn ang="0">
                    <a:pos x="86" y="78"/>
                  </a:cxn>
                  <a:cxn ang="0">
                    <a:pos x="97" y="71"/>
                  </a:cxn>
                  <a:cxn ang="0">
                    <a:pos x="106" y="74"/>
                  </a:cxn>
                  <a:cxn ang="0">
                    <a:pos x="114" y="71"/>
                  </a:cxn>
                  <a:cxn ang="0">
                    <a:pos x="111" y="80"/>
                  </a:cxn>
                  <a:cxn ang="0">
                    <a:pos x="111" y="84"/>
                  </a:cxn>
                  <a:cxn ang="0">
                    <a:pos x="118" y="76"/>
                  </a:cxn>
                  <a:cxn ang="0">
                    <a:pos x="123" y="74"/>
                  </a:cxn>
                  <a:cxn ang="0">
                    <a:pos x="133" y="74"/>
                  </a:cxn>
                  <a:cxn ang="0">
                    <a:pos x="140" y="72"/>
                  </a:cxn>
                  <a:cxn ang="0">
                    <a:pos x="153" y="73"/>
                  </a:cxn>
                  <a:cxn ang="0">
                    <a:pos x="168" y="68"/>
                  </a:cxn>
                  <a:cxn ang="0">
                    <a:pos x="180" y="66"/>
                  </a:cxn>
                  <a:cxn ang="0">
                    <a:pos x="185" y="68"/>
                  </a:cxn>
                  <a:cxn ang="0">
                    <a:pos x="190" y="64"/>
                  </a:cxn>
                  <a:cxn ang="0">
                    <a:pos x="200" y="66"/>
                  </a:cxn>
                  <a:cxn ang="0">
                    <a:pos x="212" y="68"/>
                  </a:cxn>
                  <a:cxn ang="0">
                    <a:pos x="206" y="59"/>
                  </a:cxn>
                  <a:cxn ang="0">
                    <a:pos x="19" y="16"/>
                  </a:cxn>
                  <a:cxn ang="0">
                    <a:pos x="34" y="14"/>
                  </a:cxn>
                  <a:cxn ang="0">
                    <a:pos x="25" y="8"/>
                  </a:cxn>
                  <a:cxn ang="0">
                    <a:pos x="22" y="2"/>
                  </a:cxn>
                  <a:cxn ang="0">
                    <a:pos x="18" y="3"/>
                  </a:cxn>
                  <a:cxn ang="0">
                    <a:pos x="6" y="3"/>
                  </a:cxn>
                  <a:cxn ang="0">
                    <a:pos x="7" y="10"/>
                  </a:cxn>
                  <a:cxn ang="0">
                    <a:pos x="4" y="15"/>
                  </a:cxn>
                  <a:cxn ang="0">
                    <a:pos x="1" y="19"/>
                  </a:cxn>
                  <a:cxn ang="0">
                    <a:pos x="8" y="22"/>
                  </a:cxn>
                  <a:cxn ang="0">
                    <a:pos x="19" y="16"/>
                  </a:cxn>
                </a:cxnLst>
                <a:rect l="0" t="0" r="r" b="b"/>
                <a:pathLst>
                  <a:path w="212" h="84">
                    <a:moveTo>
                      <a:pt x="206" y="59"/>
                    </a:moveTo>
                    <a:cubicBezTo>
                      <a:pt x="204" y="58"/>
                      <a:pt x="207" y="49"/>
                      <a:pt x="206" y="47"/>
                    </a:cubicBezTo>
                    <a:cubicBezTo>
                      <a:pt x="205" y="45"/>
                      <a:pt x="203" y="37"/>
                      <a:pt x="206" y="37"/>
                    </a:cubicBezTo>
                    <a:cubicBezTo>
                      <a:pt x="208" y="37"/>
                      <a:pt x="206" y="32"/>
                      <a:pt x="209" y="32"/>
                    </a:cubicBezTo>
                    <a:cubicBezTo>
                      <a:pt x="208" y="30"/>
                      <a:pt x="207" y="28"/>
                      <a:pt x="207" y="28"/>
                    </a:cubicBezTo>
                    <a:cubicBezTo>
                      <a:pt x="205" y="26"/>
                      <a:pt x="200" y="29"/>
                      <a:pt x="198" y="24"/>
                    </a:cubicBezTo>
                    <a:cubicBezTo>
                      <a:pt x="196" y="19"/>
                      <a:pt x="198" y="18"/>
                      <a:pt x="195" y="14"/>
                    </a:cubicBezTo>
                    <a:cubicBezTo>
                      <a:pt x="192" y="10"/>
                      <a:pt x="191" y="6"/>
                      <a:pt x="187" y="8"/>
                    </a:cubicBezTo>
                    <a:cubicBezTo>
                      <a:pt x="185" y="9"/>
                      <a:pt x="180" y="9"/>
                      <a:pt x="175" y="8"/>
                    </a:cubicBezTo>
                    <a:cubicBezTo>
                      <a:pt x="170" y="13"/>
                      <a:pt x="158" y="17"/>
                      <a:pt x="154" y="15"/>
                    </a:cubicBezTo>
                    <a:cubicBezTo>
                      <a:pt x="150" y="14"/>
                      <a:pt x="141" y="16"/>
                      <a:pt x="135" y="16"/>
                    </a:cubicBezTo>
                    <a:cubicBezTo>
                      <a:pt x="128" y="16"/>
                      <a:pt x="126" y="11"/>
                      <a:pt x="121" y="11"/>
                    </a:cubicBezTo>
                    <a:cubicBezTo>
                      <a:pt x="116" y="12"/>
                      <a:pt x="116" y="7"/>
                      <a:pt x="111" y="7"/>
                    </a:cubicBezTo>
                    <a:cubicBezTo>
                      <a:pt x="106" y="7"/>
                      <a:pt x="110" y="4"/>
                      <a:pt x="95" y="2"/>
                    </a:cubicBezTo>
                    <a:cubicBezTo>
                      <a:pt x="79" y="0"/>
                      <a:pt x="65" y="9"/>
                      <a:pt x="60" y="13"/>
                    </a:cubicBezTo>
                    <a:cubicBezTo>
                      <a:pt x="55" y="17"/>
                      <a:pt x="37" y="13"/>
                      <a:pt x="36" y="14"/>
                    </a:cubicBezTo>
                    <a:cubicBezTo>
                      <a:pt x="34" y="15"/>
                      <a:pt x="36" y="21"/>
                      <a:pt x="30" y="23"/>
                    </a:cubicBezTo>
                    <a:cubicBezTo>
                      <a:pt x="24" y="25"/>
                      <a:pt x="11" y="23"/>
                      <a:pt x="6" y="25"/>
                    </a:cubicBezTo>
                    <a:cubicBezTo>
                      <a:pt x="2" y="27"/>
                      <a:pt x="0" y="34"/>
                      <a:pt x="4" y="33"/>
                    </a:cubicBezTo>
                    <a:cubicBezTo>
                      <a:pt x="8" y="33"/>
                      <a:pt x="10" y="35"/>
                      <a:pt x="9" y="36"/>
                    </a:cubicBezTo>
                    <a:cubicBezTo>
                      <a:pt x="8" y="38"/>
                      <a:pt x="12" y="43"/>
                      <a:pt x="10" y="45"/>
                    </a:cubicBezTo>
                    <a:cubicBezTo>
                      <a:pt x="8" y="47"/>
                      <a:pt x="7" y="51"/>
                      <a:pt x="10" y="53"/>
                    </a:cubicBezTo>
                    <a:cubicBezTo>
                      <a:pt x="13" y="55"/>
                      <a:pt x="13" y="58"/>
                      <a:pt x="10" y="59"/>
                    </a:cubicBezTo>
                    <a:cubicBezTo>
                      <a:pt x="7" y="59"/>
                      <a:pt x="16" y="63"/>
                      <a:pt x="16" y="65"/>
                    </a:cubicBezTo>
                    <a:cubicBezTo>
                      <a:pt x="16" y="66"/>
                      <a:pt x="23" y="67"/>
                      <a:pt x="23" y="69"/>
                    </a:cubicBezTo>
                    <a:cubicBezTo>
                      <a:pt x="23" y="71"/>
                      <a:pt x="25" y="72"/>
                      <a:pt x="29" y="71"/>
                    </a:cubicBezTo>
                    <a:cubicBezTo>
                      <a:pt x="32" y="70"/>
                      <a:pt x="34" y="75"/>
                      <a:pt x="36" y="78"/>
                    </a:cubicBezTo>
                    <a:cubicBezTo>
                      <a:pt x="38" y="81"/>
                      <a:pt x="50" y="79"/>
                      <a:pt x="50" y="75"/>
                    </a:cubicBezTo>
                    <a:cubicBezTo>
                      <a:pt x="50" y="72"/>
                      <a:pt x="54" y="71"/>
                      <a:pt x="59" y="71"/>
                    </a:cubicBezTo>
                    <a:cubicBezTo>
                      <a:pt x="65" y="72"/>
                      <a:pt x="72" y="79"/>
                      <a:pt x="75" y="80"/>
                    </a:cubicBezTo>
                    <a:cubicBezTo>
                      <a:pt x="77" y="81"/>
                      <a:pt x="83" y="78"/>
                      <a:pt x="86" y="78"/>
                    </a:cubicBezTo>
                    <a:cubicBezTo>
                      <a:pt x="90" y="78"/>
                      <a:pt x="95" y="73"/>
                      <a:pt x="97" y="71"/>
                    </a:cubicBezTo>
                    <a:cubicBezTo>
                      <a:pt x="99" y="70"/>
                      <a:pt x="102" y="75"/>
                      <a:pt x="106" y="74"/>
                    </a:cubicBezTo>
                    <a:cubicBezTo>
                      <a:pt x="109" y="72"/>
                      <a:pt x="112" y="70"/>
                      <a:pt x="114" y="71"/>
                    </a:cubicBezTo>
                    <a:cubicBezTo>
                      <a:pt x="116" y="72"/>
                      <a:pt x="109" y="78"/>
                      <a:pt x="111" y="80"/>
                    </a:cubicBezTo>
                    <a:cubicBezTo>
                      <a:pt x="112" y="81"/>
                      <a:pt x="112" y="83"/>
                      <a:pt x="111" y="84"/>
                    </a:cubicBezTo>
                    <a:cubicBezTo>
                      <a:pt x="118" y="83"/>
                      <a:pt x="118" y="78"/>
                      <a:pt x="118" y="76"/>
                    </a:cubicBezTo>
                    <a:cubicBezTo>
                      <a:pt x="119" y="74"/>
                      <a:pt x="120" y="72"/>
                      <a:pt x="123" y="74"/>
                    </a:cubicBezTo>
                    <a:cubicBezTo>
                      <a:pt x="125" y="75"/>
                      <a:pt x="128" y="76"/>
                      <a:pt x="133" y="74"/>
                    </a:cubicBezTo>
                    <a:cubicBezTo>
                      <a:pt x="138" y="71"/>
                      <a:pt x="138" y="70"/>
                      <a:pt x="140" y="72"/>
                    </a:cubicBezTo>
                    <a:cubicBezTo>
                      <a:pt x="142" y="74"/>
                      <a:pt x="146" y="73"/>
                      <a:pt x="153" y="73"/>
                    </a:cubicBezTo>
                    <a:cubicBezTo>
                      <a:pt x="160" y="73"/>
                      <a:pt x="161" y="68"/>
                      <a:pt x="168" y="68"/>
                    </a:cubicBezTo>
                    <a:cubicBezTo>
                      <a:pt x="175" y="69"/>
                      <a:pt x="180" y="66"/>
                      <a:pt x="180" y="66"/>
                    </a:cubicBezTo>
                    <a:cubicBezTo>
                      <a:pt x="185" y="68"/>
                      <a:pt x="185" y="68"/>
                      <a:pt x="185" y="68"/>
                    </a:cubicBezTo>
                    <a:cubicBezTo>
                      <a:pt x="186" y="66"/>
                      <a:pt x="186" y="64"/>
                      <a:pt x="190" y="64"/>
                    </a:cubicBezTo>
                    <a:cubicBezTo>
                      <a:pt x="195" y="63"/>
                      <a:pt x="197" y="67"/>
                      <a:pt x="200" y="66"/>
                    </a:cubicBezTo>
                    <a:cubicBezTo>
                      <a:pt x="202" y="65"/>
                      <a:pt x="211" y="74"/>
                      <a:pt x="212" y="68"/>
                    </a:cubicBezTo>
                    <a:cubicBezTo>
                      <a:pt x="212" y="66"/>
                      <a:pt x="208" y="59"/>
                      <a:pt x="206" y="59"/>
                    </a:cubicBezTo>
                    <a:close/>
                    <a:moveTo>
                      <a:pt x="19" y="16"/>
                    </a:moveTo>
                    <a:cubicBezTo>
                      <a:pt x="23" y="14"/>
                      <a:pt x="32" y="16"/>
                      <a:pt x="34" y="14"/>
                    </a:cubicBezTo>
                    <a:cubicBezTo>
                      <a:pt x="36" y="12"/>
                      <a:pt x="28" y="10"/>
                      <a:pt x="25" y="8"/>
                    </a:cubicBezTo>
                    <a:cubicBezTo>
                      <a:pt x="24" y="6"/>
                      <a:pt x="23" y="4"/>
                      <a:pt x="22" y="2"/>
                    </a:cubicBezTo>
                    <a:cubicBezTo>
                      <a:pt x="21" y="3"/>
                      <a:pt x="19" y="3"/>
                      <a:pt x="18" y="3"/>
                    </a:cubicBezTo>
                    <a:cubicBezTo>
                      <a:pt x="15" y="1"/>
                      <a:pt x="8" y="2"/>
                      <a:pt x="6" y="3"/>
                    </a:cubicBezTo>
                    <a:cubicBezTo>
                      <a:pt x="5" y="3"/>
                      <a:pt x="7" y="7"/>
                      <a:pt x="7" y="10"/>
                    </a:cubicBezTo>
                    <a:cubicBezTo>
                      <a:pt x="7" y="13"/>
                      <a:pt x="4" y="14"/>
                      <a:pt x="4" y="15"/>
                    </a:cubicBezTo>
                    <a:cubicBezTo>
                      <a:pt x="4" y="17"/>
                      <a:pt x="3" y="18"/>
                      <a:pt x="1" y="19"/>
                    </a:cubicBezTo>
                    <a:cubicBezTo>
                      <a:pt x="4" y="21"/>
                      <a:pt x="6" y="22"/>
                      <a:pt x="8" y="22"/>
                    </a:cubicBezTo>
                    <a:cubicBezTo>
                      <a:pt x="13" y="22"/>
                      <a:pt x="15" y="17"/>
                      <a:pt x="19" y="1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7" name="Freeform 57"/>
              <p:cNvSpPr/>
              <p:nvPr/>
            </p:nvSpPr>
            <p:spPr bwMode="auto">
              <a:xfrm>
                <a:off x="6043613" y="2443163"/>
                <a:ext cx="50800" cy="476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8"/>
                  </a:cxn>
                  <a:cxn ang="0">
                    <a:pos x="1" y="11"/>
                  </a:cxn>
                  <a:cxn ang="0">
                    <a:pos x="8" y="18"/>
                  </a:cxn>
                  <a:cxn ang="0">
                    <a:pos x="9" y="25"/>
                  </a:cxn>
                  <a:cxn ang="0">
                    <a:pos x="14" y="25"/>
                  </a:cxn>
                  <a:cxn ang="0">
                    <a:pos x="25" y="11"/>
                  </a:cxn>
                  <a:cxn ang="0">
                    <a:pos x="12" y="0"/>
                  </a:cxn>
                </a:cxnLst>
                <a:rect l="0" t="0" r="r" b="b"/>
                <a:pathLst>
                  <a:path w="26" h="25">
                    <a:moveTo>
                      <a:pt x="12" y="0"/>
                    </a:moveTo>
                    <a:cubicBezTo>
                      <a:pt x="8" y="0"/>
                      <a:pt x="1" y="4"/>
                      <a:pt x="0" y="8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2" y="14"/>
                      <a:pt x="5" y="17"/>
                      <a:pt x="8" y="18"/>
                    </a:cubicBezTo>
                    <a:cubicBezTo>
                      <a:pt x="10" y="19"/>
                      <a:pt x="10" y="22"/>
                      <a:pt x="9" y="25"/>
                    </a:cubicBezTo>
                    <a:cubicBezTo>
                      <a:pt x="11" y="25"/>
                      <a:pt x="13" y="25"/>
                      <a:pt x="14" y="25"/>
                    </a:cubicBezTo>
                    <a:cubicBezTo>
                      <a:pt x="17" y="24"/>
                      <a:pt x="24" y="14"/>
                      <a:pt x="25" y="11"/>
                    </a:cubicBezTo>
                    <a:cubicBezTo>
                      <a:pt x="26" y="8"/>
                      <a:pt x="17" y="1"/>
                      <a:pt x="12" y="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8" name="Freeform 58"/>
              <p:cNvSpPr/>
              <p:nvPr/>
            </p:nvSpPr>
            <p:spPr bwMode="auto">
              <a:xfrm>
                <a:off x="7016750" y="2263775"/>
                <a:ext cx="147638" cy="141288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65" y="0"/>
                  </a:cxn>
                  <a:cxn ang="0">
                    <a:pos x="58" y="9"/>
                  </a:cxn>
                  <a:cxn ang="0">
                    <a:pos x="50" y="15"/>
                  </a:cxn>
                  <a:cxn ang="0">
                    <a:pos x="46" y="19"/>
                  </a:cxn>
                  <a:cxn ang="0">
                    <a:pos x="38" y="21"/>
                  </a:cxn>
                  <a:cxn ang="0">
                    <a:pos x="31" y="18"/>
                  </a:cxn>
                  <a:cxn ang="0">
                    <a:pos x="24" y="26"/>
                  </a:cxn>
                  <a:cxn ang="0">
                    <a:pos x="3" y="38"/>
                  </a:cxn>
                  <a:cxn ang="0">
                    <a:pos x="0" y="43"/>
                  </a:cxn>
                  <a:cxn ang="0">
                    <a:pos x="13" y="49"/>
                  </a:cxn>
                  <a:cxn ang="0">
                    <a:pos x="6" y="62"/>
                  </a:cxn>
                  <a:cxn ang="0">
                    <a:pos x="8" y="68"/>
                  </a:cxn>
                  <a:cxn ang="0">
                    <a:pos x="14" y="71"/>
                  </a:cxn>
                  <a:cxn ang="0">
                    <a:pos x="22" y="70"/>
                  </a:cxn>
                  <a:cxn ang="0">
                    <a:pos x="25" y="71"/>
                  </a:cxn>
                  <a:cxn ang="0">
                    <a:pos x="31" y="66"/>
                  </a:cxn>
                  <a:cxn ang="0">
                    <a:pos x="42" y="64"/>
                  </a:cxn>
                  <a:cxn ang="0">
                    <a:pos x="48" y="62"/>
                  </a:cxn>
                  <a:cxn ang="0">
                    <a:pos x="38" y="52"/>
                  </a:cxn>
                  <a:cxn ang="0">
                    <a:pos x="41" y="42"/>
                  </a:cxn>
                  <a:cxn ang="0">
                    <a:pos x="61" y="30"/>
                  </a:cxn>
                  <a:cxn ang="0">
                    <a:pos x="65" y="17"/>
                  </a:cxn>
                  <a:cxn ang="0">
                    <a:pos x="77" y="4"/>
                  </a:cxn>
                  <a:cxn ang="0">
                    <a:pos x="74" y="4"/>
                  </a:cxn>
                </a:cxnLst>
                <a:rect l="0" t="0" r="r" b="b"/>
                <a:pathLst>
                  <a:path w="77" h="74">
                    <a:moveTo>
                      <a:pt x="74" y="4"/>
                    </a:moveTo>
                    <a:cubicBezTo>
                      <a:pt x="70" y="5"/>
                      <a:pt x="68" y="0"/>
                      <a:pt x="65" y="0"/>
                    </a:cubicBezTo>
                    <a:cubicBezTo>
                      <a:pt x="61" y="0"/>
                      <a:pt x="62" y="9"/>
                      <a:pt x="58" y="9"/>
                    </a:cubicBezTo>
                    <a:cubicBezTo>
                      <a:pt x="54" y="9"/>
                      <a:pt x="55" y="14"/>
                      <a:pt x="50" y="15"/>
                    </a:cubicBezTo>
                    <a:cubicBezTo>
                      <a:pt x="45" y="16"/>
                      <a:pt x="43" y="16"/>
                      <a:pt x="46" y="19"/>
                    </a:cubicBezTo>
                    <a:cubicBezTo>
                      <a:pt x="48" y="23"/>
                      <a:pt x="43" y="21"/>
                      <a:pt x="38" y="21"/>
                    </a:cubicBezTo>
                    <a:cubicBezTo>
                      <a:pt x="34" y="21"/>
                      <a:pt x="34" y="18"/>
                      <a:pt x="31" y="18"/>
                    </a:cubicBezTo>
                    <a:cubicBezTo>
                      <a:pt x="28" y="18"/>
                      <a:pt x="26" y="24"/>
                      <a:pt x="24" y="26"/>
                    </a:cubicBezTo>
                    <a:cubicBezTo>
                      <a:pt x="22" y="29"/>
                      <a:pt x="7" y="36"/>
                      <a:pt x="3" y="38"/>
                    </a:cubicBezTo>
                    <a:cubicBezTo>
                      <a:pt x="2" y="39"/>
                      <a:pt x="1" y="41"/>
                      <a:pt x="0" y="43"/>
                    </a:cubicBezTo>
                    <a:cubicBezTo>
                      <a:pt x="5" y="43"/>
                      <a:pt x="10" y="46"/>
                      <a:pt x="13" y="49"/>
                    </a:cubicBezTo>
                    <a:cubicBezTo>
                      <a:pt x="16" y="53"/>
                      <a:pt x="9" y="58"/>
                      <a:pt x="6" y="62"/>
                    </a:cubicBezTo>
                    <a:cubicBezTo>
                      <a:pt x="3" y="65"/>
                      <a:pt x="8" y="65"/>
                      <a:pt x="8" y="68"/>
                    </a:cubicBezTo>
                    <a:cubicBezTo>
                      <a:pt x="8" y="71"/>
                      <a:pt x="12" y="74"/>
                      <a:pt x="14" y="71"/>
                    </a:cubicBezTo>
                    <a:cubicBezTo>
                      <a:pt x="15" y="69"/>
                      <a:pt x="18" y="70"/>
                      <a:pt x="22" y="70"/>
                    </a:cubicBezTo>
                    <a:cubicBezTo>
                      <a:pt x="24" y="70"/>
                      <a:pt x="24" y="70"/>
                      <a:pt x="25" y="71"/>
                    </a:cubicBezTo>
                    <a:cubicBezTo>
                      <a:pt x="27" y="69"/>
                      <a:pt x="30" y="67"/>
                      <a:pt x="31" y="66"/>
                    </a:cubicBezTo>
                    <a:cubicBezTo>
                      <a:pt x="33" y="64"/>
                      <a:pt x="38" y="64"/>
                      <a:pt x="42" y="64"/>
                    </a:cubicBezTo>
                    <a:cubicBezTo>
                      <a:pt x="44" y="64"/>
                      <a:pt x="46" y="63"/>
                      <a:pt x="48" y="62"/>
                    </a:cubicBezTo>
                    <a:cubicBezTo>
                      <a:pt x="43" y="57"/>
                      <a:pt x="39" y="53"/>
                      <a:pt x="38" y="52"/>
                    </a:cubicBezTo>
                    <a:cubicBezTo>
                      <a:pt x="34" y="50"/>
                      <a:pt x="36" y="43"/>
                      <a:pt x="41" y="42"/>
                    </a:cubicBezTo>
                    <a:cubicBezTo>
                      <a:pt x="46" y="41"/>
                      <a:pt x="57" y="32"/>
                      <a:pt x="61" y="30"/>
                    </a:cubicBezTo>
                    <a:cubicBezTo>
                      <a:pt x="64" y="28"/>
                      <a:pt x="62" y="22"/>
                      <a:pt x="65" y="17"/>
                    </a:cubicBezTo>
                    <a:cubicBezTo>
                      <a:pt x="66" y="14"/>
                      <a:pt x="72" y="9"/>
                      <a:pt x="77" y="4"/>
                    </a:cubicBezTo>
                    <a:cubicBezTo>
                      <a:pt x="76" y="4"/>
                      <a:pt x="75" y="4"/>
                      <a:pt x="74" y="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59" name="Freeform 59"/>
              <p:cNvSpPr/>
              <p:nvPr/>
            </p:nvSpPr>
            <p:spPr bwMode="auto">
              <a:xfrm>
                <a:off x="6088063" y="2579688"/>
                <a:ext cx="166688" cy="95250"/>
              </a:xfrm>
              <a:custGeom>
                <a:avLst/>
                <a:gdLst/>
                <a:ahLst/>
                <a:cxnLst>
                  <a:cxn ang="0">
                    <a:pos x="85" y="32"/>
                  </a:cxn>
                  <a:cxn ang="0">
                    <a:pos x="83" y="32"/>
                  </a:cxn>
                  <a:cxn ang="0">
                    <a:pos x="68" y="29"/>
                  </a:cxn>
                  <a:cxn ang="0">
                    <a:pos x="46" y="20"/>
                  </a:cxn>
                  <a:cxn ang="0">
                    <a:pos x="23" y="3"/>
                  </a:cxn>
                  <a:cxn ang="0">
                    <a:pos x="14" y="2"/>
                  </a:cxn>
                  <a:cxn ang="0">
                    <a:pos x="7" y="4"/>
                  </a:cxn>
                  <a:cxn ang="0">
                    <a:pos x="2" y="10"/>
                  </a:cxn>
                  <a:cxn ang="0">
                    <a:pos x="0" y="19"/>
                  </a:cxn>
                  <a:cxn ang="0">
                    <a:pos x="6" y="23"/>
                  </a:cxn>
                  <a:cxn ang="0">
                    <a:pos x="15" y="27"/>
                  </a:cxn>
                  <a:cxn ang="0">
                    <a:pos x="23" y="32"/>
                  </a:cxn>
                  <a:cxn ang="0">
                    <a:pos x="33" y="37"/>
                  </a:cxn>
                  <a:cxn ang="0">
                    <a:pos x="43" y="35"/>
                  </a:cxn>
                  <a:cxn ang="0">
                    <a:pos x="50" y="42"/>
                  </a:cxn>
                  <a:cxn ang="0">
                    <a:pos x="64" y="47"/>
                  </a:cxn>
                  <a:cxn ang="0">
                    <a:pos x="84" y="46"/>
                  </a:cxn>
                  <a:cxn ang="0">
                    <a:pos x="84" y="34"/>
                  </a:cxn>
                  <a:cxn ang="0">
                    <a:pos x="85" y="32"/>
                  </a:cxn>
                </a:cxnLst>
                <a:rect l="0" t="0" r="r" b="b"/>
                <a:pathLst>
                  <a:path w="87" h="50">
                    <a:moveTo>
                      <a:pt x="85" y="32"/>
                    </a:moveTo>
                    <a:cubicBezTo>
                      <a:pt x="84" y="32"/>
                      <a:pt x="84" y="31"/>
                      <a:pt x="83" y="32"/>
                    </a:cubicBezTo>
                    <a:cubicBezTo>
                      <a:pt x="76" y="32"/>
                      <a:pt x="72" y="29"/>
                      <a:pt x="68" y="29"/>
                    </a:cubicBezTo>
                    <a:cubicBezTo>
                      <a:pt x="64" y="29"/>
                      <a:pt x="51" y="24"/>
                      <a:pt x="46" y="20"/>
                    </a:cubicBezTo>
                    <a:cubicBezTo>
                      <a:pt x="41" y="16"/>
                      <a:pt x="27" y="7"/>
                      <a:pt x="23" y="3"/>
                    </a:cubicBezTo>
                    <a:cubicBezTo>
                      <a:pt x="20" y="0"/>
                      <a:pt x="15" y="0"/>
                      <a:pt x="14" y="2"/>
                    </a:cubicBezTo>
                    <a:cubicBezTo>
                      <a:pt x="14" y="3"/>
                      <a:pt x="11" y="3"/>
                      <a:pt x="7" y="4"/>
                    </a:cubicBezTo>
                    <a:cubicBezTo>
                      <a:pt x="6" y="5"/>
                      <a:pt x="2" y="8"/>
                      <a:pt x="2" y="10"/>
                    </a:cubicBezTo>
                    <a:cubicBezTo>
                      <a:pt x="2" y="13"/>
                      <a:pt x="0" y="16"/>
                      <a:pt x="0" y="19"/>
                    </a:cubicBezTo>
                    <a:cubicBezTo>
                      <a:pt x="0" y="21"/>
                      <a:pt x="5" y="21"/>
                      <a:pt x="6" y="23"/>
                    </a:cubicBezTo>
                    <a:cubicBezTo>
                      <a:pt x="7" y="25"/>
                      <a:pt x="15" y="26"/>
                      <a:pt x="15" y="27"/>
                    </a:cubicBezTo>
                    <a:cubicBezTo>
                      <a:pt x="15" y="29"/>
                      <a:pt x="20" y="31"/>
                      <a:pt x="23" y="32"/>
                    </a:cubicBezTo>
                    <a:cubicBezTo>
                      <a:pt x="27" y="32"/>
                      <a:pt x="31" y="36"/>
                      <a:pt x="33" y="37"/>
                    </a:cubicBezTo>
                    <a:cubicBezTo>
                      <a:pt x="35" y="39"/>
                      <a:pt x="41" y="35"/>
                      <a:pt x="43" y="35"/>
                    </a:cubicBezTo>
                    <a:cubicBezTo>
                      <a:pt x="46" y="35"/>
                      <a:pt x="49" y="39"/>
                      <a:pt x="50" y="42"/>
                    </a:cubicBezTo>
                    <a:cubicBezTo>
                      <a:pt x="50" y="44"/>
                      <a:pt x="62" y="45"/>
                      <a:pt x="64" y="47"/>
                    </a:cubicBezTo>
                    <a:cubicBezTo>
                      <a:pt x="67" y="50"/>
                      <a:pt x="81" y="48"/>
                      <a:pt x="84" y="46"/>
                    </a:cubicBezTo>
                    <a:cubicBezTo>
                      <a:pt x="87" y="43"/>
                      <a:pt x="84" y="38"/>
                      <a:pt x="84" y="34"/>
                    </a:cubicBezTo>
                    <a:cubicBezTo>
                      <a:pt x="84" y="33"/>
                      <a:pt x="85" y="32"/>
                      <a:pt x="85" y="3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0" name="Freeform 60"/>
              <p:cNvSpPr/>
              <p:nvPr/>
            </p:nvSpPr>
            <p:spPr bwMode="auto">
              <a:xfrm>
                <a:off x="6329363" y="2622550"/>
                <a:ext cx="182563" cy="407988"/>
              </a:xfrm>
              <a:custGeom>
                <a:avLst/>
                <a:gdLst/>
                <a:ahLst/>
                <a:cxnLst>
                  <a:cxn ang="0">
                    <a:pos x="78" y="193"/>
                  </a:cxn>
                  <a:cxn ang="0">
                    <a:pos x="74" y="185"/>
                  </a:cxn>
                  <a:cxn ang="0">
                    <a:pos x="70" y="171"/>
                  </a:cxn>
                  <a:cxn ang="0">
                    <a:pos x="66" y="159"/>
                  </a:cxn>
                  <a:cxn ang="0">
                    <a:pos x="67" y="151"/>
                  </a:cxn>
                  <a:cxn ang="0">
                    <a:pos x="68" y="146"/>
                  </a:cxn>
                  <a:cxn ang="0">
                    <a:pos x="66" y="138"/>
                  </a:cxn>
                  <a:cxn ang="0">
                    <a:pos x="57" y="128"/>
                  </a:cxn>
                  <a:cxn ang="0">
                    <a:pos x="59" y="110"/>
                  </a:cxn>
                  <a:cxn ang="0">
                    <a:pos x="66" y="106"/>
                  </a:cxn>
                  <a:cxn ang="0">
                    <a:pos x="74" y="104"/>
                  </a:cxn>
                  <a:cxn ang="0">
                    <a:pos x="84" y="98"/>
                  </a:cxn>
                  <a:cxn ang="0">
                    <a:pos x="90" y="93"/>
                  </a:cxn>
                  <a:cxn ang="0">
                    <a:pos x="96" y="84"/>
                  </a:cxn>
                  <a:cxn ang="0">
                    <a:pos x="96" y="84"/>
                  </a:cxn>
                  <a:cxn ang="0">
                    <a:pos x="91" y="85"/>
                  </a:cxn>
                  <a:cxn ang="0">
                    <a:pos x="84" y="81"/>
                  </a:cxn>
                  <a:cxn ang="0">
                    <a:pos x="78" y="78"/>
                  </a:cxn>
                  <a:cxn ang="0">
                    <a:pos x="78" y="71"/>
                  </a:cxn>
                  <a:cxn ang="0">
                    <a:pos x="74" y="66"/>
                  </a:cxn>
                  <a:cxn ang="0">
                    <a:pos x="70" y="56"/>
                  </a:cxn>
                  <a:cxn ang="0">
                    <a:pos x="60" y="54"/>
                  </a:cxn>
                  <a:cxn ang="0">
                    <a:pos x="58" y="49"/>
                  </a:cxn>
                  <a:cxn ang="0">
                    <a:pos x="67" y="33"/>
                  </a:cxn>
                  <a:cxn ang="0">
                    <a:pos x="70" y="17"/>
                  </a:cxn>
                  <a:cxn ang="0">
                    <a:pos x="65" y="11"/>
                  </a:cxn>
                  <a:cxn ang="0">
                    <a:pos x="63" y="5"/>
                  </a:cxn>
                  <a:cxn ang="0">
                    <a:pos x="55" y="2"/>
                  </a:cxn>
                  <a:cxn ang="0">
                    <a:pos x="53" y="3"/>
                  </a:cxn>
                  <a:cxn ang="0">
                    <a:pos x="54" y="3"/>
                  </a:cxn>
                  <a:cxn ang="0">
                    <a:pos x="51" y="8"/>
                  </a:cxn>
                  <a:cxn ang="0">
                    <a:pos x="52" y="16"/>
                  </a:cxn>
                  <a:cxn ang="0">
                    <a:pos x="47" y="16"/>
                  </a:cxn>
                  <a:cxn ang="0">
                    <a:pos x="38" y="20"/>
                  </a:cxn>
                  <a:cxn ang="0">
                    <a:pos x="30" y="28"/>
                  </a:cxn>
                  <a:cxn ang="0">
                    <a:pos x="27" y="42"/>
                  </a:cxn>
                  <a:cxn ang="0">
                    <a:pos x="23" y="56"/>
                  </a:cxn>
                  <a:cxn ang="0">
                    <a:pos x="14" y="56"/>
                  </a:cxn>
                  <a:cxn ang="0">
                    <a:pos x="12" y="67"/>
                  </a:cxn>
                  <a:cxn ang="0">
                    <a:pos x="9" y="79"/>
                  </a:cxn>
                  <a:cxn ang="0">
                    <a:pos x="4" y="87"/>
                  </a:cxn>
                  <a:cxn ang="0">
                    <a:pos x="0" y="91"/>
                  </a:cxn>
                  <a:cxn ang="0">
                    <a:pos x="10" y="102"/>
                  </a:cxn>
                  <a:cxn ang="0">
                    <a:pos x="23" y="125"/>
                  </a:cxn>
                  <a:cxn ang="0">
                    <a:pos x="22" y="143"/>
                  </a:cxn>
                  <a:cxn ang="0">
                    <a:pos x="26" y="149"/>
                  </a:cxn>
                  <a:cxn ang="0">
                    <a:pos x="37" y="148"/>
                  </a:cxn>
                  <a:cxn ang="0">
                    <a:pos x="47" y="136"/>
                  </a:cxn>
                  <a:cxn ang="0">
                    <a:pos x="53" y="141"/>
                  </a:cxn>
                  <a:cxn ang="0">
                    <a:pos x="57" y="153"/>
                  </a:cxn>
                  <a:cxn ang="0">
                    <a:pos x="63" y="178"/>
                  </a:cxn>
                  <a:cxn ang="0">
                    <a:pos x="67" y="195"/>
                  </a:cxn>
                  <a:cxn ang="0">
                    <a:pos x="69" y="209"/>
                  </a:cxn>
                  <a:cxn ang="0">
                    <a:pos x="68" y="212"/>
                  </a:cxn>
                  <a:cxn ang="0">
                    <a:pos x="78" y="193"/>
                  </a:cxn>
                </a:cxnLst>
                <a:rect l="0" t="0" r="r" b="b"/>
                <a:pathLst>
                  <a:path w="96" h="213">
                    <a:moveTo>
                      <a:pt x="78" y="193"/>
                    </a:moveTo>
                    <a:cubicBezTo>
                      <a:pt x="78" y="189"/>
                      <a:pt x="74" y="188"/>
                      <a:pt x="74" y="185"/>
                    </a:cubicBezTo>
                    <a:cubicBezTo>
                      <a:pt x="74" y="181"/>
                      <a:pt x="74" y="175"/>
                      <a:pt x="70" y="171"/>
                    </a:cubicBezTo>
                    <a:cubicBezTo>
                      <a:pt x="65" y="167"/>
                      <a:pt x="63" y="161"/>
                      <a:pt x="66" y="159"/>
                    </a:cubicBezTo>
                    <a:cubicBezTo>
                      <a:pt x="68" y="157"/>
                      <a:pt x="66" y="150"/>
                      <a:pt x="67" y="151"/>
                    </a:cubicBezTo>
                    <a:cubicBezTo>
                      <a:pt x="69" y="151"/>
                      <a:pt x="71" y="147"/>
                      <a:pt x="68" y="146"/>
                    </a:cubicBezTo>
                    <a:cubicBezTo>
                      <a:pt x="65" y="144"/>
                      <a:pt x="68" y="139"/>
                      <a:pt x="66" y="138"/>
                    </a:cubicBezTo>
                    <a:cubicBezTo>
                      <a:pt x="63" y="137"/>
                      <a:pt x="57" y="130"/>
                      <a:pt x="57" y="128"/>
                    </a:cubicBezTo>
                    <a:cubicBezTo>
                      <a:pt x="57" y="126"/>
                      <a:pt x="59" y="113"/>
                      <a:pt x="59" y="110"/>
                    </a:cubicBezTo>
                    <a:cubicBezTo>
                      <a:pt x="60" y="107"/>
                      <a:pt x="64" y="106"/>
                      <a:pt x="66" y="106"/>
                    </a:cubicBezTo>
                    <a:cubicBezTo>
                      <a:pt x="67" y="106"/>
                      <a:pt x="72" y="107"/>
                      <a:pt x="74" y="104"/>
                    </a:cubicBezTo>
                    <a:cubicBezTo>
                      <a:pt x="76" y="101"/>
                      <a:pt x="83" y="100"/>
                      <a:pt x="84" y="98"/>
                    </a:cubicBezTo>
                    <a:cubicBezTo>
                      <a:pt x="85" y="96"/>
                      <a:pt x="90" y="96"/>
                      <a:pt x="90" y="93"/>
                    </a:cubicBezTo>
                    <a:cubicBezTo>
                      <a:pt x="90" y="90"/>
                      <a:pt x="96" y="84"/>
                      <a:pt x="96" y="84"/>
                    </a:cubicBezTo>
                    <a:cubicBezTo>
                      <a:pt x="96" y="84"/>
                      <a:pt x="96" y="84"/>
                      <a:pt x="96" y="84"/>
                    </a:cubicBezTo>
                    <a:cubicBezTo>
                      <a:pt x="96" y="83"/>
                      <a:pt x="94" y="84"/>
                      <a:pt x="91" y="85"/>
                    </a:cubicBezTo>
                    <a:cubicBezTo>
                      <a:pt x="86" y="87"/>
                      <a:pt x="84" y="84"/>
                      <a:pt x="84" y="81"/>
                    </a:cubicBezTo>
                    <a:cubicBezTo>
                      <a:pt x="85" y="78"/>
                      <a:pt x="81" y="78"/>
                      <a:pt x="78" y="78"/>
                    </a:cubicBezTo>
                    <a:cubicBezTo>
                      <a:pt x="75" y="78"/>
                      <a:pt x="77" y="74"/>
                      <a:pt x="78" y="71"/>
                    </a:cubicBezTo>
                    <a:cubicBezTo>
                      <a:pt x="79" y="68"/>
                      <a:pt x="77" y="66"/>
                      <a:pt x="74" y="66"/>
                    </a:cubicBezTo>
                    <a:cubicBezTo>
                      <a:pt x="70" y="65"/>
                      <a:pt x="69" y="58"/>
                      <a:pt x="70" y="56"/>
                    </a:cubicBezTo>
                    <a:cubicBezTo>
                      <a:pt x="71" y="54"/>
                      <a:pt x="63" y="53"/>
                      <a:pt x="60" y="54"/>
                    </a:cubicBezTo>
                    <a:cubicBezTo>
                      <a:pt x="56" y="56"/>
                      <a:pt x="59" y="51"/>
                      <a:pt x="58" y="49"/>
                    </a:cubicBezTo>
                    <a:cubicBezTo>
                      <a:pt x="57" y="46"/>
                      <a:pt x="62" y="38"/>
                      <a:pt x="67" y="33"/>
                    </a:cubicBezTo>
                    <a:cubicBezTo>
                      <a:pt x="72" y="28"/>
                      <a:pt x="70" y="22"/>
                      <a:pt x="70" y="17"/>
                    </a:cubicBezTo>
                    <a:cubicBezTo>
                      <a:pt x="70" y="11"/>
                      <a:pt x="68" y="11"/>
                      <a:pt x="65" y="11"/>
                    </a:cubicBezTo>
                    <a:cubicBezTo>
                      <a:pt x="63" y="11"/>
                      <a:pt x="63" y="8"/>
                      <a:pt x="63" y="5"/>
                    </a:cubicBezTo>
                    <a:cubicBezTo>
                      <a:pt x="63" y="2"/>
                      <a:pt x="58" y="0"/>
                      <a:pt x="55" y="2"/>
                    </a:cubicBezTo>
                    <a:cubicBezTo>
                      <a:pt x="55" y="2"/>
                      <a:pt x="54" y="2"/>
                      <a:pt x="53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7"/>
                      <a:pt x="51" y="8"/>
                    </a:cubicBezTo>
                    <a:cubicBezTo>
                      <a:pt x="49" y="9"/>
                      <a:pt x="49" y="12"/>
                      <a:pt x="52" y="16"/>
                    </a:cubicBezTo>
                    <a:cubicBezTo>
                      <a:pt x="55" y="20"/>
                      <a:pt x="48" y="18"/>
                      <a:pt x="47" y="16"/>
                    </a:cubicBezTo>
                    <a:cubicBezTo>
                      <a:pt x="46" y="13"/>
                      <a:pt x="41" y="17"/>
                      <a:pt x="38" y="20"/>
                    </a:cubicBezTo>
                    <a:cubicBezTo>
                      <a:pt x="35" y="22"/>
                      <a:pt x="30" y="24"/>
                      <a:pt x="30" y="28"/>
                    </a:cubicBezTo>
                    <a:cubicBezTo>
                      <a:pt x="30" y="33"/>
                      <a:pt x="26" y="38"/>
                      <a:pt x="27" y="42"/>
                    </a:cubicBezTo>
                    <a:cubicBezTo>
                      <a:pt x="28" y="46"/>
                      <a:pt x="23" y="54"/>
                      <a:pt x="23" y="56"/>
                    </a:cubicBezTo>
                    <a:cubicBezTo>
                      <a:pt x="23" y="58"/>
                      <a:pt x="15" y="56"/>
                      <a:pt x="14" y="56"/>
                    </a:cubicBezTo>
                    <a:cubicBezTo>
                      <a:pt x="13" y="56"/>
                      <a:pt x="14" y="64"/>
                      <a:pt x="12" y="67"/>
                    </a:cubicBezTo>
                    <a:cubicBezTo>
                      <a:pt x="10" y="69"/>
                      <a:pt x="11" y="79"/>
                      <a:pt x="9" y="79"/>
                    </a:cubicBezTo>
                    <a:cubicBezTo>
                      <a:pt x="6" y="79"/>
                      <a:pt x="4" y="87"/>
                      <a:pt x="4" y="87"/>
                    </a:cubicBezTo>
                    <a:cubicBezTo>
                      <a:pt x="4" y="87"/>
                      <a:pt x="2" y="89"/>
                      <a:pt x="0" y="91"/>
                    </a:cubicBezTo>
                    <a:cubicBezTo>
                      <a:pt x="2" y="95"/>
                      <a:pt x="6" y="100"/>
                      <a:pt x="10" y="102"/>
                    </a:cubicBezTo>
                    <a:cubicBezTo>
                      <a:pt x="17" y="104"/>
                      <a:pt x="21" y="118"/>
                      <a:pt x="23" y="125"/>
                    </a:cubicBezTo>
                    <a:cubicBezTo>
                      <a:pt x="25" y="132"/>
                      <a:pt x="24" y="139"/>
                      <a:pt x="22" y="143"/>
                    </a:cubicBezTo>
                    <a:cubicBezTo>
                      <a:pt x="19" y="147"/>
                      <a:pt x="22" y="147"/>
                      <a:pt x="26" y="149"/>
                    </a:cubicBezTo>
                    <a:cubicBezTo>
                      <a:pt x="30" y="151"/>
                      <a:pt x="34" y="152"/>
                      <a:pt x="37" y="148"/>
                    </a:cubicBezTo>
                    <a:cubicBezTo>
                      <a:pt x="40" y="144"/>
                      <a:pt x="46" y="141"/>
                      <a:pt x="47" y="136"/>
                    </a:cubicBezTo>
                    <a:cubicBezTo>
                      <a:pt x="48" y="132"/>
                      <a:pt x="50" y="138"/>
                      <a:pt x="53" y="141"/>
                    </a:cubicBezTo>
                    <a:cubicBezTo>
                      <a:pt x="55" y="143"/>
                      <a:pt x="57" y="148"/>
                      <a:pt x="57" y="153"/>
                    </a:cubicBezTo>
                    <a:cubicBezTo>
                      <a:pt x="58" y="159"/>
                      <a:pt x="58" y="173"/>
                      <a:pt x="63" y="178"/>
                    </a:cubicBezTo>
                    <a:cubicBezTo>
                      <a:pt x="68" y="182"/>
                      <a:pt x="69" y="192"/>
                      <a:pt x="67" y="195"/>
                    </a:cubicBezTo>
                    <a:cubicBezTo>
                      <a:pt x="66" y="199"/>
                      <a:pt x="70" y="205"/>
                      <a:pt x="69" y="209"/>
                    </a:cubicBezTo>
                    <a:cubicBezTo>
                      <a:pt x="68" y="209"/>
                      <a:pt x="68" y="211"/>
                      <a:pt x="68" y="212"/>
                    </a:cubicBezTo>
                    <a:cubicBezTo>
                      <a:pt x="72" y="213"/>
                      <a:pt x="78" y="193"/>
                      <a:pt x="78" y="19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1" name="Freeform 61"/>
              <p:cNvSpPr/>
              <p:nvPr/>
            </p:nvSpPr>
            <p:spPr bwMode="auto">
              <a:xfrm>
                <a:off x="6265863" y="2628900"/>
                <a:ext cx="65088" cy="39688"/>
              </a:xfrm>
              <a:custGeom>
                <a:avLst/>
                <a:gdLst/>
                <a:ahLst/>
                <a:cxnLst>
                  <a:cxn ang="0">
                    <a:pos x="33" y="7"/>
                  </a:cxn>
                  <a:cxn ang="0">
                    <a:pos x="20" y="3"/>
                  </a:cxn>
                  <a:cxn ang="0">
                    <a:pos x="11" y="2"/>
                  </a:cxn>
                  <a:cxn ang="0">
                    <a:pos x="3" y="9"/>
                  </a:cxn>
                  <a:cxn ang="0">
                    <a:pos x="0" y="14"/>
                  </a:cxn>
                  <a:cxn ang="0">
                    <a:pos x="3" y="16"/>
                  </a:cxn>
                  <a:cxn ang="0">
                    <a:pos x="11" y="18"/>
                  </a:cxn>
                  <a:cxn ang="0">
                    <a:pos x="21" y="19"/>
                  </a:cxn>
                  <a:cxn ang="0">
                    <a:pos x="32" y="17"/>
                  </a:cxn>
                  <a:cxn ang="0">
                    <a:pos x="31" y="8"/>
                  </a:cxn>
                  <a:cxn ang="0">
                    <a:pos x="33" y="7"/>
                  </a:cxn>
                </a:cxnLst>
                <a:rect l="0" t="0" r="r" b="b"/>
                <a:pathLst>
                  <a:path w="34" h="21">
                    <a:moveTo>
                      <a:pt x="33" y="7"/>
                    </a:moveTo>
                    <a:cubicBezTo>
                      <a:pt x="26" y="1"/>
                      <a:pt x="24" y="6"/>
                      <a:pt x="20" y="3"/>
                    </a:cubicBezTo>
                    <a:cubicBezTo>
                      <a:pt x="15" y="1"/>
                      <a:pt x="13" y="0"/>
                      <a:pt x="11" y="2"/>
                    </a:cubicBezTo>
                    <a:cubicBezTo>
                      <a:pt x="8" y="4"/>
                      <a:pt x="5" y="3"/>
                      <a:pt x="3" y="9"/>
                    </a:cubicBezTo>
                    <a:cubicBezTo>
                      <a:pt x="2" y="11"/>
                      <a:pt x="1" y="12"/>
                      <a:pt x="0" y="14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5" y="16"/>
                      <a:pt x="7" y="19"/>
                      <a:pt x="11" y="18"/>
                    </a:cubicBezTo>
                    <a:cubicBezTo>
                      <a:pt x="14" y="17"/>
                      <a:pt x="16" y="20"/>
                      <a:pt x="21" y="19"/>
                    </a:cubicBezTo>
                    <a:cubicBezTo>
                      <a:pt x="26" y="17"/>
                      <a:pt x="31" y="21"/>
                      <a:pt x="32" y="17"/>
                    </a:cubicBezTo>
                    <a:cubicBezTo>
                      <a:pt x="34" y="14"/>
                      <a:pt x="31" y="8"/>
                      <a:pt x="31" y="8"/>
                    </a:cubicBezTo>
                    <a:cubicBezTo>
                      <a:pt x="31" y="8"/>
                      <a:pt x="32" y="7"/>
                      <a:pt x="33" y="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2" name="Freeform 62"/>
              <p:cNvSpPr/>
              <p:nvPr/>
            </p:nvSpPr>
            <p:spPr bwMode="auto">
              <a:xfrm>
                <a:off x="6535738" y="2741613"/>
                <a:ext cx="160338" cy="331788"/>
              </a:xfrm>
              <a:custGeom>
                <a:avLst/>
                <a:gdLst/>
                <a:ahLst/>
                <a:cxnLst>
                  <a:cxn ang="0">
                    <a:pos x="62" y="22"/>
                  </a:cxn>
                  <a:cxn ang="0">
                    <a:pos x="51" y="13"/>
                  </a:cxn>
                  <a:cxn ang="0">
                    <a:pos x="48" y="7"/>
                  </a:cxn>
                  <a:cxn ang="0">
                    <a:pos x="38" y="2"/>
                  </a:cxn>
                  <a:cxn ang="0">
                    <a:pos x="29" y="7"/>
                  </a:cxn>
                  <a:cxn ang="0">
                    <a:pos x="22" y="9"/>
                  </a:cxn>
                  <a:cxn ang="0">
                    <a:pos x="12" y="9"/>
                  </a:cxn>
                  <a:cxn ang="0">
                    <a:pos x="4" y="10"/>
                  </a:cxn>
                  <a:cxn ang="0">
                    <a:pos x="0" y="12"/>
                  </a:cxn>
                  <a:cxn ang="0">
                    <a:pos x="5" y="18"/>
                  </a:cxn>
                  <a:cxn ang="0">
                    <a:pos x="10" y="27"/>
                  </a:cxn>
                  <a:cxn ang="0">
                    <a:pos x="20" y="32"/>
                  </a:cxn>
                  <a:cxn ang="0">
                    <a:pos x="27" y="34"/>
                  </a:cxn>
                  <a:cxn ang="0">
                    <a:pos x="31" y="42"/>
                  </a:cxn>
                  <a:cxn ang="0">
                    <a:pos x="22" y="47"/>
                  </a:cxn>
                  <a:cxn ang="0">
                    <a:pos x="35" y="58"/>
                  </a:cxn>
                  <a:cxn ang="0">
                    <a:pos x="40" y="68"/>
                  </a:cxn>
                  <a:cxn ang="0">
                    <a:pos x="50" y="80"/>
                  </a:cxn>
                  <a:cxn ang="0">
                    <a:pos x="59" y="89"/>
                  </a:cxn>
                  <a:cxn ang="0">
                    <a:pos x="61" y="100"/>
                  </a:cxn>
                  <a:cxn ang="0">
                    <a:pos x="65" y="119"/>
                  </a:cxn>
                  <a:cxn ang="0">
                    <a:pos x="57" y="132"/>
                  </a:cxn>
                  <a:cxn ang="0">
                    <a:pos x="47" y="138"/>
                  </a:cxn>
                  <a:cxn ang="0">
                    <a:pos x="47" y="148"/>
                  </a:cxn>
                  <a:cxn ang="0">
                    <a:pos x="34" y="148"/>
                  </a:cxn>
                  <a:cxn ang="0">
                    <a:pos x="27" y="153"/>
                  </a:cxn>
                  <a:cxn ang="0">
                    <a:pos x="32" y="157"/>
                  </a:cxn>
                  <a:cxn ang="0">
                    <a:pos x="29" y="167"/>
                  </a:cxn>
                  <a:cxn ang="0">
                    <a:pos x="34" y="172"/>
                  </a:cxn>
                  <a:cxn ang="0">
                    <a:pos x="45" y="164"/>
                  </a:cxn>
                  <a:cxn ang="0">
                    <a:pos x="47" y="159"/>
                  </a:cxn>
                  <a:cxn ang="0">
                    <a:pos x="50" y="153"/>
                  </a:cxn>
                  <a:cxn ang="0">
                    <a:pos x="57" y="152"/>
                  </a:cxn>
                  <a:cxn ang="0">
                    <a:pos x="73" y="145"/>
                  </a:cxn>
                  <a:cxn ang="0">
                    <a:pos x="81" y="130"/>
                  </a:cxn>
                  <a:cxn ang="0">
                    <a:pos x="79" y="104"/>
                  </a:cxn>
                  <a:cxn ang="0">
                    <a:pos x="68" y="86"/>
                  </a:cxn>
                  <a:cxn ang="0">
                    <a:pos x="50" y="71"/>
                  </a:cxn>
                  <a:cxn ang="0">
                    <a:pos x="45" y="62"/>
                  </a:cxn>
                  <a:cxn ang="0">
                    <a:pos x="42" y="47"/>
                  </a:cxn>
                  <a:cxn ang="0">
                    <a:pos x="50" y="37"/>
                  </a:cxn>
                  <a:cxn ang="0">
                    <a:pos x="54" y="30"/>
                  </a:cxn>
                  <a:cxn ang="0">
                    <a:pos x="63" y="24"/>
                  </a:cxn>
                  <a:cxn ang="0">
                    <a:pos x="64" y="24"/>
                  </a:cxn>
                  <a:cxn ang="0">
                    <a:pos x="62" y="22"/>
                  </a:cxn>
                </a:cxnLst>
                <a:rect l="0" t="0" r="r" b="b"/>
                <a:pathLst>
                  <a:path w="84" h="174">
                    <a:moveTo>
                      <a:pt x="62" y="22"/>
                    </a:moveTo>
                    <a:cubicBezTo>
                      <a:pt x="59" y="21"/>
                      <a:pt x="51" y="15"/>
                      <a:pt x="51" y="13"/>
                    </a:cubicBezTo>
                    <a:cubicBezTo>
                      <a:pt x="51" y="11"/>
                      <a:pt x="55" y="7"/>
                      <a:pt x="48" y="7"/>
                    </a:cubicBezTo>
                    <a:cubicBezTo>
                      <a:pt x="40" y="6"/>
                      <a:pt x="40" y="3"/>
                      <a:pt x="38" y="2"/>
                    </a:cubicBezTo>
                    <a:cubicBezTo>
                      <a:pt x="37" y="0"/>
                      <a:pt x="31" y="4"/>
                      <a:pt x="29" y="7"/>
                    </a:cubicBezTo>
                    <a:cubicBezTo>
                      <a:pt x="28" y="11"/>
                      <a:pt x="26" y="7"/>
                      <a:pt x="22" y="9"/>
                    </a:cubicBezTo>
                    <a:cubicBezTo>
                      <a:pt x="18" y="11"/>
                      <a:pt x="14" y="6"/>
                      <a:pt x="12" y="9"/>
                    </a:cubicBezTo>
                    <a:cubicBezTo>
                      <a:pt x="10" y="12"/>
                      <a:pt x="6" y="7"/>
                      <a:pt x="4" y="10"/>
                    </a:cubicBezTo>
                    <a:cubicBezTo>
                      <a:pt x="3" y="11"/>
                      <a:pt x="2" y="11"/>
                      <a:pt x="0" y="12"/>
                    </a:cubicBezTo>
                    <a:cubicBezTo>
                      <a:pt x="2" y="14"/>
                      <a:pt x="5" y="16"/>
                      <a:pt x="5" y="18"/>
                    </a:cubicBezTo>
                    <a:cubicBezTo>
                      <a:pt x="5" y="21"/>
                      <a:pt x="10" y="23"/>
                      <a:pt x="10" y="27"/>
                    </a:cubicBezTo>
                    <a:cubicBezTo>
                      <a:pt x="10" y="30"/>
                      <a:pt x="17" y="33"/>
                      <a:pt x="20" y="32"/>
                    </a:cubicBezTo>
                    <a:cubicBezTo>
                      <a:pt x="22" y="30"/>
                      <a:pt x="27" y="29"/>
                      <a:pt x="27" y="34"/>
                    </a:cubicBezTo>
                    <a:cubicBezTo>
                      <a:pt x="28" y="39"/>
                      <a:pt x="31" y="39"/>
                      <a:pt x="31" y="42"/>
                    </a:cubicBezTo>
                    <a:cubicBezTo>
                      <a:pt x="31" y="46"/>
                      <a:pt x="24" y="44"/>
                      <a:pt x="22" y="47"/>
                    </a:cubicBezTo>
                    <a:cubicBezTo>
                      <a:pt x="21" y="51"/>
                      <a:pt x="35" y="55"/>
                      <a:pt x="35" y="58"/>
                    </a:cubicBezTo>
                    <a:cubicBezTo>
                      <a:pt x="35" y="61"/>
                      <a:pt x="39" y="64"/>
                      <a:pt x="40" y="68"/>
                    </a:cubicBezTo>
                    <a:cubicBezTo>
                      <a:pt x="42" y="72"/>
                      <a:pt x="48" y="76"/>
                      <a:pt x="50" y="80"/>
                    </a:cubicBezTo>
                    <a:cubicBezTo>
                      <a:pt x="51" y="84"/>
                      <a:pt x="57" y="87"/>
                      <a:pt x="59" y="89"/>
                    </a:cubicBezTo>
                    <a:cubicBezTo>
                      <a:pt x="61" y="91"/>
                      <a:pt x="62" y="96"/>
                      <a:pt x="61" y="100"/>
                    </a:cubicBezTo>
                    <a:cubicBezTo>
                      <a:pt x="60" y="104"/>
                      <a:pt x="60" y="112"/>
                      <a:pt x="65" y="119"/>
                    </a:cubicBezTo>
                    <a:cubicBezTo>
                      <a:pt x="69" y="125"/>
                      <a:pt x="60" y="128"/>
                      <a:pt x="57" y="132"/>
                    </a:cubicBezTo>
                    <a:cubicBezTo>
                      <a:pt x="54" y="135"/>
                      <a:pt x="55" y="140"/>
                      <a:pt x="47" y="138"/>
                    </a:cubicBezTo>
                    <a:cubicBezTo>
                      <a:pt x="38" y="136"/>
                      <a:pt x="48" y="145"/>
                      <a:pt x="47" y="148"/>
                    </a:cubicBezTo>
                    <a:cubicBezTo>
                      <a:pt x="45" y="151"/>
                      <a:pt x="34" y="145"/>
                      <a:pt x="34" y="148"/>
                    </a:cubicBezTo>
                    <a:cubicBezTo>
                      <a:pt x="34" y="150"/>
                      <a:pt x="30" y="152"/>
                      <a:pt x="27" y="153"/>
                    </a:cubicBezTo>
                    <a:cubicBezTo>
                      <a:pt x="28" y="155"/>
                      <a:pt x="30" y="156"/>
                      <a:pt x="32" y="157"/>
                    </a:cubicBezTo>
                    <a:cubicBezTo>
                      <a:pt x="35" y="159"/>
                      <a:pt x="29" y="162"/>
                      <a:pt x="29" y="167"/>
                    </a:cubicBezTo>
                    <a:cubicBezTo>
                      <a:pt x="29" y="172"/>
                      <a:pt x="33" y="174"/>
                      <a:pt x="34" y="172"/>
                    </a:cubicBezTo>
                    <a:cubicBezTo>
                      <a:pt x="36" y="169"/>
                      <a:pt x="42" y="165"/>
                      <a:pt x="45" y="164"/>
                    </a:cubicBezTo>
                    <a:cubicBezTo>
                      <a:pt x="47" y="163"/>
                      <a:pt x="45" y="159"/>
                      <a:pt x="47" y="159"/>
                    </a:cubicBezTo>
                    <a:cubicBezTo>
                      <a:pt x="50" y="160"/>
                      <a:pt x="49" y="156"/>
                      <a:pt x="50" y="153"/>
                    </a:cubicBezTo>
                    <a:cubicBezTo>
                      <a:pt x="51" y="151"/>
                      <a:pt x="53" y="152"/>
                      <a:pt x="57" y="152"/>
                    </a:cubicBezTo>
                    <a:cubicBezTo>
                      <a:pt x="61" y="152"/>
                      <a:pt x="67" y="149"/>
                      <a:pt x="73" y="145"/>
                    </a:cubicBezTo>
                    <a:cubicBezTo>
                      <a:pt x="78" y="141"/>
                      <a:pt x="79" y="140"/>
                      <a:pt x="81" y="130"/>
                    </a:cubicBezTo>
                    <a:cubicBezTo>
                      <a:pt x="84" y="119"/>
                      <a:pt x="79" y="107"/>
                      <a:pt x="79" y="104"/>
                    </a:cubicBezTo>
                    <a:cubicBezTo>
                      <a:pt x="79" y="101"/>
                      <a:pt x="71" y="86"/>
                      <a:pt x="68" y="86"/>
                    </a:cubicBezTo>
                    <a:cubicBezTo>
                      <a:pt x="65" y="86"/>
                      <a:pt x="52" y="73"/>
                      <a:pt x="50" y="71"/>
                    </a:cubicBezTo>
                    <a:cubicBezTo>
                      <a:pt x="48" y="69"/>
                      <a:pt x="48" y="65"/>
                      <a:pt x="45" y="62"/>
                    </a:cubicBezTo>
                    <a:cubicBezTo>
                      <a:pt x="42" y="59"/>
                      <a:pt x="41" y="52"/>
                      <a:pt x="42" y="47"/>
                    </a:cubicBezTo>
                    <a:cubicBezTo>
                      <a:pt x="43" y="42"/>
                      <a:pt x="50" y="40"/>
                      <a:pt x="50" y="37"/>
                    </a:cubicBezTo>
                    <a:cubicBezTo>
                      <a:pt x="50" y="33"/>
                      <a:pt x="51" y="30"/>
                      <a:pt x="54" y="30"/>
                    </a:cubicBezTo>
                    <a:cubicBezTo>
                      <a:pt x="58" y="30"/>
                      <a:pt x="62" y="27"/>
                      <a:pt x="63" y="24"/>
                    </a:cubicBezTo>
                    <a:cubicBezTo>
                      <a:pt x="63" y="24"/>
                      <a:pt x="64" y="24"/>
                      <a:pt x="64" y="24"/>
                    </a:cubicBezTo>
                    <a:cubicBezTo>
                      <a:pt x="63" y="22"/>
                      <a:pt x="62" y="22"/>
                      <a:pt x="62" y="2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3" name="Freeform 63"/>
              <p:cNvSpPr/>
              <p:nvPr/>
            </p:nvSpPr>
            <p:spPr bwMode="auto">
              <a:xfrm>
                <a:off x="6535738" y="2940050"/>
                <a:ext cx="131763" cy="93663"/>
              </a:xfrm>
              <a:custGeom>
                <a:avLst/>
                <a:gdLst/>
                <a:ahLst/>
                <a:cxnLst>
                  <a:cxn ang="0">
                    <a:pos x="34" y="44"/>
                  </a:cxn>
                  <a:cxn ang="0">
                    <a:pos x="47" y="44"/>
                  </a:cxn>
                  <a:cxn ang="0">
                    <a:pos x="47" y="34"/>
                  </a:cxn>
                  <a:cxn ang="0">
                    <a:pos x="57" y="28"/>
                  </a:cxn>
                  <a:cxn ang="0">
                    <a:pos x="65" y="15"/>
                  </a:cxn>
                  <a:cxn ang="0">
                    <a:pos x="61" y="1"/>
                  </a:cxn>
                  <a:cxn ang="0">
                    <a:pos x="53" y="2"/>
                  </a:cxn>
                  <a:cxn ang="0">
                    <a:pos x="45" y="5"/>
                  </a:cxn>
                  <a:cxn ang="0">
                    <a:pos x="42" y="8"/>
                  </a:cxn>
                  <a:cxn ang="0">
                    <a:pos x="35" y="3"/>
                  </a:cxn>
                  <a:cxn ang="0">
                    <a:pos x="20" y="3"/>
                  </a:cxn>
                  <a:cxn ang="0">
                    <a:pos x="4" y="10"/>
                  </a:cxn>
                  <a:cxn ang="0">
                    <a:pos x="5" y="21"/>
                  </a:cxn>
                  <a:cxn ang="0">
                    <a:pos x="6" y="29"/>
                  </a:cxn>
                  <a:cxn ang="0">
                    <a:pos x="6" y="30"/>
                  </a:cxn>
                  <a:cxn ang="0">
                    <a:pos x="9" y="40"/>
                  </a:cxn>
                  <a:cxn ang="0">
                    <a:pos x="16" y="41"/>
                  </a:cxn>
                  <a:cxn ang="0">
                    <a:pos x="17" y="47"/>
                  </a:cxn>
                  <a:cxn ang="0">
                    <a:pos x="26" y="48"/>
                  </a:cxn>
                  <a:cxn ang="0">
                    <a:pos x="27" y="49"/>
                  </a:cxn>
                  <a:cxn ang="0">
                    <a:pos x="34" y="44"/>
                  </a:cxn>
                </a:cxnLst>
                <a:rect l="0" t="0" r="r" b="b"/>
                <a:pathLst>
                  <a:path w="69" h="49">
                    <a:moveTo>
                      <a:pt x="34" y="44"/>
                    </a:moveTo>
                    <a:cubicBezTo>
                      <a:pt x="34" y="41"/>
                      <a:pt x="45" y="47"/>
                      <a:pt x="47" y="44"/>
                    </a:cubicBezTo>
                    <a:cubicBezTo>
                      <a:pt x="48" y="41"/>
                      <a:pt x="38" y="32"/>
                      <a:pt x="47" y="34"/>
                    </a:cubicBezTo>
                    <a:cubicBezTo>
                      <a:pt x="55" y="36"/>
                      <a:pt x="54" y="31"/>
                      <a:pt x="57" y="28"/>
                    </a:cubicBezTo>
                    <a:cubicBezTo>
                      <a:pt x="60" y="24"/>
                      <a:pt x="69" y="21"/>
                      <a:pt x="65" y="15"/>
                    </a:cubicBezTo>
                    <a:cubicBezTo>
                      <a:pt x="61" y="10"/>
                      <a:pt x="61" y="5"/>
                      <a:pt x="61" y="1"/>
                    </a:cubicBezTo>
                    <a:cubicBezTo>
                      <a:pt x="58" y="3"/>
                      <a:pt x="54" y="3"/>
                      <a:pt x="53" y="2"/>
                    </a:cubicBezTo>
                    <a:cubicBezTo>
                      <a:pt x="50" y="1"/>
                      <a:pt x="45" y="1"/>
                      <a:pt x="45" y="5"/>
                    </a:cubicBezTo>
                    <a:cubicBezTo>
                      <a:pt x="45" y="9"/>
                      <a:pt x="41" y="9"/>
                      <a:pt x="42" y="8"/>
                    </a:cubicBezTo>
                    <a:cubicBezTo>
                      <a:pt x="42" y="6"/>
                      <a:pt x="38" y="6"/>
                      <a:pt x="35" y="3"/>
                    </a:cubicBezTo>
                    <a:cubicBezTo>
                      <a:pt x="33" y="0"/>
                      <a:pt x="24" y="4"/>
                      <a:pt x="20" y="3"/>
                    </a:cubicBezTo>
                    <a:cubicBezTo>
                      <a:pt x="16" y="1"/>
                      <a:pt x="9" y="5"/>
                      <a:pt x="4" y="10"/>
                    </a:cubicBezTo>
                    <a:cubicBezTo>
                      <a:pt x="0" y="16"/>
                      <a:pt x="5" y="16"/>
                      <a:pt x="5" y="21"/>
                    </a:cubicBezTo>
                    <a:cubicBezTo>
                      <a:pt x="5" y="25"/>
                      <a:pt x="8" y="25"/>
                      <a:pt x="6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11" y="31"/>
                      <a:pt x="9" y="37"/>
                      <a:pt x="9" y="40"/>
                    </a:cubicBezTo>
                    <a:cubicBezTo>
                      <a:pt x="10" y="43"/>
                      <a:pt x="14" y="41"/>
                      <a:pt x="16" y="41"/>
                    </a:cubicBezTo>
                    <a:cubicBezTo>
                      <a:pt x="19" y="41"/>
                      <a:pt x="15" y="45"/>
                      <a:pt x="17" y="47"/>
                    </a:cubicBezTo>
                    <a:cubicBezTo>
                      <a:pt x="19" y="49"/>
                      <a:pt x="25" y="45"/>
                      <a:pt x="26" y="48"/>
                    </a:cubicBezTo>
                    <a:cubicBezTo>
                      <a:pt x="26" y="48"/>
                      <a:pt x="26" y="49"/>
                      <a:pt x="27" y="49"/>
                    </a:cubicBezTo>
                    <a:cubicBezTo>
                      <a:pt x="30" y="48"/>
                      <a:pt x="34" y="46"/>
                      <a:pt x="34" y="4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4" name="Freeform 64"/>
              <p:cNvSpPr/>
              <p:nvPr/>
            </p:nvSpPr>
            <p:spPr bwMode="auto">
              <a:xfrm>
                <a:off x="6492875" y="2762250"/>
                <a:ext cx="160338" cy="195263"/>
              </a:xfrm>
              <a:custGeom>
                <a:avLst/>
                <a:gdLst/>
                <a:ahLst/>
                <a:cxnLst>
                  <a:cxn ang="0">
                    <a:pos x="57" y="47"/>
                  </a:cxn>
                  <a:cxn ang="0">
                    <a:pos x="44" y="36"/>
                  </a:cxn>
                  <a:cxn ang="0">
                    <a:pos x="53" y="31"/>
                  </a:cxn>
                  <a:cxn ang="0">
                    <a:pos x="49" y="23"/>
                  </a:cxn>
                  <a:cxn ang="0">
                    <a:pos x="42" y="21"/>
                  </a:cxn>
                  <a:cxn ang="0">
                    <a:pos x="32" y="16"/>
                  </a:cxn>
                  <a:cxn ang="0">
                    <a:pos x="27" y="7"/>
                  </a:cxn>
                  <a:cxn ang="0">
                    <a:pos x="22" y="1"/>
                  </a:cxn>
                  <a:cxn ang="0">
                    <a:pos x="18" y="1"/>
                  </a:cxn>
                  <a:cxn ang="0">
                    <a:pos x="16" y="7"/>
                  </a:cxn>
                  <a:cxn ang="0">
                    <a:pos x="16" y="16"/>
                  </a:cxn>
                  <a:cxn ang="0">
                    <a:pos x="10" y="11"/>
                  </a:cxn>
                  <a:cxn ang="0">
                    <a:pos x="4" y="20"/>
                  </a:cxn>
                  <a:cxn ang="0">
                    <a:pos x="0" y="23"/>
                  </a:cxn>
                  <a:cxn ang="0">
                    <a:pos x="2" y="25"/>
                  </a:cxn>
                  <a:cxn ang="0">
                    <a:pos x="3" y="34"/>
                  </a:cxn>
                  <a:cxn ang="0">
                    <a:pos x="11" y="37"/>
                  </a:cxn>
                  <a:cxn ang="0">
                    <a:pos x="10" y="49"/>
                  </a:cxn>
                  <a:cxn ang="0">
                    <a:pos x="7" y="58"/>
                  </a:cxn>
                  <a:cxn ang="0">
                    <a:pos x="17" y="54"/>
                  </a:cxn>
                  <a:cxn ang="0">
                    <a:pos x="26" y="53"/>
                  </a:cxn>
                  <a:cxn ang="0">
                    <a:pos x="33" y="51"/>
                  </a:cxn>
                  <a:cxn ang="0">
                    <a:pos x="43" y="51"/>
                  </a:cxn>
                  <a:cxn ang="0">
                    <a:pos x="52" y="59"/>
                  </a:cxn>
                  <a:cxn ang="0">
                    <a:pos x="52" y="73"/>
                  </a:cxn>
                  <a:cxn ang="0">
                    <a:pos x="60" y="85"/>
                  </a:cxn>
                  <a:cxn ang="0">
                    <a:pos x="59" y="97"/>
                  </a:cxn>
                  <a:cxn ang="0">
                    <a:pos x="64" y="101"/>
                  </a:cxn>
                  <a:cxn ang="0">
                    <a:pos x="67" y="98"/>
                  </a:cxn>
                  <a:cxn ang="0">
                    <a:pos x="75" y="95"/>
                  </a:cxn>
                  <a:cxn ang="0">
                    <a:pos x="83" y="94"/>
                  </a:cxn>
                  <a:cxn ang="0">
                    <a:pos x="83" y="89"/>
                  </a:cxn>
                  <a:cxn ang="0">
                    <a:pos x="81" y="78"/>
                  </a:cxn>
                  <a:cxn ang="0">
                    <a:pos x="72" y="69"/>
                  </a:cxn>
                  <a:cxn ang="0">
                    <a:pos x="62" y="57"/>
                  </a:cxn>
                  <a:cxn ang="0">
                    <a:pos x="57" y="47"/>
                  </a:cxn>
                </a:cxnLst>
                <a:rect l="0" t="0" r="r" b="b"/>
                <a:pathLst>
                  <a:path w="84" h="102">
                    <a:moveTo>
                      <a:pt x="57" y="47"/>
                    </a:moveTo>
                    <a:cubicBezTo>
                      <a:pt x="57" y="44"/>
                      <a:pt x="43" y="40"/>
                      <a:pt x="44" y="36"/>
                    </a:cubicBezTo>
                    <a:cubicBezTo>
                      <a:pt x="46" y="33"/>
                      <a:pt x="53" y="35"/>
                      <a:pt x="53" y="31"/>
                    </a:cubicBezTo>
                    <a:cubicBezTo>
                      <a:pt x="53" y="28"/>
                      <a:pt x="50" y="28"/>
                      <a:pt x="49" y="23"/>
                    </a:cubicBezTo>
                    <a:cubicBezTo>
                      <a:pt x="49" y="18"/>
                      <a:pt x="44" y="19"/>
                      <a:pt x="42" y="21"/>
                    </a:cubicBezTo>
                    <a:cubicBezTo>
                      <a:pt x="39" y="22"/>
                      <a:pt x="32" y="19"/>
                      <a:pt x="32" y="16"/>
                    </a:cubicBezTo>
                    <a:cubicBezTo>
                      <a:pt x="32" y="12"/>
                      <a:pt x="27" y="10"/>
                      <a:pt x="27" y="7"/>
                    </a:cubicBezTo>
                    <a:cubicBezTo>
                      <a:pt x="27" y="5"/>
                      <a:pt x="24" y="3"/>
                      <a:pt x="22" y="1"/>
                    </a:cubicBezTo>
                    <a:cubicBezTo>
                      <a:pt x="21" y="2"/>
                      <a:pt x="19" y="2"/>
                      <a:pt x="18" y="1"/>
                    </a:cubicBezTo>
                    <a:cubicBezTo>
                      <a:pt x="17" y="0"/>
                      <a:pt x="15" y="6"/>
                      <a:pt x="16" y="7"/>
                    </a:cubicBezTo>
                    <a:cubicBezTo>
                      <a:pt x="18" y="8"/>
                      <a:pt x="19" y="17"/>
                      <a:pt x="16" y="16"/>
                    </a:cubicBezTo>
                    <a:cubicBezTo>
                      <a:pt x="12" y="15"/>
                      <a:pt x="12" y="10"/>
                      <a:pt x="10" y="11"/>
                    </a:cubicBezTo>
                    <a:cubicBezTo>
                      <a:pt x="10" y="11"/>
                      <a:pt x="4" y="17"/>
                      <a:pt x="4" y="20"/>
                    </a:cubicBezTo>
                    <a:cubicBezTo>
                      <a:pt x="4" y="22"/>
                      <a:pt x="2" y="22"/>
                      <a:pt x="0" y="23"/>
                    </a:cubicBezTo>
                    <a:cubicBezTo>
                      <a:pt x="1" y="24"/>
                      <a:pt x="2" y="25"/>
                      <a:pt x="2" y="25"/>
                    </a:cubicBezTo>
                    <a:cubicBezTo>
                      <a:pt x="3" y="27"/>
                      <a:pt x="2" y="31"/>
                      <a:pt x="3" y="34"/>
                    </a:cubicBezTo>
                    <a:cubicBezTo>
                      <a:pt x="5" y="38"/>
                      <a:pt x="10" y="32"/>
                      <a:pt x="11" y="37"/>
                    </a:cubicBezTo>
                    <a:cubicBezTo>
                      <a:pt x="13" y="42"/>
                      <a:pt x="10" y="44"/>
                      <a:pt x="10" y="49"/>
                    </a:cubicBezTo>
                    <a:cubicBezTo>
                      <a:pt x="10" y="54"/>
                      <a:pt x="6" y="53"/>
                      <a:pt x="7" y="58"/>
                    </a:cubicBezTo>
                    <a:cubicBezTo>
                      <a:pt x="8" y="62"/>
                      <a:pt x="14" y="57"/>
                      <a:pt x="17" y="54"/>
                    </a:cubicBezTo>
                    <a:cubicBezTo>
                      <a:pt x="21" y="51"/>
                      <a:pt x="24" y="51"/>
                      <a:pt x="26" y="53"/>
                    </a:cubicBezTo>
                    <a:cubicBezTo>
                      <a:pt x="27" y="55"/>
                      <a:pt x="32" y="54"/>
                      <a:pt x="33" y="51"/>
                    </a:cubicBezTo>
                    <a:cubicBezTo>
                      <a:pt x="34" y="49"/>
                      <a:pt x="41" y="48"/>
                      <a:pt x="43" y="51"/>
                    </a:cubicBezTo>
                    <a:cubicBezTo>
                      <a:pt x="46" y="54"/>
                      <a:pt x="48" y="57"/>
                      <a:pt x="52" y="59"/>
                    </a:cubicBezTo>
                    <a:cubicBezTo>
                      <a:pt x="55" y="61"/>
                      <a:pt x="49" y="72"/>
                      <a:pt x="52" y="73"/>
                    </a:cubicBezTo>
                    <a:cubicBezTo>
                      <a:pt x="56" y="74"/>
                      <a:pt x="61" y="79"/>
                      <a:pt x="60" y="85"/>
                    </a:cubicBezTo>
                    <a:cubicBezTo>
                      <a:pt x="60" y="90"/>
                      <a:pt x="63" y="93"/>
                      <a:pt x="59" y="97"/>
                    </a:cubicBezTo>
                    <a:cubicBezTo>
                      <a:pt x="61" y="99"/>
                      <a:pt x="64" y="99"/>
                      <a:pt x="64" y="101"/>
                    </a:cubicBezTo>
                    <a:cubicBezTo>
                      <a:pt x="63" y="102"/>
                      <a:pt x="67" y="102"/>
                      <a:pt x="67" y="98"/>
                    </a:cubicBezTo>
                    <a:cubicBezTo>
                      <a:pt x="67" y="94"/>
                      <a:pt x="72" y="94"/>
                      <a:pt x="75" y="95"/>
                    </a:cubicBezTo>
                    <a:cubicBezTo>
                      <a:pt x="76" y="96"/>
                      <a:pt x="80" y="96"/>
                      <a:pt x="83" y="94"/>
                    </a:cubicBezTo>
                    <a:cubicBezTo>
                      <a:pt x="83" y="92"/>
                      <a:pt x="83" y="90"/>
                      <a:pt x="83" y="89"/>
                    </a:cubicBezTo>
                    <a:cubicBezTo>
                      <a:pt x="84" y="85"/>
                      <a:pt x="83" y="80"/>
                      <a:pt x="81" y="78"/>
                    </a:cubicBezTo>
                    <a:cubicBezTo>
                      <a:pt x="79" y="76"/>
                      <a:pt x="73" y="73"/>
                      <a:pt x="72" y="69"/>
                    </a:cubicBezTo>
                    <a:cubicBezTo>
                      <a:pt x="70" y="65"/>
                      <a:pt x="64" y="61"/>
                      <a:pt x="62" y="57"/>
                    </a:cubicBezTo>
                    <a:cubicBezTo>
                      <a:pt x="61" y="53"/>
                      <a:pt x="57" y="50"/>
                      <a:pt x="57" y="4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5" name="Freeform 65"/>
              <p:cNvSpPr/>
              <p:nvPr/>
            </p:nvSpPr>
            <p:spPr bwMode="auto">
              <a:xfrm>
                <a:off x="6437313" y="2806700"/>
                <a:ext cx="176213" cy="328613"/>
              </a:xfrm>
              <a:custGeom>
                <a:avLst/>
                <a:gdLst/>
                <a:ahLst/>
                <a:cxnLst>
                  <a:cxn ang="0">
                    <a:pos x="56" y="91"/>
                  </a:cxn>
                  <a:cxn ang="0">
                    <a:pos x="55" y="80"/>
                  </a:cxn>
                  <a:cxn ang="0">
                    <a:pos x="71" y="73"/>
                  </a:cxn>
                  <a:cxn ang="0">
                    <a:pos x="86" y="73"/>
                  </a:cxn>
                  <a:cxn ang="0">
                    <a:pos x="88" y="74"/>
                  </a:cxn>
                  <a:cxn ang="0">
                    <a:pos x="89" y="62"/>
                  </a:cxn>
                  <a:cxn ang="0">
                    <a:pos x="81" y="50"/>
                  </a:cxn>
                  <a:cxn ang="0">
                    <a:pos x="81" y="36"/>
                  </a:cxn>
                  <a:cxn ang="0">
                    <a:pos x="72" y="28"/>
                  </a:cxn>
                  <a:cxn ang="0">
                    <a:pos x="62" y="28"/>
                  </a:cxn>
                  <a:cxn ang="0">
                    <a:pos x="55" y="30"/>
                  </a:cxn>
                  <a:cxn ang="0">
                    <a:pos x="46" y="31"/>
                  </a:cxn>
                  <a:cxn ang="0">
                    <a:pos x="36" y="35"/>
                  </a:cxn>
                  <a:cxn ang="0">
                    <a:pos x="39" y="26"/>
                  </a:cxn>
                  <a:cxn ang="0">
                    <a:pos x="40" y="14"/>
                  </a:cxn>
                  <a:cxn ang="0">
                    <a:pos x="32" y="11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27" y="2"/>
                  </a:cxn>
                  <a:cxn ang="0">
                    <a:pos x="17" y="8"/>
                  </a:cxn>
                  <a:cxn ang="0">
                    <a:pos x="9" y="10"/>
                  </a:cxn>
                  <a:cxn ang="0">
                    <a:pos x="2" y="14"/>
                  </a:cxn>
                  <a:cxn ang="0">
                    <a:pos x="0" y="32"/>
                  </a:cxn>
                  <a:cxn ang="0">
                    <a:pos x="9" y="42"/>
                  </a:cxn>
                  <a:cxn ang="0">
                    <a:pos x="11" y="50"/>
                  </a:cxn>
                  <a:cxn ang="0">
                    <a:pos x="10" y="55"/>
                  </a:cxn>
                  <a:cxn ang="0">
                    <a:pos x="9" y="63"/>
                  </a:cxn>
                  <a:cxn ang="0">
                    <a:pos x="13" y="75"/>
                  </a:cxn>
                  <a:cxn ang="0">
                    <a:pos x="17" y="89"/>
                  </a:cxn>
                  <a:cxn ang="0">
                    <a:pos x="21" y="97"/>
                  </a:cxn>
                  <a:cxn ang="0">
                    <a:pos x="11" y="116"/>
                  </a:cxn>
                  <a:cxn ang="0">
                    <a:pos x="8" y="132"/>
                  </a:cxn>
                  <a:cxn ang="0">
                    <a:pos x="9" y="142"/>
                  </a:cxn>
                  <a:cxn ang="0">
                    <a:pos x="23" y="157"/>
                  </a:cxn>
                  <a:cxn ang="0">
                    <a:pos x="27" y="162"/>
                  </a:cxn>
                  <a:cxn ang="0">
                    <a:pos x="33" y="163"/>
                  </a:cxn>
                  <a:cxn ang="0">
                    <a:pos x="39" y="170"/>
                  </a:cxn>
                  <a:cxn ang="0">
                    <a:pos x="48" y="171"/>
                  </a:cxn>
                  <a:cxn ang="0">
                    <a:pos x="51" y="166"/>
                  </a:cxn>
                  <a:cxn ang="0">
                    <a:pos x="38" y="159"/>
                  </a:cxn>
                  <a:cxn ang="0">
                    <a:pos x="30" y="146"/>
                  </a:cxn>
                  <a:cxn ang="0">
                    <a:pos x="26" y="135"/>
                  </a:cxn>
                  <a:cxn ang="0">
                    <a:pos x="19" y="130"/>
                  </a:cxn>
                  <a:cxn ang="0">
                    <a:pos x="20" y="112"/>
                  </a:cxn>
                  <a:cxn ang="0">
                    <a:pos x="27" y="89"/>
                  </a:cxn>
                  <a:cxn ang="0">
                    <a:pos x="36" y="86"/>
                  </a:cxn>
                  <a:cxn ang="0">
                    <a:pos x="45" y="93"/>
                  </a:cxn>
                  <a:cxn ang="0">
                    <a:pos x="57" y="99"/>
                  </a:cxn>
                  <a:cxn ang="0">
                    <a:pos x="57" y="100"/>
                  </a:cxn>
                  <a:cxn ang="0">
                    <a:pos x="57" y="99"/>
                  </a:cxn>
                  <a:cxn ang="0">
                    <a:pos x="56" y="91"/>
                  </a:cxn>
                </a:cxnLst>
                <a:rect l="0" t="0" r="r" b="b"/>
                <a:pathLst>
                  <a:path w="92" h="172">
                    <a:moveTo>
                      <a:pt x="56" y="91"/>
                    </a:moveTo>
                    <a:cubicBezTo>
                      <a:pt x="56" y="86"/>
                      <a:pt x="51" y="86"/>
                      <a:pt x="55" y="80"/>
                    </a:cubicBezTo>
                    <a:cubicBezTo>
                      <a:pt x="60" y="75"/>
                      <a:pt x="67" y="71"/>
                      <a:pt x="71" y="73"/>
                    </a:cubicBezTo>
                    <a:cubicBezTo>
                      <a:pt x="75" y="74"/>
                      <a:pt x="84" y="70"/>
                      <a:pt x="86" y="73"/>
                    </a:cubicBezTo>
                    <a:cubicBezTo>
                      <a:pt x="87" y="74"/>
                      <a:pt x="87" y="74"/>
                      <a:pt x="88" y="74"/>
                    </a:cubicBezTo>
                    <a:cubicBezTo>
                      <a:pt x="92" y="70"/>
                      <a:pt x="89" y="67"/>
                      <a:pt x="89" y="62"/>
                    </a:cubicBezTo>
                    <a:cubicBezTo>
                      <a:pt x="90" y="56"/>
                      <a:pt x="85" y="51"/>
                      <a:pt x="81" y="50"/>
                    </a:cubicBezTo>
                    <a:cubicBezTo>
                      <a:pt x="78" y="49"/>
                      <a:pt x="84" y="38"/>
                      <a:pt x="81" y="36"/>
                    </a:cubicBezTo>
                    <a:cubicBezTo>
                      <a:pt x="77" y="34"/>
                      <a:pt x="75" y="31"/>
                      <a:pt x="72" y="28"/>
                    </a:cubicBezTo>
                    <a:cubicBezTo>
                      <a:pt x="70" y="25"/>
                      <a:pt x="63" y="26"/>
                      <a:pt x="62" y="28"/>
                    </a:cubicBezTo>
                    <a:cubicBezTo>
                      <a:pt x="61" y="31"/>
                      <a:pt x="56" y="32"/>
                      <a:pt x="55" y="30"/>
                    </a:cubicBezTo>
                    <a:cubicBezTo>
                      <a:pt x="53" y="28"/>
                      <a:pt x="50" y="28"/>
                      <a:pt x="46" y="31"/>
                    </a:cubicBezTo>
                    <a:cubicBezTo>
                      <a:pt x="43" y="34"/>
                      <a:pt x="37" y="39"/>
                      <a:pt x="36" y="35"/>
                    </a:cubicBezTo>
                    <a:cubicBezTo>
                      <a:pt x="35" y="30"/>
                      <a:pt x="39" y="31"/>
                      <a:pt x="39" y="26"/>
                    </a:cubicBezTo>
                    <a:cubicBezTo>
                      <a:pt x="39" y="21"/>
                      <a:pt x="42" y="19"/>
                      <a:pt x="40" y="14"/>
                    </a:cubicBezTo>
                    <a:cubicBezTo>
                      <a:pt x="39" y="9"/>
                      <a:pt x="34" y="15"/>
                      <a:pt x="32" y="11"/>
                    </a:cubicBezTo>
                    <a:cubicBezTo>
                      <a:pt x="31" y="8"/>
                      <a:pt x="32" y="4"/>
                      <a:pt x="31" y="2"/>
                    </a:cubicBezTo>
                    <a:cubicBezTo>
                      <a:pt x="31" y="2"/>
                      <a:pt x="30" y="1"/>
                      <a:pt x="29" y="0"/>
                    </a:cubicBezTo>
                    <a:cubicBezTo>
                      <a:pt x="28" y="1"/>
                      <a:pt x="28" y="1"/>
                      <a:pt x="27" y="2"/>
                    </a:cubicBezTo>
                    <a:cubicBezTo>
                      <a:pt x="26" y="4"/>
                      <a:pt x="19" y="5"/>
                      <a:pt x="17" y="8"/>
                    </a:cubicBezTo>
                    <a:cubicBezTo>
                      <a:pt x="15" y="11"/>
                      <a:pt x="10" y="10"/>
                      <a:pt x="9" y="10"/>
                    </a:cubicBezTo>
                    <a:cubicBezTo>
                      <a:pt x="7" y="10"/>
                      <a:pt x="3" y="11"/>
                      <a:pt x="2" y="14"/>
                    </a:cubicBezTo>
                    <a:cubicBezTo>
                      <a:pt x="2" y="17"/>
                      <a:pt x="0" y="30"/>
                      <a:pt x="0" y="32"/>
                    </a:cubicBezTo>
                    <a:cubicBezTo>
                      <a:pt x="0" y="34"/>
                      <a:pt x="6" y="41"/>
                      <a:pt x="9" y="42"/>
                    </a:cubicBezTo>
                    <a:cubicBezTo>
                      <a:pt x="11" y="43"/>
                      <a:pt x="8" y="48"/>
                      <a:pt x="11" y="50"/>
                    </a:cubicBezTo>
                    <a:cubicBezTo>
                      <a:pt x="14" y="51"/>
                      <a:pt x="12" y="55"/>
                      <a:pt x="10" y="55"/>
                    </a:cubicBezTo>
                    <a:cubicBezTo>
                      <a:pt x="9" y="54"/>
                      <a:pt x="11" y="61"/>
                      <a:pt x="9" y="63"/>
                    </a:cubicBezTo>
                    <a:cubicBezTo>
                      <a:pt x="6" y="65"/>
                      <a:pt x="8" y="71"/>
                      <a:pt x="13" y="75"/>
                    </a:cubicBezTo>
                    <a:cubicBezTo>
                      <a:pt x="17" y="79"/>
                      <a:pt x="17" y="85"/>
                      <a:pt x="17" y="89"/>
                    </a:cubicBezTo>
                    <a:cubicBezTo>
                      <a:pt x="17" y="92"/>
                      <a:pt x="21" y="93"/>
                      <a:pt x="21" y="97"/>
                    </a:cubicBezTo>
                    <a:cubicBezTo>
                      <a:pt x="21" y="97"/>
                      <a:pt x="15" y="117"/>
                      <a:pt x="11" y="116"/>
                    </a:cubicBezTo>
                    <a:cubicBezTo>
                      <a:pt x="10" y="121"/>
                      <a:pt x="9" y="128"/>
                      <a:pt x="8" y="132"/>
                    </a:cubicBezTo>
                    <a:cubicBezTo>
                      <a:pt x="7" y="138"/>
                      <a:pt x="6" y="142"/>
                      <a:pt x="9" y="142"/>
                    </a:cubicBezTo>
                    <a:cubicBezTo>
                      <a:pt x="12" y="143"/>
                      <a:pt x="18" y="150"/>
                      <a:pt x="23" y="157"/>
                    </a:cubicBezTo>
                    <a:cubicBezTo>
                      <a:pt x="25" y="159"/>
                      <a:pt x="26" y="161"/>
                      <a:pt x="27" y="162"/>
                    </a:cubicBezTo>
                    <a:cubicBezTo>
                      <a:pt x="29" y="162"/>
                      <a:pt x="31" y="162"/>
                      <a:pt x="33" y="163"/>
                    </a:cubicBezTo>
                    <a:cubicBezTo>
                      <a:pt x="38" y="164"/>
                      <a:pt x="39" y="167"/>
                      <a:pt x="39" y="170"/>
                    </a:cubicBezTo>
                    <a:cubicBezTo>
                      <a:pt x="39" y="172"/>
                      <a:pt x="46" y="171"/>
                      <a:pt x="48" y="171"/>
                    </a:cubicBezTo>
                    <a:cubicBezTo>
                      <a:pt x="49" y="170"/>
                      <a:pt x="47" y="167"/>
                      <a:pt x="51" y="166"/>
                    </a:cubicBezTo>
                    <a:cubicBezTo>
                      <a:pt x="49" y="163"/>
                      <a:pt x="43" y="159"/>
                      <a:pt x="38" y="159"/>
                    </a:cubicBezTo>
                    <a:cubicBezTo>
                      <a:pt x="33" y="158"/>
                      <a:pt x="30" y="150"/>
                      <a:pt x="30" y="146"/>
                    </a:cubicBezTo>
                    <a:cubicBezTo>
                      <a:pt x="31" y="142"/>
                      <a:pt x="26" y="139"/>
                      <a:pt x="26" y="135"/>
                    </a:cubicBezTo>
                    <a:cubicBezTo>
                      <a:pt x="26" y="132"/>
                      <a:pt x="23" y="132"/>
                      <a:pt x="19" y="130"/>
                    </a:cubicBezTo>
                    <a:cubicBezTo>
                      <a:pt x="15" y="128"/>
                      <a:pt x="20" y="117"/>
                      <a:pt x="20" y="112"/>
                    </a:cubicBezTo>
                    <a:cubicBezTo>
                      <a:pt x="21" y="107"/>
                      <a:pt x="29" y="93"/>
                      <a:pt x="27" y="89"/>
                    </a:cubicBezTo>
                    <a:cubicBezTo>
                      <a:pt x="24" y="85"/>
                      <a:pt x="35" y="81"/>
                      <a:pt x="36" y="86"/>
                    </a:cubicBezTo>
                    <a:cubicBezTo>
                      <a:pt x="37" y="91"/>
                      <a:pt x="38" y="93"/>
                      <a:pt x="45" y="93"/>
                    </a:cubicBezTo>
                    <a:cubicBezTo>
                      <a:pt x="51" y="93"/>
                      <a:pt x="51" y="98"/>
                      <a:pt x="57" y="99"/>
                    </a:cubicBezTo>
                    <a:cubicBezTo>
                      <a:pt x="57" y="99"/>
                      <a:pt x="57" y="99"/>
                      <a:pt x="57" y="100"/>
                    </a:cubicBezTo>
                    <a:cubicBezTo>
                      <a:pt x="57" y="99"/>
                      <a:pt x="57" y="99"/>
                      <a:pt x="57" y="99"/>
                    </a:cubicBezTo>
                    <a:cubicBezTo>
                      <a:pt x="59" y="95"/>
                      <a:pt x="56" y="95"/>
                      <a:pt x="56" y="9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6" name="Freeform 66"/>
              <p:cNvSpPr/>
              <p:nvPr/>
            </p:nvSpPr>
            <p:spPr bwMode="auto">
              <a:xfrm>
                <a:off x="4665663" y="1922463"/>
                <a:ext cx="207963" cy="169863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2" y="31"/>
                  </a:cxn>
                  <a:cxn ang="0">
                    <a:pos x="3" y="36"/>
                  </a:cxn>
                  <a:cxn ang="0">
                    <a:pos x="5" y="41"/>
                  </a:cxn>
                  <a:cxn ang="0">
                    <a:pos x="7" y="47"/>
                  </a:cxn>
                  <a:cxn ang="0">
                    <a:pos x="10" y="56"/>
                  </a:cxn>
                  <a:cxn ang="0">
                    <a:pos x="10" y="61"/>
                  </a:cxn>
                  <a:cxn ang="0">
                    <a:pos x="16" y="65"/>
                  </a:cxn>
                  <a:cxn ang="0">
                    <a:pos x="24" y="70"/>
                  </a:cxn>
                  <a:cxn ang="0">
                    <a:pos x="30" y="73"/>
                  </a:cxn>
                  <a:cxn ang="0">
                    <a:pos x="36" y="72"/>
                  </a:cxn>
                  <a:cxn ang="0">
                    <a:pos x="39" y="76"/>
                  </a:cxn>
                  <a:cxn ang="0">
                    <a:pos x="47" y="78"/>
                  </a:cxn>
                  <a:cxn ang="0">
                    <a:pos x="52" y="84"/>
                  </a:cxn>
                  <a:cxn ang="0">
                    <a:pos x="59" y="83"/>
                  </a:cxn>
                  <a:cxn ang="0">
                    <a:pos x="68" y="85"/>
                  </a:cxn>
                  <a:cxn ang="0">
                    <a:pos x="77" y="85"/>
                  </a:cxn>
                  <a:cxn ang="0">
                    <a:pos x="86" y="88"/>
                  </a:cxn>
                  <a:cxn ang="0">
                    <a:pos x="93" y="89"/>
                  </a:cxn>
                  <a:cxn ang="0">
                    <a:pos x="93" y="82"/>
                  </a:cxn>
                  <a:cxn ang="0">
                    <a:pos x="103" y="71"/>
                  </a:cxn>
                  <a:cxn ang="0">
                    <a:pos x="108" y="67"/>
                  </a:cxn>
                  <a:cxn ang="0">
                    <a:pos x="104" y="56"/>
                  </a:cxn>
                  <a:cxn ang="0">
                    <a:pos x="103" y="46"/>
                  </a:cxn>
                  <a:cxn ang="0">
                    <a:pos x="99" y="40"/>
                  </a:cxn>
                  <a:cxn ang="0">
                    <a:pos x="106" y="35"/>
                  </a:cxn>
                  <a:cxn ang="0">
                    <a:pos x="105" y="25"/>
                  </a:cxn>
                  <a:cxn ang="0">
                    <a:pos x="103" y="16"/>
                  </a:cxn>
                  <a:cxn ang="0">
                    <a:pos x="95" y="10"/>
                  </a:cxn>
                  <a:cxn ang="0">
                    <a:pos x="94" y="9"/>
                  </a:cxn>
                  <a:cxn ang="0">
                    <a:pos x="65" y="8"/>
                  </a:cxn>
                  <a:cxn ang="0">
                    <a:pos x="59" y="6"/>
                  </a:cxn>
                  <a:cxn ang="0">
                    <a:pos x="53" y="9"/>
                  </a:cxn>
                  <a:cxn ang="0">
                    <a:pos x="48" y="2"/>
                  </a:cxn>
                  <a:cxn ang="0">
                    <a:pos x="23" y="9"/>
                  </a:cxn>
                  <a:cxn ang="0">
                    <a:pos x="6" y="15"/>
                  </a:cxn>
                  <a:cxn ang="0">
                    <a:pos x="2" y="18"/>
                  </a:cxn>
                  <a:cxn ang="0">
                    <a:pos x="2" y="19"/>
                  </a:cxn>
                </a:cxnLst>
                <a:rect l="0" t="0" r="r" b="b"/>
                <a:pathLst>
                  <a:path w="109" h="89">
                    <a:moveTo>
                      <a:pt x="2" y="19"/>
                    </a:moveTo>
                    <a:cubicBezTo>
                      <a:pt x="3" y="21"/>
                      <a:pt x="4" y="28"/>
                      <a:pt x="2" y="31"/>
                    </a:cubicBezTo>
                    <a:cubicBezTo>
                      <a:pt x="0" y="34"/>
                      <a:pt x="1" y="35"/>
                      <a:pt x="3" y="36"/>
                    </a:cubicBezTo>
                    <a:cubicBezTo>
                      <a:pt x="5" y="37"/>
                      <a:pt x="5" y="39"/>
                      <a:pt x="5" y="41"/>
                    </a:cubicBezTo>
                    <a:cubicBezTo>
                      <a:pt x="5" y="43"/>
                      <a:pt x="7" y="43"/>
                      <a:pt x="7" y="47"/>
                    </a:cubicBezTo>
                    <a:cubicBezTo>
                      <a:pt x="7" y="51"/>
                      <a:pt x="8" y="54"/>
                      <a:pt x="10" y="56"/>
                    </a:cubicBezTo>
                    <a:cubicBezTo>
                      <a:pt x="11" y="57"/>
                      <a:pt x="11" y="59"/>
                      <a:pt x="10" y="61"/>
                    </a:cubicBezTo>
                    <a:cubicBezTo>
                      <a:pt x="12" y="63"/>
                      <a:pt x="14" y="64"/>
                      <a:pt x="16" y="65"/>
                    </a:cubicBezTo>
                    <a:cubicBezTo>
                      <a:pt x="22" y="67"/>
                      <a:pt x="24" y="68"/>
                      <a:pt x="24" y="70"/>
                    </a:cubicBezTo>
                    <a:cubicBezTo>
                      <a:pt x="24" y="72"/>
                      <a:pt x="29" y="75"/>
                      <a:pt x="30" y="73"/>
                    </a:cubicBezTo>
                    <a:cubicBezTo>
                      <a:pt x="31" y="70"/>
                      <a:pt x="34" y="72"/>
                      <a:pt x="36" y="72"/>
                    </a:cubicBezTo>
                    <a:cubicBezTo>
                      <a:pt x="38" y="72"/>
                      <a:pt x="39" y="74"/>
                      <a:pt x="39" y="76"/>
                    </a:cubicBezTo>
                    <a:cubicBezTo>
                      <a:pt x="40" y="77"/>
                      <a:pt x="45" y="76"/>
                      <a:pt x="47" y="78"/>
                    </a:cubicBezTo>
                    <a:cubicBezTo>
                      <a:pt x="48" y="79"/>
                      <a:pt x="49" y="83"/>
                      <a:pt x="52" y="84"/>
                    </a:cubicBezTo>
                    <a:cubicBezTo>
                      <a:pt x="54" y="86"/>
                      <a:pt x="57" y="82"/>
                      <a:pt x="59" y="83"/>
                    </a:cubicBezTo>
                    <a:cubicBezTo>
                      <a:pt x="60" y="85"/>
                      <a:pt x="65" y="86"/>
                      <a:pt x="68" y="85"/>
                    </a:cubicBezTo>
                    <a:cubicBezTo>
                      <a:pt x="71" y="83"/>
                      <a:pt x="73" y="86"/>
                      <a:pt x="77" y="85"/>
                    </a:cubicBezTo>
                    <a:cubicBezTo>
                      <a:pt x="81" y="85"/>
                      <a:pt x="85" y="86"/>
                      <a:pt x="86" y="88"/>
                    </a:cubicBezTo>
                    <a:cubicBezTo>
                      <a:pt x="87" y="88"/>
                      <a:pt x="90" y="89"/>
                      <a:pt x="93" y="89"/>
                    </a:cubicBezTo>
                    <a:cubicBezTo>
                      <a:pt x="94" y="88"/>
                      <a:pt x="92" y="83"/>
                      <a:pt x="93" y="82"/>
                    </a:cubicBezTo>
                    <a:cubicBezTo>
                      <a:pt x="93" y="81"/>
                      <a:pt x="102" y="73"/>
                      <a:pt x="103" y="71"/>
                    </a:cubicBezTo>
                    <a:cubicBezTo>
                      <a:pt x="105" y="69"/>
                      <a:pt x="107" y="69"/>
                      <a:pt x="108" y="67"/>
                    </a:cubicBezTo>
                    <a:cubicBezTo>
                      <a:pt x="109" y="65"/>
                      <a:pt x="105" y="58"/>
                      <a:pt x="104" y="56"/>
                    </a:cubicBezTo>
                    <a:cubicBezTo>
                      <a:pt x="103" y="55"/>
                      <a:pt x="102" y="49"/>
                      <a:pt x="103" y="46"/>
                    </a:cubicBezTo>
                    <a:cubicBezTo>
                      <a:pt x="104" y="44"/>
                      <a:pt x="99" y="42"/>
                      <a:pt x="99" y="40"/>
                    </a:cubicBezTo>
                    <a:cubicBezTo>
                      <a:pt x="99" y="39"/>
                      <a:pt x="103" y="36"/>
                      <a:pt x="106" y="35"/>
                    </a:cubicBezTo>
                    <a:cubicBezTo>
                      <a:pt x="108" y="34"/>
                      <a:pt x="107" y="27"/>
                      <a:pt x="105" y="25"/>
                    </a:cubicBezTo>
                    <a:cubicBezTo>
                      <a:pt x="103" y="23"/>
                      <a:pt x="102" y="20"/>
                      <a:pt x="103" y="16"/>
                    </a:cubicBezTo>
                    <a:cubicBezTo>
                      <a:pt x="105" y="13"/>
                      <a:pt x="96" y="10"/>
                      <a:pt x="95" y="10"/>
                    </a:cubicBezTo>
                    <a:cubicBezTo>
                      <a:pt x="94" y="10"/>
                      <a:pt x="94" y="10"/>
                      <a:pt x="94" y="9"/>
                    </a:cubicBezTo>
                    <a:cubicBezTo>
                      <a:pt x="86" y="11"/>
                      <a:pt x="66" y="9"/>
                      <a:pt x="65" y="8"/>
                    </a:cubicBezTo>
                    <a:cubicBezTo>
                      <a:pt x="64" y="8"/>
                      <a:pt x="61" y="7"/>
                      <a:pt x="59" y="6"/>
                    </a:cubicBezTo>
                    <a:cubicBezTo>
                      <a:pt x="58" y="8"/>
                      <a:pt x="56" y="9"/>
                      <a:pt x="53" y="9"/>
                    </a:cubicBezTo>
                    <a:cubicBezTo>
                      <a:pt x="48" y="9"/>
                      <a:pt x="48" y="5"/>
                      <a:pt x="48" y="2"/>
                    </a:cubicBezTo>
                    <a:cubicBezTo>
                      <a:pt x="48" y="0"/>
                      <a:pt x="28" y="4"/>
                      <a:pt x="23" y="9"/>
                    </a:cubicBezTo>
                    <a:cubicBezTo>
                      <a:pt x="18" y="15"/>
                      <a:pt x="6" y="13"/>
                      <a:pt x="6" y="15"/>
                    </a:cubicBezTo>
                    <a:cubicBezTo>
                      <a:pt x="5" y="17"/>
                      <a:pt x="3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7" name="Freeform 67"/>
              <p:cNvSpPr/>
              <p:nvPr/>
            </p:nvSpPr>
            <p:spPr bwMode="auto">
              <a:xfrm>
                <a:off x="4695825" y="2198688"/>
                <a:ext cx="79375" cy="74613"/>
              </a:xfrm>
              <a:custGeom>
                <a:avLst/>
                <a:gdLst/>
                <a:ahLst/>
                <a:cxnLst>
                  <a:cxn ang="0">
                    <a:pos x="31" y="35"/>
                  </a:cxn>
                  <a:cxn ang="0">
                    <a:pos x="39" y="23"/>
                  </a:cxn>
                  <a:cxn ang="0">
                    <a:pos x="40" y="8"/>
                  </a:cxn>
                  <a:cxn ang="0">
                    <a:pos x="30" y="2"/>
                  </a:cxn>
                  <a:cxn ang="0">
                    <a:pos x="13" y="1"/>
                  </a:cxn>
                  <a:cxn ang="0">
                    <a:pos x="6" y="2"/>
                  </a:cxn>
                  <a:cxn ang="0">
                    <a:pos x="1" y="5"/>
                  </a:cxn>
                  <a:cxn ang="0">
                    <a:pos x="6" y="13"/>
                  </a:cxn>
                  <a:cxn ang="0">
                    <a:pos x="15" y="24"/>
                  </a:cxn>
                  <a:cxn ang="0">
                    <a:pos x="24" y="34"/>
                  </a:cxn>
                  <a:cxn ang="0">
                    <a:pos x="30" y="39"/>
                  </a:cxn>
                  <a:cxn ang="0">
                    <a:pos x="31" y="35"/>
                  </a:cxn>
                </a:cxnLst>
                <a:rect l="0" t="0" r="r" b="b"/>
                <a:pathLst>
                  <a:path w="41" h="39">
                    <a:moveTo>
                      <a:pt x="31" y="35"/>
                    </a:moveTo>
                    <a:cubicBezTo>
                      <a:pt x="30" y="33"/>
                      <a:pt x="37" y="23"/>
                      <a:pt x="39" y="23"/>
                    </a:cubicBezTo>
                    <a:cubicBezTo>
                      <a:pt x="41" y="23"/>
                      <a:pt x="41" y="13"/>
                      <a:pt x="40" y="8"/>
                    </a:cubicBezTo>
                    <a:cubicBezTo>
                      <a:pt x="35" y="4"/>
                      <a:pt x="30" y="2"/>
                      <a:pt x="30" y="2"/>
                    </a:cubicBezTo>
                    <a:cubicBezTo>
                      <a:pt x="30" y="2"/>
                      <a:pt x="15" y="2"/>
                      <a:pt x="13" y="1"/>
                    </a:cubicBezTo>
                    <a:cubicBezTo>
                      <a:pt x="10" y="0"/>
                      <a:pt x="8" y="4"/>
                      <a:pt x="6" y="2"/>
                    </a:cubicBezTo>
                    <a:cubicBezTo>
                      <a:pt x="3" y="0"/>
                      <a:pt x="0" y="3"/>
                      <a:pt x="1" y="5"/>
                    </a:cubicBezTo>
                    <a:cubicBezTo>
                      <a:pt x="1" y="8"/>
                      <a:pt x="6" y="9"/>
                      <a:pt x="6" y="13"/>
                    </a:cubicBezTo>
                    <a:cubicBezTo>
                      <a:pt x="6" y="17"/>
                      <a:pt x="15" y="22"/>
                      <a:pt x="15" y="24"/>
                    </a:cubicBezTo>
                    <a:cubicBezTo>
                      <a:pt x="15" y="25"/>
                      <a:pt x="21" y="29"/>
                      <a:pt x="24" y="34"/>
                    </a:cubicBezTo>
                    <a:cubicBezTo>
                      <a:pt x="26" y="35"/>
                      <a:pt x="28" y="37"/>
                      <a:pt x="30" y="39"/>
                    </a:cubicBezTo>
                    <a:cubicBezTo>
                      <a:pt x="30" y="37"/>
                      <a:pt x="31" y="36"/>
                      <a:pt x="31" y="3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8" name="Freeform 68"/>
              <p:cNvSpPr/>
              <p:nvPr/>
            </p:nvSpPr>
            <p:spPr bwMode="auto">
              <a:xfrm>
                <a:off x="4657725" y="2165350"/>
                <a:ext cx="114300" cy="98425"/>
              </a:xfrm>
              <a:custGeom>
                <a:avLst/>
                <a:gdLst/>
                <a:ahLst/>
                <a:cxnLst>
                  <a:cxn ang="0">
                    <a:pos x="35" y="42"/>
                  </a:cxn>
                  <a:cxn ang="0">
                    <a:pos x="26" y="31"/>
                  </a:cxn>
                  <a:cxn ang="0">
                    <a:pos x="21" y="23"/>
                  </a:cxn>
                  <a:cxn ang="0">
                    <a:pos x="26" y="20"/>
                  </a:cxn>
                  <a:cxn ang="0">
                    <a:pos x="33" y="19"/>
                  </a:cxn>
                  <a:cxn ang="0">
                    <a:pos x="50" y="20"/>
                  </a:cxn>
                  <a:cxn ang="0">
                    <a:pos x="60" y="26"/>
                  </a:cxn>
                  <a:cxn ang="0">
                    <a:pos x="60" y="23"/>
                  </a:cxn>
                  <a:cxn ang="0">
                    <a:pos x="56" y="15"/>
                  </a:cxn>
                  <a:cxn ang="0">
                    <a:pos x="53" y="8"/>
                  </a:cxn>
                  <a:cxn ang="0">
                    <a:pos x="50" y="9"/>
                  </a:cxn>
                  <a:cxn ang="0">
                    <a:pos x="38" y="7"/>
                  </a:cxn>
                  <a:cxn ang="0">
                    <a:pos x="29" y="0"/>
                  </a:cxn>
                  <a:cxn ang="0">
                    <a:pos x="22" y="4"/>
                  </a:cxn>
                  <a:cxn ang="0">
                    <a:pos x="19" y="10"/>
                  </a:cxn>
                  <a:cxn ang="0">
                    <a:pos x="15" y="15"/>
                  </a:cxn>
                  <a:cxn ang="0">
                    <a:pos x="8" y="15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11" y="25"/>
                  </a:cxn>
                  <a:cxn ang="0">
                    <a:pos x="21" y="40"/>
                  </a:cxn>
                  <a:cxn ang="0">
                    <a:pos x="30" y="45"/>
                  </a:cxn>
                  <a:cxn ang="0">
                    <a:pos x="40" y="50"/>
                  </a:cxn>
                  <a:cxn ang="0">
                    <a:pos x="44" y="52"/>
                  </a:cxn>
                  <a:cxn ang="0">
                    <a:pos x="35" y="42"/>
                  </a:cxn>
                </a:cxnLst>
                <a:rect l="0" t="0" r="r" b="b"/>
                <a:pathLst>
                  <a:path w="60" h="52">
                    <a:moveTo>
                      <a:pt x="35" y="42"/>
                    </a:moveTo>
                    <a:cubicBezTo>
                      <a:pt x="35" y="40"/>
                      <a:pt x="26" y="35"/>
                      <a:pt x="26" y="31"/>
                    </a:cubicBezTo>
                    <a:cubicBezTo>
                      <a:pt x="26" y="27"/>
                      <a:pt x="21" y="26"/>
                      <a:pt x="21" y="23"/>
                    </a:cubicBezTo>
                    <a:cubicBezTo>
                      <a:pt x="20" y="21"/>
                      <a:pt x="23" y="18"/>
                      <a:pt x="26" y="20"/>
                    </a:cubicBezTo>
                    <a:cubicBezTo>
                      <a:pt x="28" y="22"/>
                      <a:pt x="30" y="18"/>
                      <a:pt x="33" y="19"/>
                    </a:cubicBezTo>
                    <a:cubicBezTo>
                      <a:pt x="35" y="20"/>
                      <a:pt x="50" y="20"/>
                      <a:pt x="50" y="20"/>
                    </a:cubicBezTo>
                    <a:cubicBezTo>
                      <a:pt x="50" y="20"/>
                      <a:pt x="55" y="22"/>
                      <a:pt x="60" y="26"/>
                    </a:cubicBezTo>
                    <a:cubicBezTo>
                      <a:pt x="60" y="24"/>
                      <a:pt x="60" y="24"/>
                      <a:pt x="60" y="23"/>
                    </a:cubicBezTo>
                    <a:cubicBezTo>
                      <a:pt x="59" y="20"/>
                      <a:pt x="60" y="16"/>
                      <a:pt x="56" y="15"/>
                    </a:cubicBezTo>
                    <a:cubicBezTo>
                      <a:pt x="55" y="14"/>
                      <a:pt x="54" y="11"/>
                      <a:pt x="53" y="8"/>
                    </a:cubicBezTo>
                    <a:cubicBezTo>
                      <a:pt x="52" y="9"/>
                      <a:pt x="50" y="9"/>
                      <a:pt x="50" y="9"/>
                    </a:cubicBezTo>
                    <a:cubicBezTo>
                      <a:pt x="47" y="10"/>
                      <a:pt x="40" y="10"/>
                      <a:pt x="38" y="7"/>
                    </a:cubicBezTo>
                    <a:cubicBezTo>
                      <a:pt x="36" y="5"/>
                      <a:pt x="31" y="1"/>
                      <a:pt x="29" y="0"/>
                    </a:cubicBezTo>
                    <a:cubicBezTo>
                      <a:pt x="28" y="1"/>
                      <a:pt x="24" y="4"/>
                      <a:pt x="22" y="4"/>
                    </a:cubicBezTo>
                    <a:cubicBezTo>
                      <a:pt x="20" y="5"/>
                      <a:pt x="21" y="10"/>
                      <a:pt x="19" y="10"/>
                    </a:cubicBezTo>
                    <a:cubicBezTo>
                      <a:pt x="17" y="10"/>
                      <a:pt x="16" y="13"/>
                      <a:pt x="15" y="15"/>
                    </a:cubicBezTo>
                    <a:cubicBezTo>
                      <a:pt x="15" y="16"/>
                      <a:pt x="10" y="14"/>
                      <a:pt x="8" y="15"/>
                    </a:cubicBezTo>
                    <a:cubicBezTo>
                      <a:pt x="7" y="15"/>
                      <a:pt x="2" y="16"/>
                      <a:pt x="0" y="16"/>
                    </a:cubicBezTo>
                    <a:cubicBezTo>
                      <a:pt x="1" y="18"/>
                      <a:pt x="0" y="21"/>
                      <a:pt x="2" y="21"/>
                    </a:cubicBezTo>
                    <a:cubicBezTo>
                      <a:pt x="5" y="21"/>
                      <a:pt x="11" y="21"/>
                      <a:pt x="11" y="25"/>
                    </a:cubicBezTo>
                    <a:cubicBezTo>
                      <a:pt x="11" y="29"/>
                      <a:pt x="18" y="37"/>
                      <a:pt x="21" y="40"/>
                    </a:cubicBezTo>
                    <a:cubicBezTo>
                      <a:pt x="24" y="43"/>
                      <a:pt x="30" y="43"/>
                      <a:pt x="30" y="45"/>
                    </a:cubicBezTo>
                    <a:cubicBezTo>
                      <a:pt x="30" y="48"/>
                      <a:pt x="35" y="50"/>
                      <a:pt x="40" y="50"/>
                    </a:cubicBezTo>
                    <a:cubicBezTo>
                      <a:pt x="41" y="50"/>
                      <a:pt x="43" y="51"/>
                      <a:pt x="44" y="52"/>
                    </a:cubicBezTo>
                    <a:cubicBezTo>
                      <a:pt x="41" y="47"/>
                      <a:pt x="35" y="43"/>
                      <a:pt x="35" y="4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69" name="Freeform 69"/>
              <p:cNvSpPr/>
              <p:nvPr/>
            </p:nvSpPr>
            <p:spPr bwMode="auto">
              <a:xfrm>
                <a:off x="4768850" y="2270125"/>
                <a:ext cx="39688" cy="77788"/>
              </a:xfrm>
              <a:custGeom>
                <a:avLst/>
                <a:gdLst/>
                <a:ahLst/>
                <a:cxnLst>
                  <a:cxn ang="0">
                    <a:pos x="14" y="35"/>
                  </a:cxn>
                  <a:cxn ang="0">
                    <a:pos x="17" y="31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15" y="17"/>
                  </a:cxn>
                  <a:cxn ang="0">
                    <a:pos x="16" y="5"/>
                  </a:cxn>
                  <a:cxn ang="0">
                    <a:pos x="6" y="0"/>
                  </a:cxn>
                  <a:cxn ang="0">
                    <a:pos x="1" y="8"/>
                  </a:cxn>
                  <a:cxn ang="0">
                    <a:pos x="4" y="15"/>
                  </a:cxn>
                  <a:cxn ang="0">
                    <a:pos x="3" y="32"/>
                  </a:cxn>
                  <a:cxn ang="0">
                    <a:pos x="11" y="41"/>
                  </a:cxn>
                  <a:cxn ang="0">
                    <a:pos x="14" y="35"/>
                  </a:cxn>
                </a:cxnLst>
                <a:rect l="0" t="0" r="r" b="b"/>
                <a:pathLst>
                  <a:path w="21" h="41">
                    <a:moveTo>
                      <a:pt x="14" y="35"/>
                    </a:moveTo>
                    <a:cubicBezTo>
                      <a:pt x="17" y="35"/>
                      <a:pt x="15" y="33"/>
                      <a:pt x="17" y="31"/>
                    </a:cubicBezTo>
                    <a:cubicBezTo>
                      <a:pt x="19" y="29"/>
                      <a:pt x="21" y="26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18" y="21"/>
                      <a:pt x="15" y="20"/>
                      <a:pt x="15" y="17"/>
                    </a:cubicBezTo>
                    <a:cubicBezTo>
                      <a:pt x="14" y="14"/>
                      <a:pt x="15" y="9"/>
                      <a:pt x="16" y="5"/>
                    </a:cubicBezTo>
                    <a:cubicBezTo>
                      <a:pt x="14" y="4"/>
                      <a:pt x="8" y="0"/>
                      <a:pt x="6" y="0"/>
                    </a:cubicBezTo>
                    <a:cubicBezTo>
                      <a:pt x="4" y="0"/>
                      <a:pt x="1" y="4"/>
                      <a:pt x="1" y="8"/>
                    </a:cubicBezTo>
                    <a:cubicBezTo>
                      <a:pt x="5" y="10"/>
                      <a:pt x="7" y="12"/>
                      <a:pt x="4" y="15"/>
                    </a:cubicBezTo>
                    <a:cubicBezTo>
                      <a:pt x="1" y="18"/>
                      <a:pt x="0" y="29"/>
                      <a:pt x="3" y="32"/>
                    </a:cubicBezTo>
                    <a:cubicBezTo>
                      <a:pt x="7" y="34"/>
                      <a:pt x="8" y="40"/>
                      <a:pt x="11" y="41"/>
                    </a:cubicBezTo>
                    <a:cubicBezTo>
                      <a:pt x="12" y="38"/>
                      <a:pt x="12" y="35"/>
                      <a:pt x="14" y="3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0" name="Freeform 70"/>
              <p:cNvSpPr/>
              <p:nvPr/>
            </p:nvSpPr>
            <p:spPr bwMode="auto">
              <a:xfrm>
                <a:off x="4570413" y="2095500"/>
                <a:ext cx="160338" cy="71438"/>
              </a:xfrm>
              <a:custGeom>
                <a:avLst/>
                <a:gdLst/>
                <a:ahLst/>
                <a:cxnLst>
                  <a:cxn ang="0">
                    <a:pos x="71" y="3"/>
                  </a:cxn>
                  <a:cxn ang="0">
                    <a:pos x="60" y="0"/>
                  </a:cxn>
                  <a:cxn ang="0">
                    <a:pos x="58" y="5"/>
                  </a:cxn>
                  <a:cxn ang="0">
                    <a:pos x="48" y="5"/>
                  </a:cxn>
                  <a:cxn ang="0">
                    <a:pos x="42" y="10"/>
                  </a:cxn>
                  <a:cxn ang="0">
                    <a:pos x="38" y="17"/>
                  </a:cxn>
                  <a:cxn ang="0">
                    <a:pos x="33" y="20"/>
                  </a:cxn>
                  <a:cxn ang="0">
                    <a:pos x="22" y="22"/>
                  </a:cxn>
                  <a:cxn ang="0">
                    <a:pos x="15" y="23"/>
                  </a:cxn>
                  <a:cxn ang="0">
                    <a:pos x="9" y="24"/>
                  </a:cxn>
                  <a:cxn ang="0">
                    <a:pos x="2" y="22"/>
                  </a:cxn>
                  <a:cxn ang="0">
                    <a:pos x="1" y="28"/>
                  </a:cxn>
                  <a:cxn ang="0">
                    <a:pos x="7" y="31"/>
                  </a:cxn>
                  <a:cxn ang="0">
                    <a:pos x="14" y="32"/>
                  </a:cxn>
                  <a:cxn ang="0">
                    <a:pos x="21" y="30"/>
                  </a:cxn>
                  <a:cxn ang="0">
                    <a:pos x="30" y="29"/>
                  </a:cxn>
                  <a:cxn ang="0">
                    <a:pos x="32" y="34"/>
                  </a:cxn>
                  <a:cxn ang="0">
                    <a:pos x="42" y="35"/>
                  </a:cxn>
                  <a:cxn ang="0">
                    <a:pos x="55" y="37"/>
                  </a:cxn>
                  <a:cxn ang="0">
                    <a:pos x="64" y="34"/>
                  </a:cxn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29"/>
                  </a:cxn>
                  <a:cxn ang="0">
                    <a:pos x="76" y="24"/>
                  </a:cxn>
                  <a:cxn ang="0">
                    <a:pos x="77" y="19"/>
                  </a:cxn>
                  <a:cxn ang="0">
                    <a:pos x="82" y="16"/>
                  </a:cxn>
                  <a:cxn ang="0">
                    <a:pos x="84" y="13"/>
                  </a:cxn>
                  <a:cxn ang="0">
                    <a:pos x="79" y="4"/>
                  </a:cxn>
                  <a:cxn ang="0">
                    <a:pos x="71" y="3"/>
                  </a:cxn>
                </a:cxnLst>
                <a:rect l="0" t="0" r="r" b="b"/>
                <a:pathLst>
                  <a:path w="84" h="37">
                    <a:moveTo>
                      <a:pt x="71" y="3"/>
                    </a:moveTo>
                    <a:cubicBezTo>
                      <a:pt x="68" y="0"/>
                      <a:pt x="60" y="0"/>
                      <a:pt x="60" y="0"/>
                    </a:cubicBezTo>
                    <a:cubicBezTo>
                      <a:pt x="60" y="0"/>
                      <a:pt x="59" y="3"/>
                      <a:pt x="58" y="5"/>
                    </a:cubicBezTo>
                    <a:cubicBezTo>
                      <a:pt x="57" y="6"/>
                      <a:pt x="52" y="6"/>
                      <a:pt x="48" y="5"/>
                    </a:cubicBezTo>
                    <a:cubicBezTo>
                      <a:pt x="47" y="7"/>
                      <a:pt x="43" y="8"/>
                      <a:pt x="42" y="10"/>
                    </a:cubicBezTo>
                    <a:cubicBezTo>
                      <a:pt x="42" y="12"/>
                      <a:pt x="36" y="11"/>
                      <a:pt x="38" y="17"/>
                    </a:cubicBezTo>
                    <a:cubicBezTo>
                      <a:pt x="40" y="23"/>
                      <a:pt x="35" y="21"/>
                      <a:pt x="33" y="20"/>
                    </a:cubicBezTo>
                    <a:cubicBezTo>
                      <a:pt x="32" y="19"/>
                      <a:pt x="24" y="20"/>
                      <a:pt x="22" y="22"/>
                    </a:cubicBezTo>
                    <a:cubicBezTo>
                      <a:pt x="20" y="24"/>
                      <a:pt x="17" y="24"/>
                      <a:pt x="15" y="23"/>
                    </a:cubicBezTo>
                    <a:cubicBezTo>
                      <a:pt x="14" y="22"/>
                      <a:pt x="10" y="21"/>
                      <a:pt x="9" y="24"/>
                    </a:cubicBezTo>
                    <a:cubicBezTo>
                      <a:pt x="7" y="26"/>
                      <a:pt x="4" y="22"/>
                      <a:pt x="2" y="22"/>
                    </a:cubicBezTo>
                    <a:cubicBezTo>
                      <a:pt x="0" y="22"/>
                      <a:pt x="1" y="27"/>
                      <a:pt x="1" y="28"/>
                    </a:cubicBezTo>
                    <a:cubicBezTo>
                      <a:pt x="1" y="29"/>
                      <a:pt x="4" y="32"/>
                      <a:pt x="7" y="31"/>
                    </a:cubicBezTo>
                    <a:cubicBezTo>
                      <a:pt x="9" y="30"/>
                      <a:pt x="12" y="31"/>
                      <a:pt x="14" y="32"/>
                    </a:cubicBezTo>
                    <a:cubicBezTo>
                      <a:pt x="16" y="34"/>
                      <a:pt x="19" y="31"/>
                      <a:pt x="21" y="30"/>
                    </a:cubicBezTo>
                    <a:cubicBezTo>
                      <a:pt x="22" y="29"/>
                      <a:pt x="29" y="29"/>
                      <a:pt x="30" y="29"/>
                    </a:cubicBezTo>
                    <a:cubicBezTo>
                      <a:pt x="30" y="29"/>
                      <a:pt x="31" y="33"/>
                      <a:pt x="32" y="34"/>
                    </a:cubicBezTo>
                    <a:cubicBezTo>
                      <a:pt x="33" y="34"/>
                      <a:pt x="38" y="35"/>
                      <a:pt x="42" y="35"/>
                    </a:cubicBezTo>
                    <a:cubicBezTo>
                      <a:pt x="46" y="35"/>
                      <a:pt x="53" y="37"/>
                      <a:pt x="55" y="37"/>
                    </a:cubicBezTo>
                    <a:cubicBezTo>
                      <a:pt x="57" y="37"/>
                      <a:pt x="60" y="34"/>
                      <a:pt x="64" y="34"/>
                    </a:cubicBezTo>
                    <a:cubicBezTo>
                      <a:pt x="69" y="34"/>
                      <a:pt x="71" y="31"/>
                      <a:pt x="72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30"/>
                      <a:pt x="73" y="29"/>
                      <a:pt x="74" y="29"/>
                    </a:cubicBezTo>
                    <a:cubicBezTo>
                      <a:pt x="76" y="28"/>
                      <a:pt x="74" y="25"/>
                      <a:pt x="76" y="24"/>
                    </a:cubicBezTo>
                    <a:cubicBezTo>
                      <a:pt x="77" y="22"/>
                      <a:pt x="75" y="19"/>
                      <a:pt x="77" y="19"/>
                    </a:cubicBezTo>
                    <a:cubicBezTo>
                      <a:pt x="79" y="20"/>
                      <a:pt x="82" y="20"/>
                      <a:pt x="82" y="16"/>
                    </a:cubicBezTo>
                    <a:cubicBezTo>
                      <a:pt x="82" y="15"/>
                      <a:pt x="83" y="14"/>
                      <a:pt x="84" y="13"/>
                    </a:cubicBezTo>
                    <a:cubicBezTo>
                      <a:pt x="81" y="10"/>
                      <a:pt x="79" y="4"/>
                      <a:pt x="79" y="4"/>
                    </a:cubicBezTo>
                    <a:cubicBezTo>
                      <a:pt x="79" y="4"/>
                      <a:pt x="74" y="6"/>
                      <a:pt x="71" y="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1" name="Freeform 71"/>
              <p:cNvSpPr/>
              <p:nvPr/>
            </p:nvSpPr>
            <p:spPr bwMode="auto">
              <a:xfrm>
                <a:off x="4706938" y="2103438"/>
                <a:ext cx="142875" cy="80963"/>
              </a:xfrm>
              <a:custGeom>
                <a:avLst/>
                <a:gdLst/>
                <a:ahLst/>
                <a:cxnLst>
                  <a:cxn ang="0">
                    <a:pos x="71" y="8"/>
                  </a:cxn>
                  <a:cxn ang="0">
                    <a:pos x="68" y="7"/>
                  </a:cxn>
                  <a:cxn ang="0">
                    <a:pos x="61" y="4"/>
                  </a:cxn>
                  <a:cxn ang="0">
                    <a:pos x="51" y="1"/>
                  </a:cxn>
                  <a:cxn ang="0">
                    <a:pos x="40" y="7"/>
                  </a:cxn>
                  <a:cxn ang="0">
                    <a:pos x="28" y="11"/>
                  </a:cxn>
                  <a:cxn ang="0">
                    <a:pos x="13" y="11"/>
                  </a:cxn>
                  <a:cxn ang="0">
                    <a:pos x="12" y="9"/>
                  </a:cxn>
                  <a:cxn ang="0">
                    <a:pos x="10" y="12"/>
                  </a:cxn>
                  <a:cxn ang="0">
                    <a:pos x="5" y="15"/>
                  </a:cxn>
                  <a:cxn ang="0">
                    <a:pos x="4" y="20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" y="32"/>
                  </a:cxn>
                  <a:cxn ang="0">
                    <a:pos x="3" y="32"/>
                  </a:cxn>
                  <a:cxn ang="0">
                    <a:pos x="12" y="39"/>
                  </a:cxn>
                  <a:cxn ang="0">
                    <a:pos x="24" y="41"/>
                  </a:cxn>
                  <a:cxn ang="0">
                    <a:pos x="39" y="37"/>
                  </a:cxn>
                  <a:cxn ang="0">
                    <a:pos x="44" y="38"/>
                  </a:cxn>
                  <a:cxn ang="0">
                    <a:pos x="47" y="39"/>
                  </a:cxn>
                  <a:cxn ang="0">
                    <a:pos x="54" y="34"/>
                  </a:cxn>
                  <a:cxn ang="0">
                    <a:pos x="64" y="17"/>
                  </a:cxn>
                  <a:cxn ang="0">
                    <a:pos x="72" y="12"/>
                  </a:cxn>
                  <a:cxn ang="0">
                    <a:pos x="71" y="8"/>
                  </a:cxn>
                </a:cxnLst>
                <a:rect l="0" t="0" r="r" b="b"/>
                <a:pathLst>
                  <a:path w="74" h="42">
                    <a:moveTo>
                      <a:pt x="71" y="8"/>
                    </a:moveTo>
                    <a:cubicBezTo>
                      <a:pt x="70" y="8"/>
                      <a:pt x="69" y="7"/>
                      <a:pt x="68" y="7"/>
                    </a:cubicBezTo>
                    <a:cubicBezTo>
                      <a:pt x="65" y="6"/>
                      <a:pt x="62" y="5"/>
                      <a:pt x="61" y="4"/>
                    </a:cubicBezTo>
                    <a:cubicBezTo>
                      <a:pt x="59" y="2"/>
                      <a:pt x="52" y="1"/>
                      <a:pt x="51" y="1"/>
                    </a:cubicBezTo>
                    <a:cubicBezTo>
                      <a:pt x="50" y="0"/>
                      <a:pt x="43" y="7"/>
                      <a:pt x="40" y="7"/>
                    </a:cubicBezTo>
                    <a:cubicBezTo>
                      <a:pt x="38" y="7"/>
                      <a:pt x="28" y="9"/>
                      <a:pt x="28" y="11"/>
                    </a:cubicBezTo>
                    <a:cubicBezTo>
                      <a:pt x="28" y="14"/>
                      <a:pt x="16" y="14"/>
                      <a:pt x="13" y="11"/>
                    </a:cubicBezTo>
                    <a:cubicBezTo>
                      <a:pt x="13" y="11"/>
                      <a:pt x="12" y="10"/>
                      <a:pt x="12" y="9"/>
                    </a:cubicBezTo>
                    <a:cubicBezTo>
                      <a:pt x="11" y="10"/>
                      <a:pt x="10" y="11"/>
                      <a:pt x="10" y="12"/>
                    </a:cubicBezTo>
                    <a:cubicBezTo>
                      <a:pt x="10" y="16"/>
                      <a:pt x="7" y="16"/>
                      <a:pt x="5" y="15"/>
                    </a:cubicBezTo>
                    <a:cubicBezTo>
                      <a:pt x="3" y="15"/>
                      <a:pt x="5" y="18"/>
                      <a:pt x="4" y="20"/>
                    </a:cubicBezTo>
                    <a:cubicBezTo>
                      <a:pt x="2" y="21"/>
                      <a:pt x="4" y="24"/>
                      <a:pt x="2" y="25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1" y="28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5" y="33"/>
                      <a:pt x="10" y="37"/>
                      <a:pt x="12" y="39"/>
                    </a:cubicBezTo>
                    <a:cubicBezTo>
                      <a:pt x="14" y="42"/>
                      <a:pt x="21" y="42"/>
                      <a:pt x="24" y="41"/>
                    </a:cubicBezTo>
                    <a:cubicBezTo>
                      <a:pt x="26" y="41"/>
                      <a:pt x="39" y="37"/>
                      <a:pt x="39" y="37"/>
                    </a:cubicBezTo>
                    <a:cubicBezTo>
                      <a:pt x="39" y="37"/>
                      <a:pt x="42" y="38"/>
                      <a:pt x="44" y="38"/>
                    </a:cubicBezTo>
                    <a:cubicBezTo>
                      <a:pt x="44" y="38"/>
                      <a:pt x="46" y="38"/>
                      <a:pt x="47" y="39"/>
                    </a:cubicBezTo>
                    <a:cubicBezTo>
                      <a:pt x="48" y="38"/>
                      <a:pt x="51" y="37"/>
                      <a:pt x="54" y="34"/>
                    </a:cubicBezTo>
                    <a:cubicBezTo>
                      <a:pt x="57" y="30"/>
                      <a:pt x="63" y="18"/>
                      <a:pt x="64" y="17"/>
                    </a:cubicBezTo>
                    <a:cubicBezTo>
                      <a:pt x="66" y="16"/>
                      <a:pt x="70" y="14"/>
                      <a:pt x="72" y="12"/>
                    </a:cubicBezTo>
                    <a:cubicBezTo>
                      <a:pt x="74" y="11"/>
                      <a:pt x="73" y="9"/>
                      <a:pt x="71" y="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2" name="Freeform 72"/>
              <p:cNvSpPr/>
              <p:nvPr/>
            </p:nvSpPr>
            <p:spPr bwMode="auto">
              <a:xfrm>
                <a:off x="4625975" y="2038350"/>
                <a:ext cx="134938" cy="69850"/>
              </a:xfrm>
              <a:custGeom>
                <a:avLst/>
                <a:gdLst/>
                <a:ahLst/>
                <a:cxnLst>
                  <a:cxn ang="0">
                    <a:pos x="68" y="17"/>
                  </a:cxn>
                  <a:cxn ang="0">
                    <a:pos x="60" y="15"/>
                  </a:cxn>
                  <a:cxn ang="0">
                    <a:pos x="57" y="11"/>
                  </a:cxn>
                  <a:cxn ang="0">
                    <a:pos x="51" y="12"/>
                  </a:cxn>
                  <a:cxn ang="0">
                    <a:pos x="45" y="9"/>
                  </a:cxn>
                  <a:cxn ang="0">
                    <a:pos x="37" y="4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3" y="10"/>
                  </a:cxn>
                  <a:cxn ang="0">
                    <a:pos x="4" y="16"/>
                  </a:cxn>
                  <a:cxn ang="0">
                    <a:pos x="8" y="26"/>
                  </a:cxn>
                  <a:cxn ang="0">
                    <a:pos x="20" y="35"/>
                  </a:cxn>
                  <a:cxn ang="0">
                    <a:pos x="19" y="35"/>
                  </a:cxn>
                  <a:cxn ang="0">
                    <a:pos x="29" y="35"/>
                  </a:cxn>
                  <a:cxn ang="0">
                    <a:pos x="31" y="30"/>
                  </a:cxn>
                  <a:cxn ang="0">
                    <a:pos x="42" y="33"/>
                  </a:cxn>
                  <a:cxn ang="0">
                    <a:pos x="50" y="34"/>
                  </a:cxn>
                  <a:cxn ang="0">
                    <a:pos x="51" y="36"/>
                  </a:cxn>
                  <a:cxn ang="0">
                    <a:pos x="54" y="33"/>
                  </a:cxn>
                  <a:cxn ang="0">
                    <a:pos x="65" y="27"/>
                  </a:cxn>
                  <a:cxn ang="0">
                    <a:pos x="71" y="22"/>
                  </a:cxn>
                  <a:cxn ang="0">
                    <a:pos x="68" y="17"/>
                  </a:cxn>
                </a:cxnLst>
                <a:rect l="0" t="0" r="r" b="b"/>
                <a:pathLst>
                  <a:path w="71" h="36">
                    <a:moveTo>
                      <a:pt x="68" y="17"/>
                    </a:moveTo>
                    <a:cubicBezTo>
                      <a:pt x="66" y="15"/>
                      <a:pt x="61" y="16"/>
                      <a:pt x="60" y="15"/>
                    </a:cubicBezTo>
                    <a:cubicBezTo>
                      <a:pt x="60" y="13"/>
                      <a:pt x="59" y="11"/>
                      <a:pt x="57" y="11"/>
                    </a:cubicBezTo>
                    <a:cubicBezTo>
                      <a:pt x="55" y="11"/>
                      <a:pt x="52" y="9"/>
                      <a:pt x="51" y="12"/>
                    </a:cubicBezTo>
                    <a:cubicBezTo>
                      <a:pt x="50" y="14"/>
                      <a:pt x="45" y="11"/>
                      <a:pt x="45" y="9"/>
                    </a:cubicBezTo>
                    <a:cubicBezTo>
                      <a:pt x="45" y="7"/>
                      <a:pt x="43" y="6"/>
                      <a:pt x="37" y="4"/>
                    </a:cubicBezTo>
                    <a:cubicBezTo>
                      <a:pt x="35" y="3"/>
                      <a:pt x="33" y="2"/>
                      <a:pt x="31" y="0"/>
                    </a:cubicBezTo>
                    <a:cubicBezTo>
                      <a:pt x="31" y="1"/>
                      <a:pt x="31" y="1"/>
                      <a:pt x="30" y="1"/>
                    </a:cubicBezTo>
                    <a:cubicBezTo>
                      <a:pt x="29" y="3"/>
                      <a:pt x="26" y="0"/>
                      <a:pt x="24" y="2"/>
                    </a:cubicBezTo>
                    <a:cubicBezTo>
                      <a:pt x="23" y="3"/>
                      <a:pt x="18" y="3"/>
                      <a:pt x="15" y="6"/>
                    </a:cubicBezTo>
                    <a:cubicBezTo>
                      <a:pt x="12" y="8"/>
                      <a:pt x="7" y="10"/>
                      <a:pt x="3" y="10"/>
                    </a:cubicBezTo>
                    <a:cubicBezTo>
                      <a:pt x="0" y="11"/>
                      <a:pt x="3" y="14"/>
                      <a:pt x="4" y="16"/>
                    </a:cubicBezTo>
                    <a:cubicBezTo>
                      <a:pt x="5" y="19"/>
                      <a:pt x="5" y="24"/>
                      <a:pt x="8" y="26"/>
                    </a:cubicBezTo>
                    <a:cubicBezTo>
                      <a:pt x="10" y="28"/>
                      <a:pt x="19" y="33"/>
                      <a:pt x="20" y="35"/>
                    </a:cubicBezTo>
                    <a:cubicBezTo>
                      <a:pt x="20" y="35"/>
                      <a:pt x="20" y="35"/>
                      <a:pt x="19" y="35"/>
                    </a:cubicBezTo>
                    <a:cubicBezTo>
                      <a:pt x="23" y="36"/>
                      <a:pt x="28" y="36"/>
                      <a:pt x="29" y="35"/>
                    </a:cubicBezTo>
                    <a:cubicBezTo>
                      <a:pt x="30" y="33"/>
                      <a:pt x="31" y="30"/>
                      <a:pt x="31" y="30"/>
                    </a:cubicBezTo>
                    <a:cubicBezTo>
                      <a:pt x="31" y="30"/>
                      <a:pt x="39" y="30"/>
                      <a:pt x="42" y="33"/>
                    </a:cubicBezTo>
                    <a:cubicBezTo>
                      <a:pt x="45" y="36"/>
                      <a:pt x="50" y="34"/>
                      <a:pt x="50" y="34"/>
                    </a:cubicBezTo>
                    <a:cubicBezTo>
                      <a:pt x="50" y="34"/>
                      <a:pt x="50" y="35"/>
                      <a:pt x="51" y="36"/>
                    </a:cubicBezTo>
                    <a:cubicBezTo>
                      <a:pt x="52" y="34"/>
                      <a:pt x="53" y="33"/>
                      <a:pt x="54" y="33"/>
                    </a:cubicBezTo>
                    <a:cubicBezTo>
                      <a:pt x="57" y="32"/>
                      <a:pt x="62" y="32"/>
                      <a:pt x="65" y="27"/>
                    </a:cubicBezTo>
                    <a:cubicBezTo>
                      <a:pt x="66" y="25"/>
                      <a:pt x="69" y="23"/>
                      <a:pt x="71" y="22"/>
                    </a:cubicBezTo>
                    <a:cubicBezTo>
                      <a:pt x="70" y="20"/>
                      <a:pt x="69" y="17"/>
                      <a:pt x="68" y="1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3" name="Freeform 73"/>
              <p:cNvSpPr/>
              <p:nvPr/>
            </p:nvSpPr>
            <p:spPr bwMode="auto">
              <a:xfrm>
                <a:off x="4747148" y="2084840"/>
                <a:ext cx="96313" cy="45585"/>
              </a:xfrm>
              <a:custGeom>
                <a:avLst/>
                <a:gdLst/>
                <a:ahLst/>
                <a:cxnLst>
                  <a:cxn ang="0">
                    <a:pos x="47" y="3"/>
                  </a:cxn>
                  <a:cxn ang="0">
                    <a:pos x="38" y="3"/>
                  </a:cxn>
                  <a:cxn ang="0">
                    <a:pos x="29" y="1"/>
                  </a:cxn>
                  <a:cxn ang="0">
                    <a:pos x="22" y="2"/>
                  </a:cxn>
                  <a:cxn ang="0">
                    <a:pos x="20" y="1"/>
                  </a:cxn>
                  <a:cxn ang="0">
                    <a:pos x="14" y="6"/>
                  </a:cxn>
                  <a:cxn ang="0">
                    <a:pos x="3" y="12"/>
                  </a:cxn>
                  <a:cxn ang="0">
                    <a:pos x="0" y="15"/>
                  </a:cxn>
                  <a:cxn ang="0">
                    <a:pos x="5" y="24"/>
                  </a:cxn>
                  <a:cxn ang="0">
                    <a:pos x="20" y="24"/>
                  </a:cxn>
                  <a:cxn ang="0">
                    <a:pos x="32" y="20"/>
                  </a:cxn>
                  <a:cxn ang="0">
                    <a:pos x="43" y="14"/>
                  </a:cxn>
                  <a:cxn ang="0">
                    <a:pos x="53" y="17"/>
                  </a:cxn>
                  <a:cxn ang="0">
                    <a:pos x="60" y="20"/>
                  </a:cxn>
                  <a:cxn ang="0">
                    <a:pos x="58" y="16"/>
                  </a:cxn>
                  <a:cxn ang="0">
                    <a:pos x="63" y="8"/>
                  </a:cxn>
                  <a:cxn ang="0">
                    <a:pos x="63" y="7"/>
                  </a:cxn>
                  <a:cxn ang="0">
                    <a:pos x="56" y="6"/>
                  </a:cxn>
                  <a:cxn ang="0">
                    <a:pos x="47" y="3"/>
                  </a:cxn>
                </a:cxnLst>
                <a:rect l="0" t="0" r="r" b="b"/>
                <a:pathLst>
                  <a:path w="63" h="27">
                    <a:moveTo>
                      <a:pt x="47" y="3"/>
                    </a:moveTo>
                    <a:cubicBezTo>
                      <a:pt x="43" y="4"/>
                      <a:pt x="41" y="1"/>
                      <a:pt x="38" y="3"/>
                    </a:cubicBezTo>
                    <a:cubicBezTo>
                      <a:pt x="35" y="4"/>
                      <a:pt x="30" y="3"/>
                      <a:pt x="29" y="1"/>
                    </a:cubicBezTo>
                    <a:cubicBezTo>
                      <a:pt x="27" y="0"/>
                      <a:pt x="24" y="4"/>
                      <a:pt x="22" y="2"/>
                    </a:cubicBezTo>
                    <a:cubicBezTo>
                      <a:pt x="21" y="2"/>
                      <a:pt x="21" y="1"/>
                      <a:pt x="20" y="1"/>
                    </a:cubicBezTo>
                    <a:cubicBezTo>
                      <a:pt x="18" y="2"/>
                      <a:pt x="15" y="4"/>
                      <a:pt x="14" y="6"/>
                    </a:cubicBezTo>
                    <a:cubicBezTo>
                      <a:pt x="11" y="11"/>
                      <a:pt x="6" y="11"/>
                      <a:pt x="3" y="12"/>
                    </a:cubicBezTo>
                    <a:cubicBezTo>
                      <a:pt x="2" y="12"/>
                      <a:pt x="1" y="13"/>
                      <a:pt x="0" y="15"/>
                    </a:cubicBezTo>
                    <a:cubicBezTo>
                      <a:pt x="1" y="18"/>
                      <a:pt x="3" y="22"/>
                      <a:pt x="5" y="24"/>
                    </a:cubicBezTo>
                    <a:cubicBezTo>
                      <a:pt x="8" y="27"/>
                      <a:pt x="20" y="27"/>
                      <a:pt x="20" y="24"/>
                    </a:cubicBezTo>
                    <a:cubicBezTo>
                      <a:pt x="20" y="22"/>
                      <a:pt x="30" y="20"/>
                      <a:pt x="32" y="20"/>
                    </a:cubicBezTo>
                    <a:cubicBezTo>
                      <a:pt x="35" y="20"/>
                      <a:pt x="42" y="13"/>
                      <a:pt x="43" y="14"/>
                    </a:cubicBezTo>
                    <a:cubicBezTo>
                      <a:pt x="44" y="14"/>
                      <a:pt x="51" y="15"/>
                      <a:pt x="53" y="17"/>
                    </a:cubicBezTo>
                    <a:cubicBezTo>
                      <a:pt x="54" y="18"/>
                      <a:pt x="57" y="19"/>
                      <a:pt x="60" y="20"/>
                    </a:cubicBezTo>
                    <a:cubicBezTo>
                      <a:pt x="59" y="18"/>
                      <a:pt x="58" y="17"/>
                      <a:pt x="58" y="16"/>
                    </a:cubicBezTo>
                    <a:cubicBezTo>
                      <a:pt x="58" y="14"/>
                      <a:pt x="62" y="9"/>
                      <a:pt x="63" y="8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0" y="7"/>
                      <a:pt x="57" y="6"/>
                      <a:pt x="56" y="6"/>
                    </a:cubicBezTo>
                    <a:cubicBezTo>
                      <a:pt x="55" y="4"/>
                      <a:pt x="51" y="3"/>
                      <a:pt x="47" y="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4" name="Freeform 74"/>
              <p:cNvSpPr/>
              <p:nvPr/>
            </p:nvSpPr>
            <p:spPr bwMode="auto">
              <a:xfrm>
                <a:off x="4151313" y="2281238"/>
                <a:ext cx="80963" cy="133350"/>
              </a:xfrm>
              <a:custGeom>
                <a:avLst/>
                <a:gdLst/>
                <a:ahLst/>
                <a:cxnLst>
                  <a:cxn ang="0">
                    <a:pos x="30" y="57"/>
                  </a:cxn>
                  <a:cxn ang="0">
                    <a:pos x="28" y="52"/>
                  </a:cxn>
                  <a:cxn ang="0">
                    <a:pos x="31" y="45"/>
                  </a:cxn>
                  <a:cxn ang="0">
                    <a:pos x="27" y="39"/>
                  </a:cxn>
                  <a:cxn ang="0">
                    <a:pos x="30" y="35"/>
                  </a:cxn>
                  <a:cxn ang="0">
                    <a:pos x="32" y="27"/>
                  </a:cxn>
                  <a:cxn ang="0">
                    <a:pos x="31" y="17"/>
                  </a:cxn>
                  <a:cxn ang="0">
                    <a:pos x="39" y="10"/>
                  </a:cxn>
                  <a:cxn ang="0">
                    <a:pos x="36" y="6"/>
                  </a:cxn>
                  <a:cxn ang="0">
                    <a:pos x="29" y="4"/>
                  </a:cxn>
                  <a:cxn ang="0">
                    <a:pos x="25" y="4"/>
                  </a:cxn>
                  <a:cxn ang="0">
                    <a:pos x="18" y="3"/>
                  </a:cxn>
                  <a:cxn ang="0">
                    <a:pos x="14" y="2"/>
                  </a:cxn>
                  <a:cxn ang="0">
                    <a:pos x="11" y="4"/>
                  </a:cxn>
                  <a:cxn ang="0">
                    <a:pos x="11" y="11"/>
                  </a:cxn>
                  <a:cxn ang="0">
                    <a:pos x="4" y="38"/>
                  </a:cxn>
                  <a:cxn ang="0">
                    <a:pos x="8" y="48"/>
                  </a:cxn>
                  <a:cxn ang="0">
                    <a:pos x="10" y="67"/>
                  </a:cxn>
                  <a:cxn ang="0">
                    <a:pos x="18" y="70"/>
                  </a:cxn>
                  <a:cxn ang="0">
                    <a:pos x="27" y="68"/>
                  </a:cxn>
                  <a:cxn ang="0">
                    <a:pos x="26" y="64"/>
                  </a:cxn>
                  <a:cxn ang="0">
                    <a:pos x="30" y="57"/>
                  </a:cxn>
                </a:cxnLst>
                <a:rect l="0" t="0" r="r" b="b"/>
                <a:pathLst>
                  <a:path w="42" h="70">
                    <a:moveTo>
                      <a:pt x="30" y="57"/>
                    </a:moveTo>
                    <a:cubicBezTo>
                      <a:pt x="35" y="56"/>
                      <a:pt x="29" y="53"/>
                      <a:pt x="28" y="52"/>
                    </a:cubicBezTo>
                    <a:cubicBezTo>
                      <a:pt x="27" y="50"/>
                      <a:pt x="28" y="45"/>
                      <a:pt x="31" y="45"/>
                    </a:cubicBezTo>
                    <a:cubicBezTo>
                      <a:pt x="33" y="45"/>
                      <a:pt x="31" y="43"/>
                      <a:pt x="27" y="39"/>
                    </a:cubicBezTo>
                    <a:cubicBezTo>
                      <a:pt x="24" y="36"/>
                      <a:pt x="27" y="35"/>
                      <a:pt x="30" y="35"/>
                    </a:cubicBezTo>
                    <a:cubicBezTo>
                      <a:pt x="33" y="35"/>
                      <a:pt x="29" y="30"/>
                      <a:pt x="32" y="27"/>
                    </a:cubicBezTo>
                    <a:cubicBezTo>
                      <a:pt x="35" y="24"/>
                      <a:pt x="31" y="19"/>
                      <a:pt x="31" y="17"/>
                    </a:cubicBezTo>
                    <a:cubicBezTo>
                      <a:pt x="31" y="14"/>
                      <a:pt x="35" y="13"/>
                      <a:pt x="39" y="10"/>
                    </a:cubicBezTo>
                    <a:cubicBezTo>
                      <a:pt x="42" y="7"/>
                      <a:pt x="36" y="8"/>
                      <a:pt x="36" y="6"/>
                    </a:cubicBezTo>
                    <a:cubicBezTo>
                      <a:pt x="36" y="3"/>
                      <a:pt x="32" y="2"/>
                      <a:pt x="29" y="4"/>
                    </a:cubicBezTo>
                    <a:cubicBezTo>
                      <a:pt x="26" y="6"/>
                      <a:pt x="27" y="4"/>
                      <a:pt x="25" y="4"/>
                    </a:cubicBezTo>
                    <a:cubicBezTo>
                      <a:pt x="22" y="4"/>
                      <a:pt x="18" y="5"/>
                      <a:pt x="18" y="3"/>
                    </a:cubicBezTo>
                    <a:cubicBezTo>
                      <a:pt x="18" y="0"/>
                      <a:pt x="16" y="0"/>
                      <a:pt x="14" y="2"/>
                    </a:cubicBezTo>
                    <a:cubicBezTo>
                      <a:pt x="13" y="3"/>
                      <a:pt x="12" y="4"/>
                      <a:pt x="11" y="4"/>
                    </a:cubicBezTo>
                    <a:cubicBezTo>
                      <a:pt x="10" y="7"/>
                      <a:pt x="10" y="10"/>
                      <a:pt x="11" y="11"/>
                    </a:cubicBezTo>
                    <a:cubicBezTo>
                      <a:pt x="13" y="15"/>
                      <a:pt x="8" y="33"/>
                      <a:pt x="4" y="38"/>
                    </a:cubicBezTo>
                    <a:cubicBezTo>
                      <a:pt x="0" y="43"/>
                      <a:pt x="4" y="45"/>
                      <a:pt x="8" y="48"/>
                    </a:cubicBezTo>
                    <a:cubicBezTo>
                      <a:pt x="13" y="52"/>
                      <a:pt x="10" y="64"/>
                      <a:pt x="10" y="67"/>
                    </a:cubicBezTo>
                    <a:cubicBezTo>
                      <a:pt x="10" y="70"/>
                      <a:pt x="14" y="70"/>
                      <a:pt x="18" y="70"/>
                    </a:cubicBezTo>
                    <a:cubicBezTo>
                      <a:pt x="21" y="70"/>
                      <a:pt x="24" y="68"/>
                      <a:pt x="27" y="68"/>
                    </a:cubicBezTo>
                    <a:cubicBezTo>
                      <a:pt x="26" y="66"/>
                      <a:pt x="26" y="65"/>
                      <a:pt x="26" y="64"/>
                    </a:cubicBezTo>
                    <a:cubicBezTo>
                      <a:pt x="26" y="62"/>
                      <a:pt x="26" y="58"/>
                      <a:pt x="30" y="5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5" name="Freeform 75"/>
              <p:cNvSpPr/>
              <p:nvPr/>
            </p:nvSpPr>
            <p:spPr bwMode="auto">
              <a:xfrm>
                <a:off x="4430713" y="1968500"/>
                <a:ext cx="88900" cy="76200"/>
              </a:xfrm>
              <a:custGeom>
                <a:avLst/>
                <a:gdLst/>
                <a:ahLst/>
                <a:cxnLst>
                  <a:cxn ang="0">
                    <a:pos x="15" y="31"/>
                  </a:cxn>
                  <a:cxn ang="0">
                    <a:pos x="23" y="32"/>
                  </a:cxn>
                  <a:cxn ang="0">
                    <a:pos x="31" y="38"/>
                  </a:cxn>
                  <a:cxn ang="0">
                    <a:pos x="33" y="40"/>
                  </a:cxn>
                  <a:cxn ang="0">
                    <a:pos x="35" y="32"/>
                  </a:cxn>
                  <a:cxn ang="0">
                    <a:pos x="35" y="26"/>
                  </a:cxn>
                  <a:cxn ang="0">
                    <a:pos x="42" y="23"/>
                  </a:cxn>
                  <a:cxn ang="0">
                    <a:pos x="44" y="20"/>
                  </a:cxn>
                  <a:cxn ang="0">
                    <a:pos x="40" y="14"/>
                  </a:cxn>
                  <a:cxn ang="0">
                    <a:pos x="46" y="8"/>
                  </a:cxn>
                  <a:cxn ang="0">
                    <a:pos x="46" y="1"/>
                  </a:cxn>
                  <a:cxn ang="0">
                    <a:pos x="43" y="2"/>
                  </a:cxn>
                  <a:cxn ang="0">
                    <a:pos x="32" y="2"/>
                  </a:cxn>
                  <a:cxn ang="0">
                    <a:pos x="27" y="10"/>
                  </a:cxn>
                  <a:cxn ang="0">
                    <a:pos x="22" y="10"/>
                  </a:cxn>
                  <a:cxn ang="0">
                    <a:pos x="16" y="13"/>
                  </a:cxn>
                  <a:cxn ang="0">
                    <a:pos x="11" y="22"/>
                  </a:cxn>
                  <a:cxn ang="0">
                    <a:pos x="2" y="33"/>
                  </a:cxn>
                  <a:cxn ang="0">
                    <a:pos x="0" y="34"/>
                  </a:cxn>
                  <a:cxn ang="0">
                    <a:pos x="4" y="35"/>
                  </a:cxn>
                  <a:cxn ang="0">
                    <a:pos x="15" y="31"/>
                  </a:cxn>
                </a:cxnLst>
                <a:rect l="0" t="0" r="r" b="b"/>
                <a:pathLst>
                  <a:path w="47" h="40">
                    <a:moveTo>
                      <a:pt x="15" y="31"/>
                    </a:moveTo>
                    <a:cubicBezTo>
                      <a:pt x="17" y="29"/>
                      <a:pt x="21" y="30"/>
                      <a:pt x="23" y="32"/>
                    </a:cubicBezTo>
                    <a:cubicBezTo>
                      <a:pt x="25" y="34"/>
                      <a:pt x="28" y="35"/>
                      <a:pt x="31" y="38"/>
                    </a:cubicBezTo>
                    <a:cubicBezTo>
                      <a:pt x="32" y="39"/>
                      <a:pt x="33" y="40"/>
                      <a:pt x="33" y="40"/>
                    </a:cubicBezTo>
                    <a:cubicBezTo>
                      <a:pt x="34" y="38"/>
                      <a:pt x="34" y="34"/>
                      <a:pt x="35" y="32"/>
                    </a:cubicBezTo>
                    <a:cubicBezTo>
                      <a:pt x="36" y="29"/>
                      <a:pt x="34" y="26"/>
                      <a:pt x="35" y="26"/>
                    </a:cubicBezTo>
                    <a:cubicBezTo>
                      <a:pt x="37" y="26"/>
                      <a:pt x="42" y="26"/>
                      <a:pt x="42" y="23"/>
                    </a:cubicBezTo>
                    <a:cubicBezTo>
                      <a:pt x="42" y="20"/>
                      <a:pt x="43" y="21"/>
                      <a:pt x="44" y="20"/>
                    </a:cubicBezTo>
                    <a:cubicBezTo>
                      <a:pt x="45" y="18"/>
                      <a:pt x="41" y="15"/>
                      <a:pt x="40" y="14"/>
                    </a:cubicBezTo>
                    <a:cubicBezTo>
                      <a:pt x="40" y="13"/>
                      <a:pt x="43" y="12"/>
                      <a:pt x="46" y="8"/>
                    </a:cubicBezTo>
                    <a:cubicBezTo>
                      <a:pt x="47" y="7"/>
                      <a:pt x="47" y="4"/>
                      <a:pt x="46" y="1"/>
                    </a:cubicBezTo>
                    <a:cubicBezTo>
                      <a:pt x="45" y="2"/>
                      <a:pt x="44" y="3"/>
                      <a:pt x="43" y="2"/>
                    </a:cubicBezTo>
                    <a:cubicBezTo>
                      <a:pt x="40" y="0"/>
                      <a:pt x="37" y="1"/>
                      <a:pt x="32" y="2"/>
                    </a:cubicBezTo>
                    <a:cubicBezTo>
                      <a:pt x="27" y="3"/>
                      <a:pt x="25" y="8"/>
                      <a:pt x="27" y="10"/>
                    </a:cubicBezTo>
                    <a:cubicBezTo>
                      <a:pt x="29" y="12"/>
                      <a:pt x="22" y="13"/>
                      <a:pt x="22" y="10"/>
                    </a:cubicBezTo>
                    <a:cubicBezTo>
                      <a:pt x="21" y="8"/>
                      <a:pt x="16" y="9"/>
                      <a:pt x="16" y="13"/>
                    </a:cubicBezTo>
                    <a:cubicBezTo>
                      <a:pt x="17" y="16"/>
                      <a:pt x="11" y="18"/>
                      <a:pt x="11" y="22"/>
                    </a:cubicBezTo>
                    <a:cubicBezTo>
                      <a:pt x="12" y="26"/>
                      <a:pt x="6" y="30"/>
                      <a:pt x="2" y="33"/>
                    </a:cubicBezTo>
                    <a:cubicBezTo>
                      <a:pt x="2" y="33"/>
                      <a:pt x="1" y="33"/>
                      <a:pt x="0" y="34"/>
                    </a:cubicBezTo>
                    <a:cubicBezTo>
                      <a:pt x="2" y="34"/>
                      <a:pt x="4" y="35"/>
                      <a:pt x="4" y="35"/>
                    </a:cubicBezTo>
                    <a:cubicBezTo>
                      <a:pt x="8" y="35"/>
                      <a:pt x="13" y="33"/>
                      <a:pt x="15" y="3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6" name="Freeform 76"/>
              <p:cNvSpPr/>
              <p:nvPr/>
            </p:nvSpPr>
            <p:spPr bwMode="auto">
              <a:xfrm>
                <a:off x="4487863" y="2065338"/>
                <a:ext cx="15875" cy="1905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9"/>
                  </a:cxn>
                  <a:cxn ang="0">
                    <a:pos x="8" y="10"/>
                  </a:cxn>
                  <a:cxn ang="0">
                    <a:pos x="4" y="1"/>
                  </a:cxn>
                  <a:cxn ang="0">
                    <a:pos x="4" y="0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cubicBezTo>
                      <a:pt x="2" y="1"/>
                      <a:pt x="0" y="4"/>
                      <a:pt x="0" y="9"/>
                    </a:cubicBezTo>
                    <a:cubicBezTo>
                      <a:pt x="2" y="9"/>
                      <a:pt x="5" y="10"/>
                      <a:pt x="8" y="10"/>
                    </a:cubicBezTo>
                    <a:cubicBezTo>
                      <a:pt x="7" y="4"/>
                      <a:pt x="5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7" name="Freeform 77"/>
              <p:cNvSpPr/>
              <p:nvPr/>
            </p:nvSpPr>
            <p:spPr bwMode="auto">
              <a:xfrm>
                <a:off x="4416425" y="2024063"/>
                <a:ext cx="84138" cy="60325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5" y="14"/>
                  </a:cxn>
                  <a:cxn ang="0">
                    <a:pos x="11" y="17"/>
                  </a:cxn>
                  <a:cxn ang="0">
                    <a:pos x="18" y="21"/>
                  </a:cxn>
                  <a:cxn ang="0">
                    <a:pos x="21" y="25"/>
                  </a:cxn>
                  <a:cxn ang="0">
                    <a:pos x="26" y="23"/>
                  </a:cxn>
                  <a:cxn ang="0">
                    <a:pos x="30" y="28"/>
                  </a:cxn>
                  <a:cxn ang="0">
                    <a:pos x="35" y="32"/>
                  </a:cxn>
                  <a:cxn ang="0">
                    <a:pos x="37" y="31"/>
                  </a:cxn>
                  <a:cxn ang="0">
                    <a:pos x="41" y="22"/>
                  </a:cxn>
                  <a:cxn ang="0">
                    <a:pos x="43" y="19"/>
                  </a:cxn>
                  <a:cxn ang="0">
                    <a:pos x="40" y="12"/>
                  </a:cxn>
                  <a:cxn ang="0">
                    <a:pos x="40" y="11"/>
                  </a:cxn>
                  <a:cxn ang="0">
                    <a:pos x="38" y="9"/>
                  </a:cxn>
                  <a:cxn ang="0">
                    <a:pos x="30" y="3"/>
                  </a:cxn>
                  <a:cxn ang="0">
                    <a:pos x="22" y="2"/>
                  </a:cxn>
                  <a:cxn ang="0">
                    <a:pos x="11" y="6"/>
                  </a:cxn>
                  <a:cxn ang="0">
                    <a:pos x="7" y="5"/>
                  </a:cxn>
                  <a:cxn ang="0">
                    <a:pos x="0" y="8"/>
                  </a:cxn>
                  <a:cxn ang="0">
                    <a:pos x="1" y="9"/>
                  </a:cxn>
                </a:cxnLst>
                <a:rect l="0" t="0" r="r" b="b"/>
                <a:pathLst>
                  <a:path w="44" h="32">
                    <a:moveTo>
                      <a:pt x="1" y="9"/>
                    </a:moveTo>
                    <a:cubicBezTo>
                      <a:pt x="2" y="11"/>
                      <a:pt x="4" y="15"/>
                      <a:pt x="5" y="14"/>
                    </a:cubicBezTo>
                    <a:cubicBezTo>
                      <a:pt x="6" y="12"/>
                      <a:pt x="9" y="16"/>
                      <a:pt x="11" y="17"/>
                    </a:cubicBezTo>
                    <a:cubicBezTo>
                      <a:pt x="13" y="18"/>
                      <a:pt x="18" y="20"/>
                      <a:pt x="18" y="21"/>
                    </a:cubicBezTo>
                    <a:cubicBezTo>
                      <a:pt x="18" y="23"/>
                      <a:pt x="19" y="26"/>
                      <a:pt x="21" y="25"/>
                    </a:cubicBezTo>
                    <a:cubicBezTo>
                      <a:pt x="24" y="24"/>
                      <a:pt x="26" y="21"/>
                      <a:pt x="26" y="23"/>
                    </a:cubicBezTo>
                    <a:cubicBezTo>
                      <a:pt x="26" y="25"/>
                      <a:pt x="27" y="28"/>
                      <a:pt x="30" y="28"/>
                    </a:cubicBezTo>
                    <a:cubicBezTo>
                      <a:pt x="32" y="27"/>
                      <a:pt x="33" y="32"/>
                      <a:pt x="35" y="32"/>
                    </a:cubicBezTo>
                    <a:cubicBezTo>
                      <a:pt x="36" y="31"/>
                      <a:pt x="36" y="31"/>
                      <a:pt x="37" y="31"/>
                    </a:cubicBezTo>
                    <a:cubicBezTo>
                      <a:pt x="37" y="26"/>
                      <a:pt x="39" y="23"/>
                      <a:pt x="41" y="22"/>
                    </a:cubicBezTo>
                    <a:cubicBezTo>
                      <a:pt x="42" y="21"/>
                      <a:pt x="43" y="20"/>
                      <a:pt x="43" y="19"/>
                    </a:cubicBezTo>
                    <a:cubicBezTo>
                      <a:pt x="44" y="17"/>
                      <a:pt x="40" y="14"/>
                      <a:pt x="40" y="12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39" y="10"/>
                      <a:pt x="38" y="9"/>
                    </a:cubicBezTo>
                    <a:cubicBezTo>
                      <a:pt x="35" y="6"/>
                      <a:pt x="32" y="5"/>
                      <a:pt x="30" y="3"/>
                    </a:cubicBezTo>
                    <a:cubicBezTo>
                      <a:pt x="28" y="1"/>
                      <a:pt x="24" y="0"/>
                      <a:pt x="22" y="2"/>
                    </a:cubicBezTo>
                    <a:cubicBezTo>
                      <a:pt x="20" y="4"/>
                      <a:pt x="15" y="6"/>
                      <a:pt x="11" y="6"/>
                    </a:cubicBezTo>
                    <a:cubicBezTo>
                      <a:pt x="11" y="6"/>
                      <a:pt x="9" y="5"/>
                      <a:pt x="7" y="5"/>
                    </a:cubicBezTo>
                    <a:cubicBezTo>
                      <a:pt x="5" y="6"/>
                      <a:pt x="2" y="7"/>
                      <a:pt x="0" y="8"/>
                    </a:cubicBezTo>
                    <a:cubicBezTo>
                      <a:pt x="0" y="8"/>
                      <a:pt x="1" y="8"/>
                      <a:pt x="1" y="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8" name="Freeform 78"/>
              <p:cNvSpPr/>
              <p:nvPr/>
            </p:nvSpPr>
            <p:spPr bwMode="auto">
              <a:xfrm>
                <a:off x="4797425" y="2112963"/>
                <a:ext cx="195263" cy="128588"/>
              </a:xfrm>
              <a:custGeom>
                <a:avLst/>
                <a:gdLst/>
                <a:ahLst/>
                <a:cxnLst>
                  <a:cxn ang="0">
                    <a:pos x="91" y="45"/>
                  </a:cxn>
                  <a:cxn ang="0">
                    <a:pos x="87" y="42"/>
                  </a:cxn>
                  <a:cxn ang="0">
                    <a:pos x="87" y="41"/>
                  </a:cxn>
                  <a:cxn ang="0">
                    <a:pos x="85" y="29"/>
                  </a:cxn>
                  <a:cxn ang="0">
                    <a:pos x="78" y="13"/>
                  </a:cxn>
                  <a:cxn ang="0">
                    <a:pos x="70" y="0"/>
                  </a:cxn>
                  <a:cxn ang="0">
                    <a:pos x="65" y="3"/>
                  </a:cxn>
                  <a:cxn ang="0">
                    <a:pos x="59" y="6"/>
                  </a:cxn>
                  <a:cxn ang="0">
                    <a:pos x="53" y="7"/>
                  </a:cxn>
                  <a:cxn ang="0">
                    <a:pos x="48" y="8"/>
                  </a:cxn>
                  <a:cxn ang="0">
                    <a:pos x="41" y="6"/>
                  </a:cxn>
                  <a:cxn ang="0">
                    <a:pos x="30" y="4"/>
                  </a:cxn>
                  <a:cxn ang="0">
                    <a:pos x="26" y="5"/>
                  </a:cxn>
                  <a:cxn ang="0">
                    <a:pos x="25" y="7"/>
                  </a:cxn>
                  <a:cxn ang="0">
                    <a:pos x="17" y="12"/>
                  </a:cxn>
                  <a:cxn ang="0">
                    <a:pos x="7" y="29"/>
                  </a:cxn>
                  <a:cxn ang="0">
                    <a:pos x="0" y="34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9" y="52"/>
                  </a:cxn>
                  <a:cxn ang="0">
                    <a:pos x="22" y="55"/>
                  </a:cxn>
                  <a:cxn ang="0">
                    <a:pos x="22" y="60"/>
                  </a:cxn>
                  <a:cxn ang="0">
                    <a:pos x="29" y="65"/>
                  </a:cxn>
                  <a:cxn ang="0">
                    <a:pos x="41" y="66"/>
                  </a:cxn>
                  <a:cxn ang="0">
                    <a:pos x="53" y="66"/>
                  </a:cxn>
                  <a:cxn ang="0">
                    <a:pos x="61" y="63"/>
                  </a:cxn>
                  <a:cxn ang="0">
                    <a:pos x="74" y="61"/>
                  </a:cxn>
                  <a:cxn ang="0">
                    <a:pos x="83" y="63"/>
                  </a:cxn>
                  <a:cxn ang="0">
                    <a:pos x="90" y="66"/>
                  </a:cxn>
                  <a:cxn ang="0">
                    <a:pos x="90" y="61"/>
                  </a:cxn>
                  <a:cxn ang="0">
                    <a:pos x="96" y="51"/>
                  </a:cxn>
                  <a:cxn ang="0">
                    <a:pos x="101" y="45"/>
                  </a:cxn>
                  <a:cxn ang="0">
                    <a:pos x="101" y="45"/>
                  </a:cxn>
                  <a:cxn ang="0">
                    <a:pos x="97" y="42"/>
                  </a:cxn>
                  <a:cxn ang="0">
                    <a:pos x="91" y="45"/>
                  </a:cxn>
                </a:cxnLst>
                <a:rect l="0" t="0" r="r" b="b"/>
                <a:pathLst>
                  <a:path w="102" h="67">
                    <a:moveTo>
                      <a:pt x="91" y="45"/>
                    </a:moveTo>
                    <a:cubicBezTo>
                      <a:pt x="89" y="44"/>
                      <a:pt x="86" y="43"/>
                      <a:pt x="87" y="42"/>
                    </a:cubicBezTo>
                    <a:cubicBezTo>
                      <a:pt x="87" y="42"/>
                      <a:pt x="87" y="42"/>
                      <a:pt x="87" y="41"/>
                    </a:cubicBezTo>
                    <a:cubicBezTo>
                      <a:pt x="84" y="39"/>
                      <a:pt x="83" y="31"/>
                      <a:pt x="85" y="29"/>
                    </a:cubicBezTo>
                    <a:cubicBezTo>
                      <a:pt x="88" y="26"/>
                      <a:pt x="81" y="17"/>
                      <a:pt x="78" y="13"/>
                    </a:cubicBezTo>
                    <a:cubicBezTo>
                      <a:pt x="76" y="11"/>
                      <a:pt x="73" y="6"/>
                      <a:pt x="70" y="0"/>
                    </a:cubicBezTo>
                    <a:cubicBezTo>
                      <a:pt x="68" y="1"/>
                      <a:pt x="65" y="2"/>
                      <a:pt x="65" y="3"/>
                    </a:cubicBezTo>
                    <a:cubicBezTo>
                      <a:pt x="64" y="5"/>
                      <a:pt x="61" y="6"/>
                      <a:pt x="59" y="6"/>
                    </a:cubicBezTo>
                    <a:cubicBezTo>
                      <a:pt x="57" y="6"/>
                      <a:pt x="55" y="5"/>
                      <a:pt x="53" y="7"/>
                    </a:cubicBezTo>
                    <a:cubicBezTo>
                      <a:pt x="51" y="9"/>
                      <a:pt x="49" y="9"/>
                      <a:pt x="48" y="8"/>
                    </a:cubicBezTo>
                    <a:cubicBezTo>
                      <a:pt x="47" y="7"/>
                      <a:pt x="44" y="6"/>
                      <a:pt x="41" y="6"/>
                    </a:cubicBezTo>
                    <a:cubicBezTo>
                      <a:pt x="39" y="6"/>
                      <a:pt x="32" y="4"/>
                      <a:pt x="30" y="4"/>
                    </a:cubicBezTo>
                    <a:cubicBezTo>
                      <a:pt x="29" y="4"/>
                      <a:pt x="27" y="4"/>
                      <a:pt x="26" y="5"/>
                    </a:cubicBezTo>
                    <a:cubicBezTo>
                      <a:pt x="26" y="5"/>
                      <a:pt x="26" y="6"/>
                      <a:pt x="25" y="7"/>
                    </a:cubicBezTo>
                    <a:cubicBezTo>
                      <a:pt x="23" y="9"/>
                      <a:pt x="19" y="11"/>
                      <a:pt x="17" y="12"/>
                    </a:cubicBezTo>
                    <a:cubicBezTo>
                      <a:pt x="16" y="13"/>
                      <a:pt x="10" y="25"/>
                      <a:pt x="7" y="29"/>
                    </a:cubicBezTo>
                    <a:cubicBezTo>
                      <a:pt x="3" y="32"/>
                      <a:pt x="0" y="33"/>
                      <a:pt x="0" y="34"/>
                    </a:cubicBezTo>
                    <a:cubicBezTo>
                      <a:pt x="0" y="35"/>
                      <a:pt x="4" y="39"/>
                      <a:pt x="4" y="41"/>
                    </a:cubicBezTo>
                    <a:cubicBezTo>
                      <a:pt x="4" y="43"/>
                      <a:pt x="5" y="45"/>
                      <a:pt x="8" y="45"/>
                    </a:cubicBezTo>
                    <a:cubicBezTo>
                      <a:pt x="10" y="45"/>
                      <a:pt x="7" y="51"/>
                      <a:pt x="9" y="52"/>
                    </a:cubicBezTo>
                    <a:cubicBezTo>
                      <a:pt x="11" y="52"/>
                      <a:pt x="22" y="53"/>
                      <a:pt x="22" y="55"/>
                    </a:cubicBezTo>
                    <a:cubicBezTo>
                      <a:pt x="22" y="57"/>
                      <a:pt x="23" y="59"/>
                      <a:pt x="22" y="60"/>
                    </a:cubicBezTo>
                    <a:cubicBezTo>
                      <a:pt x="25" y="61"/>
                      <a:pt x="28" y="65"/>
                      <a:pt x="29" y="65"/>
                    </a:cubicBezTo>
                    <a:cubicBezTo>
                      <a:pt x="30" y="64"/>
                      <a:pt x="39" y="66"/>
                      <a:pt x="41" y="66"/>
                    </a:cubicBezTo>
                    <a:cubicBezTo>
                      <a:pt x="42" y="66"/>
                      <a:pt x="50" y="66"/>
                      <a:pt x="53" y="66"/>
                    </a:cubicBezTo>
                    <a:cubicBezTo>
                      <a:pt x="55" y="67"/>
                      <a:pt x="58" y="65"/>
                      <a:pt x="61" y="63"/>
                    </a:cubicBezTo>
                    <a:cubicBezTo>
                      <a:pt x="63" y="61"/>
                      <a:pt x="71" y="60"/>
                      <a:pt x="74" y="61"/>
                    </a:cubicBezTo>
                    <a:cubicBezTo>
                      <a:pt x="77" y="61"/>
                      <a:pt x="82" y="62"/>
                      <a:pt x="83" y="63"/>
                    </a:cubicBezTo>
                    <a:cubicBezTo>
                      <a:pt x="84" y="64"/>
                      <a:pt x="87" y="65"/>
                      <a:pt x="90" y="66"/>
                    </a:cubicBezTo>
                    <a:cubicBezTo>
                      <a:pt x="90" y="65"/>
                      <a:pt x="90" y="63"/>
                      <a:pt x="90" y="61"/>
                    </a:cubicBezTo>
                    <a:cubicBezTo>
                      <a:pt x="90" y="57"/>
                      <a:pt x="92" y="52"/>
                      <a:pt x="96" y="51"/>
                    </a:cubicBezTo>
                    <a:cubicBezTo>
                      <a:pt x="99" y="51"/>
                      <a:pt x="102" y="51"/>
                      <a:pt x="101" y="45"/>
                    </a:cubicBezTo>
                    <a:cubicBezTo>
                      <a:pt x="101" y="45"/>
                      <a:pt x="101" y="45"/>
                      <a:pt x="101" y="45"/>
                    </a:cubicBezTo>
                    <a:cubicBezTo>
                      <a:pt x="100" y="43"/>
                      <a:pt x="98" y="42"/>
                      <a:pt x="97" y="42"/>
                    </a:cubicBezTo>
                    <a:cubicBezTo>
                      <a:pt x="96" y="42"/>
                      <a:pt x="92" y="45"/>
                      <a:pt x="91" y="4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79" name="Freeform 79"/>
              <p:cNvSpPr/>
              <p:nvPr/>
            </p:nvSpPr>
            <p:spPr bwMode="auto">
              <a:xfrm>
                <a:off x="4930775" y="2109788"/>
                <a:ext cx="66675" cy="82550"/>
              </a:xfrm>
              <a:custGeom>
                <a:avLst/>
                <a:gdLst/>
                <a:ahLst/>
                <a:cxnLst>
                  <a:cxn ang="0">
                    <a:pos x="26" y="11"/>
                  </a:cxn>
                  <a:cxn ang="0">
                    <a:pos x="18" y="5"/>
                  </a:cxn>
                  <a:cxn ang="0">
                    <a:pos x="9" y="0"/>
                  </a:cxn>
                  <a:cxn ang="0">
                    <a:pos x="0" y="2"/>
                  </a:cxn>
                  <a:cxn ang="0">
                    <a:pos x="8" y="15"/>
                  </a:cxn>
                  <a:cxn ang="0">
                    <a:pos x="15" y="31"/>
                  </a:cxn>
                  <a:cxn ang="0">
                    <a:pos x="17" y="43"/>
                  </a:cxn>
                  <a:cxn ang="0">
                    <a:pos x="23" y="34"/>
                  </a:cxn>
                  <a:cxn ang="0">
                    <a:pos x="28" y="29"/>
                  </a:cxn>
                  <a:cxn ang="0">
                    <a:pos x="35" y="30"/>
                  </a:cxn>
                  <a:cxn ang="0">
                    <a:pos x="33" y="23"/>
                  </a:cxn>
                  <a:cxn ang="0">
                    <a:pos x="26" y="11"/>
                  </a:cxn>
                </a:cxnLst>
                <a:rect l="0" t="0" r="r" b="b"/>
                <a:pathLst>
                  <a:path w="35" h="43">
                    <a:moveTo>
                      <a:pt x="26" y="11"/>
                    </a:moveTo>
                    <a:cubicBezTo>
                      <a:pt x="24" y="7"/>
                      <a:pt x="20" y="5"/>
                      <a:pt x="18" y="5"/>
                    </a:cubicBezTo>
                    <a:cubicBezTo>
                      <a:pt x="15" y="5"/>
                      <a:pt x="11" y="0"/>
                      <a:pt x="9" y="0"/>
                    </a:cubicBezTo>
                    <a:cubicBezTo>
                      <a:pt x="7" y="0"/>
                      <a:pt x="4" y="1"/>
                      <a:pt x="0" y="2"/>
                    </a:cubicBezTo>
                    <a:cubicBezTo>
                      <a:pt x="3" y="8"/>
                      <a:pt x="6" y="13"/>
                      <a:pt x="8" y="15"/>
                    </a:cubicBezTo>
                    <a:cubicBezTo>
                      <a:pt x="11" y="19"/>
                      <a:pt x="18" y="28"/>
                      <a:pt x="15" y="31"/>
                    </a:cubicBezTo>
                    <a:cubicBezTo>
                      <a:pt x="13" y="33"/>
                      <a:pt x="14" y="41"/>
                      <a:pt x="17" y="43"/>
                    </a:cubicBezTo>
                    <a:cubicBezTo>
                      <a:pt x="18" y="42"/>
                      <a:pt x="23" y="35"/>
                      <a:pt x="23" y="34"/>
                    </a:cubicBezTo>
                    <a:cubicBezTo>
                      <a:pt x="23" y="32"/>
                      <a:pt x="24" y="28"/>
                      <a:pt x="28" y="29"/>
                    </a:cubicBezTo>
                    <a:cubicBezTo>
                      <a:pt x="32" y="30"/>
                      <a:pt x="35" y="31"/>
                      <a:pt x="35" y="30"/>
                    </a:cubicBezTo>
                    <a:cubicBezTo>
                      <a:pt x="35" y="29"/>
                      <a:pt x="34" y="24"/>
                      <a:pt x="33" y="23"/>
                    </a:cubicBezTo>
                    <a:cubicBezTo>
                      <a:pt x="31" y="21"/>
                      <a:pt x="27" y="16"/>
                      <a:pt x="26" y="1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0" name="Freeform 80"/>
              <p:cNvSpPr/>
              <p:nvPr/>
            </p:nvSpPr>
            <p:spPr bwMode="auto">
              <a:xfrm>
                <a:off x="4833938" y="2227263"/>
                <a:ext cx="134938" cy="74613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42" y="3"/>
                  </a:cxn>
                  <a:cxn ang="0">
                    <a:pos x="34" y="6"/>
                  </a:cxn>
                  <a:cxn ang="0">
                    <a:pos x="22" y="6"/>
                  </a:cxn>
                  <a:cxn ang="0">
                    <a:pos x="10" y="5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2" y="9"/>
                  </a:cxn>
                  <a:cxn ang="0">
                    <a:pos x="6" y="16"/>
                  </a:cxn>
                  <a:cxn ang="0">
                    <a:pos x="2" y="21"/>
                  </a:cxn>
                  <a:cxn ang="0">
                    <a:pos x="2" y="26"/>
                  </a:cxn>
                  <a:cxn ang="0">
                    <a:pos x="8" y="34"/>
                  </a:cxn>
                  <a:cxn ang="0">
                    <a:pos x="11" y="37"/>
                  </a:cxn>
                  <a:cxn ang="0">
                    <a:pos x="26" y="37"/>
                  </a:cxn>
                  <a:cxn ang="0">
                    <a:pos x="38" y="39"/>
                  </a:cxn>
                  <a:cxn ang="0">
                    <a:pos x="42" y="36"/>
                  </a:cxn>
                  <a:cxn ang="0">
                    <a:pos x="47" y="34"/>
                  </a:cxn>
                  <a:cxn ang="0">
                    <a:pos x="47" y="31"/>
                  </a:cxn>
                  <a:cxn ang="0">
                    <a:pos x="59" y="31"/>
                  </a:cxn>
                  <a:cxn ang="0">
                    <a:pos x="63" y="30"/>
                  </a:cxn>
                  <a:cxn ang="0">
                    <a:pos x="62" y="27"/>
                  </a:cxn>
                  <a:cxn ang="0">
                    <a:pos x="60" y="19"/>
                  </a:cxn>
                  <a:cxn ang="0">
                    <a:pos x="69" y="9"/>
                  </a:cxn>
                  <a:cxn ang="0">
                    <a:pos x="71" y="6"/>
                  </a:cxn>
                  <a:cxn ang="0">
                    <a:pos x="64" y="3"/>
                  </a:cxn>
                  <a:cxn ang="0">
                    <a:pos x="55" y="1"/>
                  </a:cxn>
                </a:cxnLst>
                <a:rect l="0" t="0" r="r" b="b"/>
                <a:pathLst>
                  <a:path w="71" h="39">
                    <a:moveTo>
                      <a:pt x="55" y="1"/>
                    </a:moveTo>
                    <a:cubicBezTo>
                      <a:pt x="52" y="0"/>
                      <a:pt x="44" y="1"/>
                      <a:pt x="42" y="3"/>
                    </a:cubicBezTo>
                    <a:cubicBezTo>
                      <a:pt x="39" y="5"/>
                      <a:pt x="36" y="7"/>
                      <a:pt x="34" y="6"/>
                    </a:cubicBezTo>
                    <a:cubicBezTo>
                      <a:pt x="31" y="6"/>
                      <a:pt x="23" y="6"/>
                      <a:pt x="22" y="6"/>
                    </a:cubicBezTo>
                    <a:cubicBezTo>
                      <a:pt x="20" y="6"/>
                      <a:pt x="11" y="4"/>
                      <a:pt x="10" y="5"/>
                    </a:cubicBezTo>
                    <a:cubicBezTo>
                      <a:pt x="9" y="5"/>
                      <a:pt x="6" y="1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0" y="3"/>
                      <a:pt x="0" y="7"/>
                      <a:pt x="2" y="9"/>
                    </a:cubicBezTo>
                    <a:cubicBezTo>
                      <a:pt x="5" y="11"/>
                      <a:pt x="8" y="16"/>
                      <a:pt x="6" y="16"/>
                    </a:cubicBezTo>
                    <a:cubicBezTo>
                      <a:pt x="4" y="16"/>
                      <a:pt x="2" y="19"/>
                      <a:pt x="2" y="21"/>
                    </a:cubicBezTo>
                    <a:cubicBezTo>
                      <a:pt x="2" y="22"/>
                      <a:pt x="1" y="26"/>
                      <a:pt x="2" y="26"/>
                    </a:cubicBezTo>
                    <a:cubicBezTo>
                      <a:pt x="3" y="27"/>
                      <a:pt x="8" y="32"/>
                      <a:pt x="8" y="34"/>
                    </a:cubicBezTo>
                    <a:cubicBezTo>
                      <a:pt x="9" y="35"/>
                      <a:pt x="11" y="36"/>
                      <a:pt x="11" y="37"/>
                    </a:cubicBezTo>
                    <a:cubicBezTo>
                      <a:pt x="15" y="36"/>
                      <a:pt x="24" y="36"/>
                      <a:pt x="26" y="37"/>
                    </a:cubicBezTo>
                    <a:cubicBezTo>
                      <a:pt x="28" y="38"/>
                      <a:pt x="38" y="39"/>
                      <a:pt x="38" y="39"/>
                    </a:cubicBezTo>
                    <a:cubicBezTo>
                      <a:pt x="40" y="39"/>
                      <a:pt x="43" y="38"/>
                      <a:pt x="42" y="36"/>
                    </a:cubicBezTo>
                    <a:cubicBezTo>
                      <a:pt x="41" y="35"/>
                      <a:pt x="45" y="34"/>
                      <a:pt x="47" y="34"/>
                    </a:cubicBezTo>
                    <a:cubicBezTo>
                      <a:pt x="47" y="32"/>
                      <a:pt x="47" y="31"/>
                      <a:pt x="47" y="31"/>
                    </a:cubicBezTo>
                    <a:cubicBezTo>
                      <a:pt x="49" y="30"/>
                      <a:pt x="56" y="29"/>
                      <a:pt x="59" y="31"/>
                    </a:cubicBezTo>
                    <a:cubicBezTo>
                      <a:pt x="60" y="31"/>
                      <a:pt x="62" y="31"/>
                      <a:pt x="63" y="30"/>
                    </a:cubicBezTo>
                    <a:cubicBezTo>
                      <a:pt x="63" y="28"/>
                      <a:pt x="63" y="27"/>
                      <a:pt x="62" y="27"/>
                    </a:cubicBezTo>
                    <a:cubicBezTo>
                      <a:pt x="60" y="27"/>
                      <a:pt x="57" y="19"/>
                      <a:pt x="60" y="19"/>
                    </a:cubicBezTo>
                    <a:cubicBezTo>
                      <a:pt x="62" y="18"/>
                      <a:pt x="65" y="10"/>
                      <a:pt x="69" y="9"/>
                    </a:cubicBezTo>
                    <a:cubicBezTo>
                      <a:pt x="70" y="8"/>
                      <a:pt x="71" y="8"/>
                      <a:pt x="71" y="6"/>
                    </a:cubicBezTo>
                    <a:cubicBezTo>
                      <a:pt x="68" y="5"/>
                      <a:pt x="65" y="4"/>
                      <a:pt x="64" y="3"/>
                    </a:cubicBezTo>
                    <a:cubicBezTo>
                      <a:pt x="63" y="2"/>
                      <a:pt x="58" y="1"/>
                      <a:pt x="55" y="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1" name="Freeform 81"/>
              <p:cNvSpPr/>
              <p:nvPr/>
            </p:nvSpPr>
            <p:spPr bwMode="auto">
              <a:xfrm>
                <a:off x="4795838" y="2273300"/>
                <a:ext cx="58738" cy="42863"/>
              </a:xfrm>
              <a:custGeom>
                <a:avLst/>
                <a:gdLst/>
                <a:ahLst/>
                <a:cxnLst>
                  <a:cxn ang="0">
                    <a:pos x="7" y="22"/>
                  </a:cxn>
                  <a:cxn ang="0">
                    <a:pos x="7" y="22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2" y="22"/>
                  </a:cxn>
                  <a:cxn ang="0">
                    <a:pos x="12" y="22"/>
                  </a:cxn>
                  <a:cxn ang="0">
                    <a:pos x="13" y="21"/>
                  </a:cxn>
                  <a:cxn ang="0">
                    <a:pos x="13" y="21"/>
                  </a:cxn>
                  <a:cxn ang="0">
                    <a:pos x="15" y="21"/>
                  </a:cxn>
                  <a:cxn ang="0">
                    <a:pos x="20" y="18"/>
                  </a:cxn>
                  <a:cxn ang="0">
                    <a:pos x="30" y="13"/>
                  </a:cxn>
                  <a:cxn ang="0">
                    <a:pos x="31" y="13"/>
                  </a:cxn>
                  <a:cxn ang="0">
                    <a:pos x="28" y="10"/>
                  </a:cxn>
                  <a:cxn ang="0">
                    <a:pos x="22" y="2"/>
                  </a:cxn>
                  <a:cxn ang="0">
                    <a:pos x="22" y="1"/>
                  </a:cxn>
                  <a:cxn ang="0">
                    <a:pos x="22" y="1"/>
                  </a:cxn>
                  <a:cxn ang="0">
                    <a:pos x="22" y="0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1" y="15"/>
                  </a:cxn>
                  <a:cxn ang="0">
                    <a:pos x="7" y="22"/>
                  </a:cxn>
                </a:cxnLst>
                <a:rect l="0" t="0" r="r" b="b"/>
                <a:pathLst>
                  <a:path w="31" h="22">
                    <a:moveTo>
                      <a:pt x="7" y="22"/>
                    </a:move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11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5" y="21"/>
                    </a:cubicBezTo>
                    <a:cubicBezTo>
                      <a:pt x="18" y="21"/>
                      <a:pt x="18" y="17"/>
                      <a:pt x="20" y="18"/>
                    </a:cubicBezTo>
                    <a:cubicBezTo>
                      <a:pt x="21" y="19"/>
                      <a:pt x="29" y="15"/>
                      <a:pt x="30" y="13"/>
                    </a:cubicBezTo>
                    <a:cubicBezTo>
                      <a:pt x="30" y="13"/>
                      <a:pt x="31" y="13"/>
                      <a:pt x="31" y="13"/>
                    </a:cubicBezTo>
                    <a:cubicBezTo>
                      <a:pt x="31" y="12"/>
                      <a:pt x="29" y="11"/>
                      <a:pt x="28" y="10"/>
                    </a:cubicBezTo>
                    <a:cubicBezTo>
                      <a:pt x="28" y="8"/>
                      <a:pt x="23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14" y="1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7"/>
                      <a:pt x="0" y="12"/>
                      <a:pt x="1" y="15"/>
                    </a:cubicBezTo>
                    <a:cubicBezTo>
                      <a:pt x="1" y="18"/>
                      <a:pt x="4" y="19"/>
                      <a:pt x="7" y="2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2" name="Freeform 82"/>
              <p:cNvSpPr/>
              <p:nvPr/>
            </p:nvSpPr>
            <p:spPr bwMode="auto">
              <a:xfrm>
                <a:off x="4833938" y="1998663"/>
                <a:ext cx="384175" cy="223838"/>
              </a:xfrm>
              <a:custGeom>
                <a:avLst/>
                <a:gdLst/>
                <a:ahLst/>
                <a:cxnLst>
                  <a:cxn ang="0">
                    <a:pos x="187" y="67"/>
                  </a:cxn>
                  <a:cxn ang="0">
                    <a:pos x="199" y="60"/>
                  </a:cxn>
                  <a:cxn ang="0">
                    <a:pos x="200" y="53"/>
                  </a:cxn>
                  <a:cxn ang="0">
                    <a:pos x="201" y="45"/>
                  </a:cxn>
                  <a:cxn ang="0">
                    <a:pos x="185" y="39"/>
                  </a:cxn>
                  <a:cxn ang="0">
                    <a:pos x="170" y="31"/>
                  </a:cxn>
                  <a:cxn ang="0">
                    <a:pos x="158" y="32"/>
                  </a:cxn>
                  <a:cxn ang="0">
                    <a:pos x="149" y="28"/>
                  </a:cxn>
                  <a:cxn ang="0">
                    <a:pos x="135" y="17"/>
                  </a:cxn>
                  <a:cxn ang="0">
                    <a:pos x="131" y="2"/>
                  </a:cxn>
                  <a:cxn ang="0">
                    <a:pos x="115" y="1"/>
                  </a:cxn>
                  <a:cxn ang="0">
                    <a:pos x="106" y="3"/>
                  </a:cxn>
                  <a:cxn ang="0">
                    <a:pos x="92" y="12"/>
                  </a:cxn>
                  <a:cxn ang="0">
                    <a:pos x="80" y="15"/>
                  </a:cxn>
                  <a:cxn ang="0">
                    <a:pos x="65" y="12"/>
                  </a:cxn>
                  <a:cxn ang="0">
                    <a:pos x="47" y="9"/>
                  </a:cxn>
                  <a:cxn ang="0">
                    <a:pos x="21" y="11"/>
                  </a:cxn>
                  <a:cxn ang="0">
                    <a:pos x="16" y="16"/>
                  </a:cxn>
                  <a:cxn ang="0">
                    <a:pos x="15" y="31"/>
                  </a:cxn>
                  <a:cxn ang="0">
                    <a:pos x="5" y="50"/>
                  </a:cxn>
                  <a:cxn ang="0">
                    <a:pos x="5" y="63"/>
                  </a:cxn>
                  <a:cxn ang="0">
                    <a:pos x="11" y="64"/>
                  </a:cxn>
                  <a:cxn ang="0">
                    <a:pos x="29" y="68"/>
                  </a:cxn>
                  <a:cxn ang="0">
                    <a:pos x="40" y="66"/>
                  </a:cxn>
                  <a:cxn ang="0">
                    <a:pos x="60" y="58"/>
                  </a:cxn>
                  <a:cxn ang="0">
                    <a:pos x="77" y="69"/>
                  </a:cxn>
                  <a:cxn ang="0">
                    <a:pos x="86" y="88"/>
                  </a:cxn>
                  <a:cxn ang="0">
                    <a:pos x="74" y="92"/>
                  </a:cxn>
                  <a:cxn ang="0">
                    <a:pos x="72" y="105"/>
                  </a:cxn>
                  <a:cxn ang="0">
                    <a:pos x="82" y="105"/>
                  </a:cxn>
                  <a:cxn ang="0">
                    <a:pos x="97" y="85"/>
                  </a:cxn>
                  <a:cxn ang="0">
                    <a:pos x="111" y="90"/>
                  </a:cxn>
                  <a:cxn ang="0">
                    <a:pos x="114" y="101"/>
                  </a:cxn>
                  <a:cxn ang="0">
                    <a:pos x="126" y="115"/>
                  </a:cxn>
                  <a:cxn ang="0">
                    <a:pos x="146" y="108"/>
                  </a:cxn>
                  <a:cxn ang="0">
                    <a:pos x="150" y="103"/>
                  </a:cxn>
                  <a:cxn ang="0">
                    <a:pos x="155" y="85"/>
                  </a:cxn>
                  <a:cxn ang="0">
                    <a:pos x="178" y="78"/>
                  </a:cxn>
                </a:cxnLst>
                <a:rect l="0" t="0" r="r" b="b"/>
                <a:pathLst>
                  <a:path w="201" h="117">
                    <a:moveTo>
                      <a:pt x="179" y="73"/>
                    </a:moveTo>
                    <a:cubicBezTo>
                      <a:pt x="180" y="73"/>
                      <a:pt x="186" y="67"/>
                      <a:pt x="187" y="67"/>
                    </a:cubicBezTo>
                    <a:cubicBezTo>
                      <a:pt x="189" y="67"/>
                      <a:pt x="197" y="68"/>
                      <a:pt x="197" y="67"/>
                    </a:cubicBezTo>
                    <a:cubicBezTo>
                      <a:pt x="197" y="66"/>
                      <a:pt x="199" y="62"/>
                      <a:pt x="199" y="60"/>
                    </a:cubicBezTo>
                    <a:cubicBezTo>
                      <a:pt x="198" y="59"/>
                      <a:pt x="196" y="57"/>
                      <a:pt x="196" y="56"/>
                    </a:cubicBezTo>
                    <a:cubicBezTo>
                      <a:pt x="197" y="55"/>
                      <a:pt x="200" y="55"/>
                      <a:pt x="200" y="53"/>
                    </a:cubicBezTo>
                    <a:cubicBezTo>
                      <a:pt x="200" y="52"/>
                      <a:pt x="197" y="51"/>
                      <a:pt x="197" y="50"/>
                    </a:cubicBezTo>
                    <a:cubicBezTo>
                      <a:pt x="197" y="49"/>
                      <a:pt x="201" y="47"/>
                      <a:pt x="201" y="45"/>
                    </a:cubicBezTo>
                    <a:cubicBezTo>
                      <a:pt x="200" y="43"/>
                      <a:pt x="197" y="43"/>
                      <a:pt x="194" y="41"/>
                    </a:cubicBezTo>
                    <a:cubicBezTo>
                      <a:pt x="191" y="40"/>
                      <a:pt x="188" y="40"/>
                      <a:pt x="185" y="39"/>
                    </a:cubicBezTo>
                    <a:cubicBezTo>
                      <a:pt x="182" y="37"/>
                      <a:pt x="175" y="38"/>
                      <a:pt x="175" y="37"/>
                    </a:cubicBezTo>
                    <a:cubicBezTo>
                      <a:pt x="175" y="36"/>
                      <a:pt x="171" y="33"/>
                      <a:pt x="170" y="31"/>
                    </a:cubicBezTo>
                    <a:cubicBezTo>
                      <a:pt x="169" y="30"/>
                      <a:pt x="166" y="31"/>
                      <a:pt x="164" y="32"/>
                    </a:cubicBezTo>
                    <a:cubicBezTo>
                      <a:pt x="162" y="33"/>
                      <a:pt x="160" y="34"/>
                      <a:pt x="158" y="32"/>
                    </a:cubicBezTo>
                    <a:cubicBezTo>
                      <a:pt x="156" y="31"/>
                      <a:pt x="155" y="29"/>
                      <a:pt x="153" y="30"/>
                    </a:cubicBezTo>
                    <a:cubicBezTo>
                      <a:pt x="151" y="31"/>
                      <a:pt x="148" y="30"/>
                      <a:pt x="149" y="28"/>
                    </a:cubicBezTo>
                    <a:cubicBezTo>
                      <a:pt x="149" y="25"/>
                      <a:pt x="145" y="20"/>
                      <a:pt x="144" y="19"/>
                    </a:cubicBezTo>
                    <a:cubicBezTo>
                      <a:pt x="142" y="18"/>
                      <a:pt x="137" y="19"/>
                      <a:pt x="135" y="17"/>
                    </a:cubicBezTo>
                    <a:cubicBezTo>
                      <a:pt x="134" y="14"/>
                      <a:pt x="132" y="12"/>
                      <a:pt x="133" y="11"/>
                    </a:cubicBezTo>
                    <a:cubicBezTo>
                      <a:pt x="134" y="9"/>
                      <a:pt x="133" y="4"/>
                      <a:pt x="131" y="2"/>
                    </a:cubicBezTo>
                    <a:cubicBezTo>
                      <a:pt x="130" y="0"/>
                      <a:pt x="124" y="0"/>
                      <a:pt x="122" y="1"/>
                    </a:cubicBezTo>
                    <a:cubicBezTo>
                      <a:pt x="120" y="2"/>
                      <a:pt x="116" y="0"/>
                      <a:pt x="115" y="1"/>
                    </a:cubicBezTo>
                    <a:cubicBezTo>
                      <a:pt x="113" y="2"/>
                      <a:pt x="112" y="4"/>
                      <a:pt x="109" y="4"/>
                    </a:cubicBezTo>
                    <a:cubicBezTo>
                      <a:pt x="108" y="4"/>
                      <a:pt x="107" y="4"/>
                      <a:pt x="106" y="3"/>
                    </a:cubicBezTo>
                    <a:cubicBezTo>
                      <a:pt x="104" y="4"/>
                      <a:pt x="99" y="4"/>
                      <a:pt x="99" y="4"/>
                    </a:cubicBezTo>
                    <a:cubicBezTo>
                      <a:pt x="99" y="4"/>
                      <a:pt x="92" y="10"/>
                      <a:pt x="92" y="12"/>
                    </a:cubicBezTo>
                    <a:cubicBezTo>
                      <a:pt x="92" y="14"/>
                      <a:pt x="92" y="17"/>
                      <a:pt x="90" y="15"/>
                    </a:cubicBezTo>
                    <a:cubicBezTo>
                      <a:pt x="89" y="14"/>
                      <a:pt x="82" y="14"/>
                      <a:pt x="80" y="15"/>
                    </a:cubicBezTo>
                    <a:cubicBezTo>
                      <a:pt x="78" y="16"/>
                      <a:pt x="76" y="11"/>
                      <a:pt x="73" y="12"/>
                    </a:cubicBezTo>
                    <a:cubicBezTo>
                      <a:pt x="70" y="14"/>
                      <a:pt x="66" y="10"/>
                      <a:pt x="65" y="12"/>
                    </a:cubicBezTo>
                    <a:cubicBezTo>
                      <a:pt x="65" y="13"/>
                      <a:pt x="61" y="12"/>
                      <a:pt x="58" y="11"/>
                    </a:cubicBezTo>
                    <a:cubicBezTo>
                      <a:pt x="55" y="9"/>
                      <a:pt x="49" y="11"/>
                      <a:pt x="47" y="9"/>
                    </a:cubicBezTo>
                    <a:cubicBezTo>
                      <a:pt x="45" y="7"/>
                      <a:pt x="32" y="7"/>
                      <a:pt x="28" y="7"/>
                    </a:cubicBezTo>
                    <a:cubicBezTo>
                      <a:pt x="24" y="7"/>
                      <a:pt x="23" y="9"/>
                      <a:pt x="21" y="11"/>
                    </a:cubicBezTo>
                    <a:cubicBezTo>
                      <a:pt x="19" y="13"/>
                      <a:pt x="17" y="12"/>
                      <a:pt x="15" y="12"/>
                    </a:cubicBezTo>
                    <a:cubicBezTo>
                      <a:pt x="15" y="14"/>
                      <a:pt x="15" y="15"/>
                      <a:pt x="16" y="16"/>
                    </a:cubicBezTo>
                    <a:cubicBezTo>
                      <a:pt x="17" y="18"/>
                      <a:pt x="21" y="25"/>
                      <a:pt x="20" y="27"/>
                    </a:cubicBezTo>
                    <a:cubicBezTo>
                      <a:pt x="19" y="29"/>
                      <a:pt x="17" y="29"/>
                      <a:pt x="15" y="31"/>
                    </a:cubicBezTo>
                    <a:cubicBezTo>
                      <a:pt x="14" y="33"/>
                      <a:pt x="5" y="41"/>
                      <a:pt x="5" y="42"/>
                    </a:cubicBezTo>
                    <a:cubicBezTo>
                      <a:pt x="4" y="43"/>
                      <a:pt x="6" y="49"/>
                      <a:pt x="5" y="50"/>
                    </a:cubicBezTo>
                    <a:cubicBezTo>
                      <a:pt x="4" y="51"/>
                      <a:pt x="0" y="56"/>
                      <a:pt x="0" y="58"/>
                    </a:cubicBezTo>
                    <a:cubicBezTo>
                      <a:pt x="0" y="60"/>
                      <a:pt x="3" y="63"/>
                      <a:pt x="5" y="63"/>
                    </a:cubicBezTo>
                    <a:cubicBezTo>
                      <a:pt x="6" y="64"/>
                      <a:pt x="6" y="64"/>
                      <a:pt x="7" y="65"/>
                    </a:cubicBezTo>
                    <a:cubicBezTo>
                      <a:pt x="8" y="64"/>
                      <a:pt x="10" y="64"/>
                      <a:pt x="11" y="64"/>
                    </a:cubicBezTo>
                    <a:cubicBezTo>
                      <a:pt x="13" y="64"/>
                      <a:pt x="20" y="66"/>
                      <a:pt x="22" y="66"/>
                    </a:cubicBezTo>
                    <a:cubicBezTo>
                      <a:pt x="25" y="66"/>
                      <a:pt x="28" y="67"/>
                      <a:pt x="29" y="68"/>
                    </a:cubicBezTo>
                    <a:cubicBezTo>
                      <a:pt x="30" y="69"/>
                      <a:pt x="32" y="69"/>
                      <a:pt x="34" y="67"/>
                    </a:cubicBezTo>
                    <a:cubicBezTo>
                      <a:pt x="36" y="65"/>
                      <a:pt x="38" y="66"/>
                      <a:pt x="40" y="66"/>
                    </a:cubicBezTo>
                    <a:cubicBezTo>
                      <a:pt x="42" y="66"/>
                      <a:pt x="45" y="65"/>
                      <a:pt x="46" y="63"/>
                    </a:cubicBezTo>
                    <a:cubicBezTo>
                      <a:pt x="47" y="61"/>
                      <a:pt x="57" y="59"/>
                      <a:pt x="60" y="58"/>
                    </a:cubicBezTo>
                    <a:cubicBezTo>
                      <a:pt x="62" y="58"/>
                      <a:pt x="66" y="63"/>
                      <a:pt x="69" y="63"/>
                    </a:cubicBezTo>
                    <a:cubicBezTo>
                      <a:pt x="71" y="63"/>
                      <a:pt x="75" y="65"/>
                      <a:pt x="77" y="69"/>
                    </a:cubicBezTo>
                    <a:cubicBezTo>
                      <a:pt x="78" y="74"/>
                      <a:pt x="82" y="79"/>
                      <a:pt x="84" y="81"/>
                    </a:cubicBezTo>
                    <a:cubicBezTo>
                      <a:pt x="85" y="82"/>
                      <a:pt x="86" y="87"/>
                      <a:pt x="86" y="88"/>
                    </a:cubicBezTo>
                    <a:cubicBezTo>
                      <a:pt x="86" y="89"/>
                      <a:pt x="83" y="88"/>
                      <a:pt x="79" y="87"/>
                    </a:cubicBezTo>
                    <a:cubicBezTo>
                      <a:pt x="75" y="86"/>
                      <a:pt x="74" y="90"/>
                      <a:pt x="74" y="92"/>
                    </a:cubicBezTo>
                    <a:cubicBezTo>
                      <a:pt x="74" y="94"/>
                      <a:pt x="69" y="101"/>
                      <a:pt x="68" y="102"/>
                    </a:cubicBezTo>
                    <a:cubicBezTo>
                      <a:pt x="67" y="103"/>
                      <a:pt x="70" y="104"/>
                      <a:pt x="72" y="105"/>
                    </a:cubicBezTo>
                    <a:cubicBezTo>
                      <a:pt x="73" y="105"/>
                      <a:pt x="77" y="102"/>
                      <a:pt x="78" y="102"/>
                    </a:cubicBezTo>
                    <a:cubicBezTo>
                      <a:pt x="79" y="102"/>
                      <a:pt x="81" y="103"/>
                      <a:pt x="82" y="105"/>
                    </a:cubicBezTo>
                    <a:cubicBezTo>
                      <a:pt x="82" y="99"/>
                      <a:pt x="83" y="100"/>
                      <a:pt x="88" y="96"/>
                    </a:cubicBezTo>
                    <a:cubicBezTo>
                      <a:pt x="93" y="93"/>
                      <a:pt x="93" y="86"/>
                      <a:pt x="97" y="85"/>
                    </a:cubicBezTo>
                    <a:cubicBezTo>
                      <a:pt x="102" y="84"/>
                      <a:pt x="104" y="82"/>
                      <a:pt x="110" y="83"/>
                    </a:cubicBezTo>
                    <a:cubicBezTo>
                      <a:pt x="116" y="84"/>
                      <a:pt x="107" y="88"/>
                      <a:pt x="111" y="90"/>
                    </a:cubicBezTo>
                    <a:cubicBezTo>
                      <a:pt x="115" y="93"/>
                      <a:pt x="129" y="90"/>
                      <a:pt x="129" y="93"/>
                    </a:cubicBezTo>
                    <a:cubicBezTo>
                      <a:pt x="130" y="96"/>
                      <a:pt x="114" y="100"/>
                      <a:pt x="114" y="101"/>
                    </a:cubicBezTo>
                    <a:cubicBezTo>
                      <a:pt x="115" y="103"/>
                      <a:pt x="123" y="105"/>
                      <a:pt x="126" y="107"/>
                    </a:cubicBezTo>
                    <a:cubicBezTo>
                      <a:pt x="129" y="108"/>
                      <a:pt x="125" y="114"/>
                      <a:pt x="126" y="115"/>
                    </a:cubicBezTo>
                    <a:cubicBezTo>
                      <a:pt x="128" y="117"/>
                      <a:pt x="132" y="116"/>
                      <a:pt x="135" y="113"/>
                    </a:cubicBezTo>
                    <a:cubicBezTo>
                      <a:pt x="139" y="111"/>
                      <a:pt x="142" y="111"/>
                      <a:pt x="146" y="108"/>
                    </a:cubicBezTo>
                    <a:cubicBezTo>
                      <a:pt x="151" y="105"/>
                      <a:pt x="160" y="108"/>
                      <a:pt x="161" y="106"/>
                    </a:cubicBezTo>
                    <a:cubicBezTo>
                      <a:pt x="162" y="104"/>
                      <a:pt x="159" y="103"/>
                      <a:pt x="150" y="103"/>
                    </a:cubicBezTo>
                    <a:cubicBezTo>
                      <a:pt x="141" y="104"/>
                      <a:pt x="141" y="96"/>
                      <a:pt x="141" y="94"/>
                    </a:cubicBezTo>
                    <a:cubicBezTo>
                      <a:pt x="141" y="92"/>
                      <a:pt x="150" y="86"/>
                      <a:pt x="155" y="85"/>
                    </a:cubicBezTo>
                    <a:cubicBezTo>
                      <a:pt x="160" y="85"/>
                      <a:pt x="164" y="83"/>
                      <a:pt x="169" y="81"/>
                    </a:cubicBezTo>
                    <a:cubicBezTo>
                      <a:pt x="171" y="80"/>
                      <a:pt x="175" y="79"/>
                      <a:pt x="178" y="78"/>
                    </a:cubicBezTo>
                    <a:cubicBezTo>
                      <a:pt x="178" y="76"/>
                      <a:pt x="177" y="73"/>
                      <a:pt x="179" y="7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3" name="Freeform 83"/>
              <p:cNvSpPr/>
              <p:nvPr/>
            </p:nvSpPr>
            <p:spPr bwMode="auto">
              <a:xfrm>
                <a:off x="4854575" y="1884363"/>
                <a:ext cx="203200" cy="146050"/>
              </a:xfrm>
              <a:custGeom>
                <a:avLst/>
                <a:gdLst/>
                <a:ahLst/>
                <a:cxnLst>
                  <a:cxn ang="0">
                    <a:pos x="99" y="38"/>
                  </a:cxn>
                  <a:cxn ang="0">
                    <a:pos x="93" y="32"/>
                  </a:cxn>
                  <a:cxn ang="0">
                    <a:pos x="88" y="25"/>
                  </a:cxn>
                  <a:cxn ang="0">
                    <a:pos x="86" y="17"/>
                  </a:cxn>
                  <a:cxn ang="0">
                    <a:pos x="85" y="9"/>
                  </a:cxn>
                  <a:cxn ang="0">
                    <a:pos x="75" y="6"/>
                  </a:cxn>
                  <a:cxn ang="0">
                    <a:pos x="69" y="6"/>
                  </a:cxn>
                  <a:cxn ang="0">
                    <a:pos x="63" y="3"/>
                  </a:cxn>
                  <a:cxn ang="0">
                    <a:pos x="57" y="1"/>
                  </a:cxn>
                  <a:cxn ang="0">
                    <a:pos x="57" y="0"/>
                  </a:cxn>
                  <a:cxn ang="0">
                    <a:pos x="53" y="2"/>
                  </a:cxn>
                  <a:cxn ang="0">
                    <a:pos x="49" y="6"/>
                  </a:cxn>
                  <a:cxn ang="0">
                    <a:pos x="41" y="7"/>
                  </a:cxn>
                  <a:cxn ang="0">
                    <a:pos x="38" y="13"/>
                  </a:cxn>
                  <a:cxn ang="0">
                    <a:pos x="37" y="17"/>
                  </a:cxn>
                  <a:cxn ang="0">
                    <a:pos x="33" y="20"/>
                  </a:cxn>
                  <a:cxn ang="0">
                    <a:pos x="27" y="26"/>
                  </a:cxn>
                  <a:cxn ang="0">
                    <a:pos x="26" y="31"/>
                  </a:cxn>
                  <a:cxn ang="0">
                    <a:pos x="18" y="33"/>
                  </a:cxn>
                  <a:cxn ang="0">
                    <a:pos x="13" y="36"/>
                  </a:cxn>
                  <a:cxn ang="0">
                    <a:pos x="4" y="35"/>
                  </a:cxn>
                  <a:cxn ang="0">
                    <a:pos x="4" y="36"/>
                  </a:cxn>
                  <a:cxn ang="0">
                    <a:pos x="6" y="45"/>
                  </a:cxn>
                  <a:cxn ang="0">
                    <a:pos x="7" y="55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4" y="72"/>
                  </a:cxn>
                  <a:cxn ang="0">
                    <a:pos x="10" y="71"/>
                  </a:cxn>
                  <a:cxn ang="0">
                    <a:pos x="17" y="67"/>
                  </a:cxn>
                  <a:cxn ang="0">
                    <a:pos x="36" y="69"/>
                  </a:cxn>
                  <a:cxn ang="0">
                    <a:pos x="47" y="71"/>
                  </a:cxn>
                  <a:cxn ang="0">
                    <a:pos x="54" y="72"/>
                  </a:cxn>
                  <a:cxn ang="0">
                    <a:pos x="62" y="72"/>
                  </a:cxn>
                  <a:cxn ang="0">
                    <a:pos x="69" y="75"/>
                  </a:cxn>
                  <a:cxn ang="0">
                    <a:pos x="79" y="75"/>
                  </a:cxn>
                  <a:cxn ang="0">
                    <a:pos x="81" y="72"/>
                  </a:cxn>
                  <a:cxn ang="0">
                    <a:pos x="88" y="64"/>
                  </a:cxn>
                  <a:cxn ang="0">
                    <a:pos x="95" y="63"/>
                  </a:cxn>
                  <a:cxn ang="0">
                    <a:pos x="94" y="58"/>
                  </a:cxn>
                  <a:cxn ang="0">
                    <a:pos x="92" y="48"/>
                  </a:cxn>
                  <a:cxn ang="0">
                    <a:pos x="100" y="49"/>
                  </a:cxn>
                  <a:cxn ang="0">
                    <a:pos x="106" y="44"/>
                  </a:cxn>
                  <a:cxn ang="0">
                    <a:pos x="99" y="38"/>
                  </a:cxn>
                </a:cxnLst>
                <a:rect l="0" t="0" r="r" b="b"/>
                <a:pathLst>
                  <a:path w="106" h="77">
                    <a:moveTo>
                      <a:pt x="99" y="38"/>
                    </a:moveTo>
                    <a:cubicBezTo>
                      <a:pt x="97" y="37"/>
                      <a:pt x="96" y="33"/>
                      <a:pt x="93" y="32"/>
                    </a:cubicBezTo>
                    <a:cubicBezTo>
                      <a:pt x="90" y="30"/>
                      <a:pt x="90" y="26"/>
                      <a:pt x="88" y="25"/>
                    </a:cubicBezTo>
                    <a:cubicBezTo>
                      <a:pt x="85" y="23"/>
                      <a:pt x="87" y="19"/>
                      <a:pt x="86" y="17"/>
                    </a:cubicBezTo>
                    <a:cubicBezTo>
                      <a:pt x="86" y="14"/>
                      <a:pt x="87" y="10"/>
                      <a:pt x="85" y="9"/>
                    </a:cubicBezTo>
                    <a:cubicBezTo>
                      <a:pt x="84" y="8"/>
                      <a:pt x="78" y="5"/>
                      <a:pt x="75" y="6"/>
                    </a:cubicBezTo>
                    <a:cubicBezTo>
                      <a:pt x="72" y="7"/>
                      <a:pt x="70" y="8"/>
                      <a:pt x="69" y="6"/>
                    </a:cubicBezTo>
                    <a:cubicBezTo>
                      <a:pt x="68" y="4"/>
                      <a:pt x="66" y="2"/>
                      <a:pt x="63" y="3"/>
                    </a:cubicBezTo>
                    <a:cubicBezTo>
                      <a:pt x="60" y="4"/>
                      <a:pt x="59" y="3"/>
                      <a:pt x="57" y="1"/>
                    </a:cubicBezTo>
                    <a:cubicBezTo>
                      <a:pt x="57" y="1"/>
                      <a:pt x="57" y="1"/>
                      <a:pt x="57" y="0"/>
                    </a:cubicBezTo>
                    <a:cubicBezTo>
                      <a:pt x="55" y="1"/>
                      <a:pt x="54" y="1"/>
                      <a:pt x="53" y="2"/>
                    </a:cubicBezTo>
                    <a:cubicBezTo>
                      <a:pt x="51" y="3"/>
                      <a:pt x="51" y="6"/>
                      <a:pt x="49" y="6"/>
                    </a:cubicBezTo>
                    <a:cubicBezTo>
                      <a:pt x="46" y="6"/>
                      <a:pt x="44" y="5"/>
                      <a:pt x="41" y="7"/>
                    </a:cubicBezTo>
                    <a:cubicBezTo>
                      <a:pt x="38" y="9"/>
                      <a:pt x="38" y="11"/>
                      <a:pt x="38" y="13"/>
                    </a:cubicBezTo>
                    <a:cubicBezTo>
                      <a:pt x="38" y="15"/>
                      <a:pt x="39" y="17"/>
                      <a:pt x="37" y="17"/>
                    </a:cubicBezTo>
                    <a:cubicBezTo>
                      <a:pt x="35" y="17"/>
                      <a:pt x="35" y="20"/>
                      <a:pt x="33" y="20"/>
                    </a:cubicBezTo>
                    <a:cubicBezTo>
                      <a:pt x="31" y="21"/>
                      <a:pt x="28" y="24"/>
                      <a:pt x="27" y="26"/>
                    </a:cubicBezTo>
                    <a:cubicBezTo>
                      <a:pt x="27" y="27"/>
                      <a:pt x="27" y="31"/>
                      <a:pt x="26" y="31"/>
                    </a:cubicBezTo>
                    <a:cubicBezTo>
                      <a:pt x="24" y="31"/>
                      <a:pt x="20" y="32"/>
                      <a:pt x="18" y="33"/>
                    </a:cubicBezTo>
                    <a:cubicBezTo>
                      <a:pt x="17" y="35"/>
                      <a:pt x="15" y="37"/>
                      <a:pt x="13" y="36"/>
                    </a:cubicBezTo>
                    <a:cubicBezTo>
                      <a:pt x="11" y="36"/>
                      <a:pt x="8" y="35"/>
                      <a:pt x="4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40"/>
                      <a:pt x="4" y="43"/>
                      <a:pt x="6" y="45"/>
                    </a:cubicBezTo>
                    <a:cubicBezTo>
                      <a:pt x="8" y="47"/>
                      <a:pt x="9" y="54"/>
                      <a:pt x="7" y="55"/>
                    </a:cubicBezTo>
                    <a:cubicBezTo>
                      <a:pt x="4" y="56"/>
                      <a:pt x="0" y="59"/>
                      <a:pt x="0" y="60"/>
                    </a:cubicBezTo>
                    <a:cubicBezTo>
                      <a:pt x="0" y="62"/>
                      <a:pt x="5" y="64"/>
                      <a:pt x="4" y="66"/>
                    </a:cubicBezTo>
                    <a:cubicBezTo>
                      <a:pt x="3" y="67"/>
                      <a:pt x="3" y="70"/>
                      <a:pt x="4" y="72"/>
                    </a:cubicBezTo>
                    <a:cubicBezTo>
                      <a:pt x="6" y="72"/>
                      <a:pt x="8" y="73"/>
                      <a:pt x="10" y="71"/>
                    </a:cubicBezTo>
                    <a:cubicBezTo>
                      <a:pt x="12" y="69"/>
                      <a:pt x="13" y="67"/>
                      <a:pt x="17" y="67"/>
                    </a:cubicBezTo>
                    <a:cubicBezTo>
                      <a:pt x="21" y="67"/>
                      <a:pt x="34" y="67"/>
                      <a:pt x="36" y="69"/>
                    </a:cubicBezTo>
                    <a:cubicBezTo>
                      <a:pt x="38" y="71"/>
                      <a:pt x="44" y="69"/>
                      <a:pt x="47" y="71"/>
                    </a:cubicBezTo>
                    <a:cubicBezTo>
                      <a:pt x="50" y="72"/>
                      <a:pt x="54" y="73"/>
                      <a:pt x="54" y="72"/>
                    </a:cubicBezTo>
                    <a:cubicBezTo>
                      <a:pt x="55" y="70"/>
                      <a:pt x="59" y="74"/>
                      <a:pt x="62" y="72"/>
                    </a:cubicBezTo>
                    <a:cubicBezTo>
                      <a:pt x="65" y="71"/>
                      <a:pt x="67" y="76"/>
                      <a:pt x="69" y="75"/>
                    </a:cubicBezTo>
                    <a:cubicBezTo>
                      <a:pt x="71" y="74"/>
                      <a:pt x="78" y="74"/>
                      <a:pt x="79" y="75"/>
                    </a:cubicBezTo>
                    <a:cubicBezTo>
                      <a:pt x="81" y="77"/>
                      <a:pt x="81" y="74"/>
                      <a:pt x="81" y="72"/>
                    </a:cubicBezTo>
                    <a:cubicBezTo>
                      <a:pt x="81" y="70"/>
                      <a:pt x="88" y="64"/>
                      <a:pt x="88" y="64"/>
                    </a:cubicBezTo>
                    <a:cubicBezTo>
                      <a:pt x="88" y="64"/>
                      <a:pt x="93" y="64"/>
                      <a:pt x="95" y="63"/>
                    </a:cubicBezTo>
                    <a:cubicBezTo>
                      <a:pt x="95" y="62"/>
                      <a:pt x="94" y="60"/>
                      <a:pt x="94" y="58"/>
                    </a:cubicBezTo>
                    <a:cubicBezTo>
                      <a:pt x="92" y="53"/>
                      <a:pt x="90" y="49"/>
                      <a:pt x="92" y="48"/>
                    </a:cubicBezTo>
                    <a:cubicBezTo>
                      <a:pt x="93" y="46"/>
                      <a:pt x="98" y="50"/>
                      <a:pt x="100" y="49"/>
                    </a:cubicBezTo>
                    <a:cubicBezTo>
                      <a:pt x="102" y="48"/>
                      <a:pt x="106" y="46"/>
                      <a:pt x="106" y="44"/>
                    </a:cubicBezTo>
                    <a:cubicBezTo>
                      <a:pt x="105" y="41"/>
                      <a:pt x="101" y="38"/>
                      <a:pt x="99" y="3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4" name="Freeform 84"/>
              <p:cNvSpPr/>
              <p:nvPr/>
            </p:nvSpPr>
            <p:spPr bwMode="auto">
              <a:xfrm>
                <a:off x="4803775" y="1827213"/>
                <a:ext cx="160338" cy="74613"/>
              </a:xfrm>
              <a:custGeom>
                <a:avLst/>
                <a:gdLst/>
                <a:ahLst/>
                <a:cxnLst>
                  <a:cxn ang="0">
                    <a:pos x="29" y="27"/>
                  </a:cxn>
                  <a:cxn ang="0">
                    <a:pos x="43" y="27"/>
                  </a:cxn>
                  <a:cxn ang="0">
                    <a:pos x="49" y="30"/>
                  </a:cxn>
                  <a:cxn ang="0">
                    <a:pos x="60" y="36"/>
                  </a:cxn>
                  <a:cxn ang="0">
                    <a:pos x="66" y="39"/>
                  </a:cxn>
                  <a:cxn ang="0">
                    <a:pos x="68" y="37"/>
                  </a:cxn>
                  <a:cxn ang="0">
                    <a:pos x="76" y="36"/>
                  </a:cxn>
                  <a:cxn ang="0">
                    <a:pos x="80" y="32"/>
                  </a:cxn>
                  <a:cxn ang="0">
                    <a:pos x="84" y="30"/>
                  </a:cxn>
                  <a:cxn ang="0">
                    <a:pos x="81" y="24"/>
                  </a:cxn>
                  <a:cxn ang="0">
                    <a:pos x="78" y="17"/>
                  </a:cxn>
                  <a:cxn ang="0">
                    <a:pos x="76" y="11"/>
                  </a:cxn>
                  <a:cxn ang="0">
                    <a:pos x="74" y="8"/>
                  </a:cxn>
                  <a:cxn ang="0">
                    <a:pos x="64" y="7"/>
                  </a:cxn>
                  <a:cxn ang="0">
                    <a:pos x="52" y="1"/>
                  </a:cxn>
                  <a:cxn ang="0">
                    <a:pos x="40" y="1"/>
                  </a:cxn>
                  <a:cxn ang="0">
                    <a:pos x="39" y="12"/>
                  </a:cxn>
                  <a:cxn ang="0">
                    <a:pos x="30" y="16"/>
                  </a:cxn>
                  <a:cxn ang="0">
                    <a:pos x="20" y="5"/>
                  </a:cxn>
                  <a:cxn ang="0">
                    <a:pos x="9" y="10"/>
                  </a:cxn>
                  <a:cxn ang="0">
                    <a:pos x="5" y="19"/>
                  </a:cxn>
                  <a:cxn ang="0">
                    <a:pos x="3" y="29"/>
                  </a:cxn>
                  <a:cxn ang="0">
                    <a:pos x="3" y="30"/>
                  </a:cxn>
                  <a:cxn ang="0">
                    <a:pos x="12" y="27"/>
                  </a:cxn>
                  <a:cxn ang="0">
                    <a:pos x="29" y="27"/>
                  </a:cxn>
                </a:cxnLst>
                <a:rect l="0" t="0" r="r" b="b"/>
                <a:pathLst>
                  <a:path w="84" h="39">
                    <a:moveTo>
                      <a:pt x="29" y="27"/>
                    </a:moveTo>
                    <a:cubicBezTo>
                      <a:pt x="32" y="27"/>
                      <a:pt x="39" y="29"/>
                      <a:pt x="43" y="27"/>
                    </a:cubicBezTo>
                    <a:cubicBezTo>
                      <a:pt x="47" y="26"/>
                      <a:pt x="47" y="31"/>
                      <a:pt x="49" y="30"/>
                    </a:cubicBezTo>
                    <a:cubicBezTo>
                      <a:pt x="52" y="29"/>
                      <a:pt x="57" y="33"/>
                      <a:pt x="60" y="36"/>
                    </a:cubicBezTo>
                    <a:cubicBezTo>
                      <a:pt x="62" y="37"/>
                      <a:pt x="64" y="38"/>
                      <a:pt x="66" y="39"/>
                    </a:cubicBezTo>
                    <a:cubicBezTo>
                      <a:pt x="66" y="38"/>
                      <a:pt x="67" y="38"/>
                      <a:pt x="68" y="37"/>
                    </a:cubicBezTo>
                    <a:cubicBezTo>
                      <a:pt x="71" y="35"/>
                      <a:pt x="73" y="36"/>
                      <a:pt x="76" y="36"/>
                    </a:cubicBezTo>
                    <a:cubicBezTo>
                      <a:pt x="78" y="36"/>
                      <a:pt x="78" y="33"/>
                      <a:pt x="80" y="32"/>
                    </a:cubicBezTo>
                    <a:cubicBezTo>
                      <a:pt x="81" y="31"/>
                      <a:pt x="82" y="31"/>
                      <a:pt x="84" y="30"/>
                    </a:cubicBezTo>
                    <a:cubicBezTo>
                      <a:pt x="83" y="29"/>
                      <a:pt x="83" y="25"/>
                      <a:pt x="81" y="24"/>
                    </a:cubicBezTo>
                    <a:cubicBezTo>
                      <a:pt x="79" y="22"/>
                      <a:pt x="77" y="19"/>
                      <a:pt x="78" y="17"/>
                    </a:cubicBezTo>
                    <a:cubicBezTo>
                      <a:pt x="78" y="15"/>
                      <a:pt x="78" y="13"/>
                      <a:pt x="76" y="11"/>
                    </a:cubicBezTo>
                    <a:cubicBezTo>
                      <a:pt x="75" y="10"/>
                      <a:pt x="75" y="9"/>
                      <a:pt x="74" y="8"/>
                    </a:cubicBezTo>
                    <a:cubicBezTo>
                      <a:pt x="70" y="7"/>
                      <a:pt x="65" y="7"/>
                      <a:pt x="64" y="7"/>
                    </a:cubicBezTo>
                    <a:cubicBezTo>
                      <a:pt x="62" y="8"/>
                      <a:pt x="54" y="2"/>
                      <a:pt x="52" y="1"/>
                    </a:cubicBezTo>
                    <a:cubicBezTo>
                      <a:pt x="51" y="0"/>
                      <a:pt x="46" y="0"/>
                      <a:pt x="40" y="1"/>
                    </a:cubicBezTo>
                    <a:cubicBezTo>
                      <a:pt x="37" y="4"/>
                      <a:pt x="39" y="7"/>
                      <a:pt x="39" y="12"/>
                    </a:cubicBezTo>
                    <a:cubicBezTo>
                      <a:pt x="39" y="17"/>
                      <a:pt x="33" y="16"/>
                      <a:pt x="30" y="16"/>
                    </a:cubicBezTo>
                    <a:cubicBezTo>
                      <a:pt x="27" y="16"/>
                      <a:pt x="22" y="7"/>
                      <a:pt x="20" y="5"/>
                    </a:cubicBezTo>
                    <a:cubicBezTo>
                      <a:pt x="18" y="2"/>
                      <a:pt x="13" y="7"/>
                      <a:pt x="9" y="10"/>
                    </a:cubicBezTo>
                    <a:cubicBezTo>
                      <a:pt x="5" y="12"/>
                      <a:pt x="7" y="16"/>
                      <a:pt x="5" y="19"/>
                    </a:cubicBezTo>
                    <a:cubicBezTo>
                      <a:pt x="2" y="21"/>
                      <a:pt x="0" y="24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7" y="30"/>
                      <a:pt x="10" y="29"/>
                      <a:pt x="12" y="27"/>
                    </a:cubicBezTo>
                    <a:cubicBezTo>
                      <a:pt x="16" y="25"/>
                      <a:pt x="25" y="27"/>
                      <a:pt x="29" y="2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5" name="Freeform 85"/>
              <p:cNvSpPr/>
              <p:nvPr/>
            </p:nvSpPr>
            <p:spPr bwMode="auto">
              <a:xfrm>
                <a:off x="4803775" y="1874838"/>
                <a:ext cx="125413" cy="79375"/>
              </a:xfrm>
              <a:custGeom>
                <a:avLst/>
                <a:gdLst/>
                <a:ahLst/>
                <a:cxnLst>
                  <a:cxn ang="0">
                    <a:pos x="10" y="21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23" y="35"/>
                  </a:cxn>
                  <a:cxn ang="0">
                    <a:pos x="31" y="40"/>
                  </a:cxn>
                  <a:cxn ang="0">
                    <a:pos x="40" y="41"/>
                  </a:cxn>
                  <a:cxn ang="0">
                    <a:pos x="45" y="38"/>
                  </a:cxn>
                  <a:cxn ang="0">
                    <a:pos x="53" y="36"/>
                  </a:cxn>
                  <a:cxn ang="0">
                    <a:pos x="54" y="31"/>
                  </a:cxn>
                  <a:cxn ang="0">
                    <a:pos x="60" y="25"/>
                  </a:cxn>
                  <a:cxn ang="0">
                    <a:pos x="64" y="22"/>
                  </a:cxn>
                  <a:cxn ang="0">
                    <a:pos x="65" y="18"/>
                  </a:cxn>
                  <a:cxn ang="0">
                    <a:pos x="66" y="14"/>
                  </a:cxn>
                  <a:cxn ang="0">
                    <a:pos x="60" y="11"/>
                  </a:cxn>
                  <a:cxn ang="0">
                    <a:pos x="49" y="5"/>
                  </a:cxn>
                  <a:cxn ang="0">
                    <a:pos x="43" y="2"/>
                  </a:cxn>
                  <a:cxn ang="0">
                    <a:pos x="29" y="2"/>
                  </a:cxn>
                  <a:cxn ang="0">
                    <a:pos x="12" y="2"/>
                  </a:cxn>
                  <a:cxn ang="0">
                    <a:pos x="3" y="5"/>
                  </a:cxn>
                  <a:cxn ang="0">
                    <a:pos x="2" y="17"/>
                  </a:cxn>
                  <a:cxn ang="0">
                    <a:pos x="3" y="20"/>
                  </a:cxn>
                  <a:cxn ang="0">
                    <a:pos x="10" y="21"/>
                  </a:cxn>
                </a:cxnLst>
                <a:rect l="0" t="0" r="r" b="b"/>
                <a:pathLst>
                  <a:path w="66" h="42">
                    <a:moveTo>
                      <a:pt x="10" y="21"/>
                    </a:moveTo>
                    <a:cubicBezTo>
                      <a:pt x="11" y="23"/>
                      <a:pt x="15" y="24"/>
                      <a:pt x="16" y="23"/>
                    </a:cubicBezTo>
                    <a:cubicBezTo>
                      <a:pt x="18" y="23"/>
                      <a:pt x="23" y="25"/>
                      <a:pt x="23" y="27"/>
                    </a:cubicBezTo>
                    <a:cubicBezTo>
                      <a:pt x="23" y="29"/>
                      <a:pt x="21" y="35"/>
                      <a:pt x="23" y="35"/>
                    </a:cubicBezTo>
                    <a:cubicBezTo>
                      <a:pt x="24" y="35"/>
                      <a:pt x="31" y="37"/>
                      <a:pt x="31" y="40"/>
                    </a:cubicBezTo>
                    <a:cubicBezTo>
                      <a:pt x="35" y="40"/>
                      <a:pt x="38" y="41"/>
                      <a:pt x="40" y="41"/>
                    </a:cubicBezTo>
                    <a:cubicBezTo>
                      <a:pt x="42" y="42"/>
                      <a:pt x="44" y="40"/>
                      <a:pt x="45" y="38"/>
                    </a:cubicBezTo>
                    <a:cubicBezTo>
                      <a:pt x="47" y="37"/>
                      <a:pt x="51" y="36"/>
                      <a:pt x="53" y="36"/>
                    </a:cubicBezTo>
                    <a:cubicBezTo>
                      <a:pt x="54" y="36"/>
                      <a:pt x="54" y="32"/>
                      <a:pt x="54" y="31"/>
                    </a:cubicBezTo>
                    <a:cubicBezTo>
                      <a:pt x="55" y="29"/>
                      <a:pt x="58" y="26"/>
                      <a:pt x="60" y="25"/>
                    </a:cubicBezTo>
                    <a:cubicBezTo>
                      <a:pt x="62" y="25"/>
                      <a:pt x="62" y="22"/>
                      <a:pt x="64" y="22"/>
                    </a:cubicBezTo>
                    <a:cubicBezTo>
                      <a:pt x="66" y="22"/>
                      <a:pt x="65" y="20"/>
                      <a:pt x="65" y="18"/>
                    </a:cubicBezTo>
                    <a:cubicBezTo>
                      <a:pt x="65" y="17"/>
                      <a:pt x="65" y="16"/>
                      <a:pt x="66" y="14"/>
                    </a:cubicBezTo>
                    <a:cubicBezTo>
                      <a:pt x="64" y="13"/>
                      <a:pt x="62" y="12"/>
                      <a:pt x="60" y="11"/>
                    </a:cubicBezTo>
                    <a:cubicBezTo>
                      <a:pt x="57" y="8"/>
                      <a:pt x="52" y="4"/>
                      <a:pt x="49" y="5"/>
                    </a:cubicBezTo>
                    <a:cubicBezTo>
                      <a:pt x="47" y="6"/>
                      <a:pt x="47" y="1"/>
                      <a:pt x="43" y="2"/>
                    </a:cubicBezTo>
                    <a:cubicBezTo>
                      <a:pt x="39" y="4"/>
                      <a:pt x="32" y="2"/>
                      <a:pt x="29" y="2"/>
                    </a:cubicBezTo>
                    <a:cubicBezTo>
                      <a:pt x="25" y="2"/>
                      <a:pt x="16" y="0"/>
                      <a:pt x="12" y="2"/>
                    </a:cubicBezTo>
                    <a:cubicBezTo>
                      <a:pt x="10" y="4"/>
                      <a:pt x="7" y="5"/>
                      <a:pt x="3" y="5"/>
                    </a:cubicBezTo>
                    <a:cubicBezTo>
                      <a:pt x="6" y="9"/>
                      <a:pt x="5" y="14"/>
                      <a:pt x="2" y="17"/>
                    </a:cubicBezTo>
                    <a:cubicBezTo>
                      <a:pt x="0" y="19"/>
                      <a:pt x="1" y="19"/>
                      <a:pt x="3" y="20"/>
                    </a:cubicBezTo>
                    <a:cubicBezTo>
                      <a:pt x="5" y="20"/>
                      <a:pt x="9" y="19"/>
                      <a:pt x="10" y="2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6" name="Freeform 86"/>
              <p:cNvSpPr/>
              <p:nvPr/>
            </p:nvSpPr>
            <p:spPr bwMode="auto">
              <a:xfrm>
                <a:off x="4495800" y="2132013"/>
                <a:ext cx="96838" cy="55563"/>
              </a:xfrm>
              <a:custGeom>
                <a:avLst/>
                <a:gdLst/>
                <a:ahLst/>
                <a:cxnLst>
                  <a:cxn ang="0">
                    <a:pos x="46" y="12"/>
                  </a:cxn>
                  <a:cxn ang="0">
                    <a:pos x="40" y="9"/>
                  </a:cxn>
                  <a:cxn ang="0">
                    <a:pos x="40" y="4"/>
                  </a:cxn>
                  <a:cxn ang="0">
                    <a:pos x="33" y="1"/>
                  </a:cxn>
                  <a:cxn ang="0">
                    <a:pos x="26" y="2"/>
                  </a:cxn>
                  <a:cxn ang="0">
                    <a:pos x="16" y="2"/>
                  </a:cxn>
                  <a:cxn ang="0">
                    <a:pos x="15" y="4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3" y="21"/>
                  </a:cxn>
                  <a:cxn ang="0">
                    <a:pos x="8" y="22"/>
                  </a:cxn>
                  <a:cxn ang="0">
                    <a:pos x="10" y="27"/>
                  </a:cxn>
                  <a:cxn ang="0">
                    <a:pos x="10" y="27"/>
                  </a:cxn>
                  <a:cxn ang="0">
                    <a:pos x="20" y="27"/>
                  </a:cxn>
                  <a:cxn ang="0">
                    <a:pos x="25" y="19"/>
                  </a:cxn>
                  <a:cxn ang="0">
                    <a:pos x="32" y="26"/>
                  </a:cxn>
                  <a:cxn ang="0">
                    <a:pos x="35" y="22"/>
                  </a:cxn>
                  <a:cxn ang="0">
                    <a:pos x="39" y="20"/>
                  </a:cxn>
                  <a:cxn ang="0">
                    <a:pos x="44" y="19"/>
                  </a:cxn>
                  <a:cxn ang="0">
                    <a:pos x="47" y="17"/>
                  </a:cxn>
                  <a:cxn ang="0">
                    <a:pos x="49" y="15"/>
                  </a:cxn>
                  <a:cxn ang="0">
                    <a:pos x="51" y="12"/>
                  </a:cxn>
                  <a:cxn ang="0">
                    <a:pos x="46" y="12"/>
                  </a:cxn>
                </a:cxnLst>
                <a:rect l="0" t="0" r="r" b="b"/>
                <a:pathLst>
                  <a:path w="51" h="29">
                    <a:moveTo>
                      <a:pt x="46" y="12"/>
                    </a:moveTo>
                    <a:cubicBezTo>
                      <a:pt x="43" y="13"/>
                      <a:pt x="40" y="10"/>
                      <a:pt x="40" y="9"/>
                    </a:cubicBezTo>
                    <a:cubicBezTo>
                      <a:pt x="40" y="8"/>
                      <a:pt x="39" y="6"/>
                      <a:pt x="40" y="4"/>
                    </a:cubicBezTo>
                    <a:cubicBezTo>
                      <a:pt x="38" y="3"/>
                      <a:pt x="35" y="2"/>
                      <a:pt x="33" y="1"/>
                    </a:cubicBezTo>
                    <a:cubicBezTo>
                      <a:pt x="30" y="0"/>
                      <a:pt x="28" y="0"/>
                      <a:pt x="26" y="2"/>
                    </a:cubicBezTo>
                    <a:cubicBezTo>
                      <a:pt x="24" y="2"/>
                      <a:pt x="19" y="2"/>
                      <a:pt x="16" y="2"/>
                    </a:cubicBezTo>
                    <a:cubicBezTo>
                      <a:pt x="16" y="3"/>
                      <a:pt x="15" y="4"/>
                      <a:pt x="15" y="4"/>
                    </a:cubicBezTo>
                    <a:cubicBezTo>
                      <a:pt x="12" y="4"/>
                      <a:pt x="9" y="6"/>
                      <a:pt x="9" y="8"/>
                    </a:cubicBezTo>
                    <a:cubicBezTo>
                      <a:pt x="8" y="11"/>
                      <a:pt x="3" y="13"/>
                      <a:pt x="2" y="17"/>
                    </a:cubicBezTo>
                    <a:cubicBezTo>
                      <a:pt x="0" y="22"/>
                      <a:pt x="1" y="24"/>
                      <a:pt x="3" y="21"/>
                    </a:cubicBezTo>
                    <a:cubicBezTo>
                      <a:pt x="5" y="18"/>
                      <a:pt x="8" y="19"/>
                      <a:pt x="8" y="22"/>
                    </a:cubicBezTo>
                    <a:cubicBezTo>
                      <a:pt x="8" y="24"/>
                      <a:pt x="11" y="24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3" y="27"/>
                      <a:pt x="18" y="27"/>
                      <a:pt x="20" y="27"/>
                    </a:cubicBezTo>
                    <a:cubicBezTo>
                      <a:pt x="22" y="27"/>
                      <a:pt x="24" y="19"/>
                      <a:pt x="25" y="19"/>
                    </a:cubicBezTo>
                    <a:cubicBezTo>
                      <a:pt x="26" y="18"/>
                      <a:pt x="29" y="24"/>
                      <a:pt x="32" y="26"/>
                    </a:cubicBezTo>
                    <a:cubicBezTo>
                      <a:pt x="34" y="29"/>
                      <a:pt x="35" y="24"/>
                      <a:pt x="35" y="22"/>
                    </a:cubicBezTo>
                    <a:cubicBezTo>
                      <a:pt x="35" y="20"/>
                      <a:pt x="37" y="20"/>
                      <a:pt x="39" y="20"/>
                    </a:cubicBezTo>
                    <a:cubicBezTo>
                      <a:pt x="40" y="20"/>
                      <a:pt x="44" y="21"/>
                      <a:pt x="44" y="19"/>
                    </a:cubicBezTo>
                    <a:cubicBezTo>
                      <a:pt x="44" y="16"/>
                      <a:pt x="46" y="17"/>
                      <a:pt x="47" y="17"/>
                    </a:cubicBezTo>
                    <a:cubicBezTo>
                      <a:pt x="49" y="17"/>
                      <a:pt x="49" y="15"/>
                      <a:pt x="49" y="15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49" y="12"/>
                      <a:pt x="47" y="11"/>
                      <a:pt x="46" y="1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7" name="Freeform 87"/>
              <p:cNvSpPr/>
              <p:nvPr/>
            </p:nvSpPr>
            <p:spPr bwMode="auto">
              <a:xfrm>
                <a:off x="4494213" y="1927225"/>
                <a:ext cx="192088" cy="219075"/>
              </a:xfrm>
              <a:custGeom>
                <a:avLst/>
                <a:gdLst/>
                <a:ahLst/>
                <a:cxnLst>
                  <a:cxn ang="0">
                    <a:pos x="13" y="29"/>
                  </a:cxn>
                  <a:cxn ang="0">
                    <a:pos x="7" y="35"/>
                  </a:cxn>
                  <a:cxn ang="0">
                    <a:pos x="11" y="41"/>
                  </a:cxn>
                  <a:cxn ang="0">
                    <a:pos x="9" y="44"/>
                  </a:cxn>
                  <a:cxn ang="0">
                    <a:pos x="2" y="47"/>
                  </a:cxn>
                  <a:cxn ang="0">
                    <a:pos x="2" y="53"/>
                  </a:cxn>
                  <a:cxn ang="0">
                    <a:pos x="0" y="62"/>
                  </a:cxn>
                  <a:cxn ang="0">
                    <a:pos x="3" y="69"/>
                  </a:cxn>
                  <a:cxn ang="0">
                    <a:pos x="1" y="73"/>
                  </a:cxn>
                  <a:cxn ang="0">
                    <a:pos x="5" y="82"/>
                  </a:cxn>
                  <a:cxn ang="0">
                    <a:pos x="7" y="84"/>
                  </a:cxn>
                  <a:cxn ang="0">
                    <a:pos x="14" y="87"/>
                  </a:cxn>
                  <a:cxn ang="0">
                    <a:pos x="20" y="89"/>
                  </a:cxn>
                  <a:cxn ang="0">
                    <a:pos x="23" y="93"/>
                  </a:cxn>
                  <a:cxn ang="0">
                    <a:pos x="18" y="102"/>
                  </a:cxn>
                  <a:cxn ang="0">
                    <a:pos x="17" y="109"/>
                  </a:cxn>
                  <a:cxn ang="0">
                    <a:pos x="27" y="109"/>
                  </a:cxn>
                  <a:cxn ang="0">
                    <a:pos x="34" y="108"/>
                  </a:cxn>
                  <a:cxn ang="0">
                    <a:pos x="41" y="111"/>
                  </a:cxn>
                  <a:cxn ang="0">
                    <a:pos x="42" y="110"/>
                  </a:cxn>
                  <a:cxn ang="0">
                    <a:pos x="49" y="112"/>
                  </a:cxn>
                  <a:cxn ang="0">
                    <a:pos x="55" y="111"/>
                  </a:cxn>
                  <a:cxn ang="0">
                    <a:pos x="62" y="110"/>
                  </a:cxn>
                  <a:cxn ang="0">
                    <a:pos x="73" y="108"/>
                  </a:cxn>
                  <a:cxn ang="0">
                    <a:pos x="78" y="105"/>
                  </a:cxn>
                  <a:cxn ang="0">
                    <a:pos x="82" y="98"/>
                  </a:cxn>
                  <a:cxn ang="0">
                    <a:pos x="89" y="93"/>
                  </a:cxn>
                  <a:cxn ang="0">
                    <a:pos x="77" y="84"/>
                  </a:cxn>
                  <a:cxn ang="0">
                    <a:pos x="73" y="74"/>
                  </a:cxn>
                  <a:cxn ang="0">
                    <a:pos x="72" y="68"/>
                  </a:cxn>
                  <a:cxn ang="0">
                    <a:pos x="84" y="64"/>
                  </a:cxn>
                  <a:cxn ang="0">
                    <a:pos x="93" y="60"/>
                  </a:cxn>
                  <a:cxn ang="0">
                    <a:pos x="99" y="59"/>
                  </a:cxn>
                  <a:cxn ang="0">
                    <a:pos x="100" y="53"/>
                  </a:cxn>
                  <a:cxn ang="0">
                    <a:pos x="97" y="44"/>
                  </a:cxn>
                  <a:cxn ang="0">
                    <a:pos x="95" y="38"/>
                  </a:cxn>
                  <a:cxn ang="0">
                    <a:pos x="93" y="33"/>
                  </a:cxn>
                  <a:cxn ang="0">
                    <a:pos x="92" y="28"/>
                  </a:cxn>
                  <a:cxn ang="0">
                    <a:pos x="92" y="16"/>
                  </a:cxn>
                  <a:cxn ang="0">
                    <a:pos x="92" y="15"/>
                  </a:cxn>
                  <a:cxn ang="0">
                    <a:pos x="91" y="14"/>
                  </a:cxn>
                  <a:cxn ang="0">
                    <a:pos x="85" y="10"/>
                  </a:cxn>
                  <a:cxn ang="0">
                    <a:pos x="86" y="3"/>
                  </a:cxn>
                  <a:cxn ang="0">
                    <a:pos x="76" y="6"/>
                  </a:cxn>
                  <a:cxn ang="0">
                    <a:pos x="63" y="13"/>
                  </a:cxn>
                  <a:cxn ang="0">
                    <a:pos x="57" y="9"/>
                  </a:cxn>
                  <a:cxn ang="0">
                    <a:pos x="53" y="7"/>
                  </a:cxn>
                  <a:cxn ang="0">
                    <a:pos x="45" y="3"/>
                  </a:cxn>
                  <a:cxn ang="0">
                    <a:pos x="44" y="0"/>
                  </a:cxn>
                  <a:cxn ang="0">
                    <a:pos x="40" y="1"/>
                  </a:cxn>
                  <a:cxn ang="0">
                    <a:pos x="30" y="0"/>
                  </a:cxn>
                  <a:cxn ang="0">
                    <a:pos x="32" y="5"/>
                  </a:cxn>
                  <a:cxn ang="0">
                    <a:pos x="35" y="15"/>
                  </a:cxn>
                  <a:cxn ang="0">
                    <a:pos x="30" y="19"/>
                  </a:cxn>
                  <a:cxn ang="0">
                    <a:pos x="22" y="18"/>
                  </a:cxn>
                  <a:cxn ang="0">
                    <a:pos x="13" y="19"/>
                  </a:cxn>
                  <a:cxn ang="0">
                    <a:pos x="13" y="22"/>
                  </a:cxn>
                  <a:cxn ang="0">
                    <a:pos x="13" y="29"/>
                  </a:cxn>
                </a:cxnLst>
                <a:rect l="0" t="0" r="r" b="b"/>
                <a:pathLst>
                  <a:path w="101" h="114">
                    <a:moveTo>
                      <a:pt x="13" y="29"/>
                    </a:moveTo>
                    <a:cubicBezTo>
                      <a:pt x="10" y="33"/>
                      <a:pt x="7" y="34"/>
                      <a:pt x="7" y="35"/>
                    </a:cubicBezTo>
                    <a:cubicBezTo>
                      <a:pt x="8" y="36"/>
                      <a:pt x="12" y="39"/>
                      <a:pt x="11" y="41"/>
                    </a:cubicBezTo>
                    <a:cubicBezTo>
                      <a:pt x="10" y="42"/>
                      <a:pt x="9" y="41"/>
                      <a:pt x="9" y="44"/>
                    </a:cubicBezTo>
                    <a:cubicBezTo>
                      <a:pt x="9" y="47"/>
                      <a:pt x="4" y="47"/>
                      <a:pt x="2" y="47"/>
                    </a:cubicBezTo>
                    <a:cubicBezTo>
                      <a:pt x="1" y="47"/>
                      <a:pt x="3" y="50"/>
                      <a:pt x="2" y="53"/>
                    </a:cubicBezTo>
                    <a:cubicBezTo>
                      <a:pt x="1" y="55"/>
                      <a:pt x="1" y="60"/>
                      <a:pt x="0" y="62"/>
                    </a:cubicBezTo>
                    <a:cubicBezTo>
                      <a:pt x="0" y="64"/>
                      <a:pt x="4" y="67"/>
                      <a:pt x="3" y="69"/>
                    </a:cubicBezTo>
                    <a:cubicBezTo>
                      <a:pt x="3" y="70"/>
                      <a:pt x="0" y="72"/>
                      <a:pt x="1" y="73"/>
                    </a:cubicBezTo>
                    <a:cubicBezTo>
                      <a:pt x="2" y="74"/>
                      <a:pt x="4" y="76"/>
                      <a:pt x="5" y="82"/>
                    </a:cubicBezTo>
                    <a:cubicBezTo>
                      <a:pt x="6" y="83"/>
                      <a:pt x="7" y="83"/>
                      <a:pt x="7" y="84"/>
                    </a:cubicBezTo>
                    <a:cubicBezTo>
                      <a:pt x="9" y="86"/>
                      <a:pt x="11" y="87"/>
                      <a:pt x="14" y="87"/>
                    </a:cubicBezTo>
                    <a:cubicBezTo>
                      <a:pt x="18" y="87"/>
                      <a:pt x="19" y="89"/>
                      <a:pt x="20" y="89"/>
                    </a:cubicBezTo>
                    <a:cubicBezTo>
                      <a:pt x="22" y="89"/>
                      <a:pt x="26" y="90"/>
                      <a:pt x="23" y="93"/>
                    </a:cubicBezTo>
                    <a:cubicBezTo>
                      <a:pt x="19" y="96"/>
                      <a:pt x="19" y="99"/>
                      <a:pt x="18" y="102"/>
                    </a:cubicBezTo>
                    <a:cubicBezTo>
                      <a:pt x="18" y="104"/>
                      <a:pt x="18" y="107"/>
                      <a:pt x="17" y="109"/>
                    </a:cubicBezTo>
                    <a:cubicBezTo>
                      <a:pt x="20" y="109"/>
                      <a:pt x="25" y="109"/>
                      <a:pt x="27" y="109"/>
                    </a:cubicBezTo>
                    <a:cubicBezTo>
                      <a:pt x="29" y="107"/>
                      <a:pt x="31" y="107"/>
                      <a:pt x="34" y="108"/>
                    </a:cubicBezTo>
                    <a:cubicBezTo>
                      <a:pt x="36" y="109"/>
                      <a:pt x="39" y="110"/>
                      <a:pt x="41" y="111"/>
                    </a:cubicBezTo>
                    <a:cubicBezTo>
                      <a:pt x="41" y="110"/>
                      <a:pt x="41" y="110"/>
                      <a:pt x="42" y="110"/>
                    </a:cubicBezTo>
                    <a:cubicBezTo>
                      <a:pt x="44" y="110"/>
                      <a:pt x="47" y="114"/>
                      <a:pt x="49" y="112"/>
                    </a:cubicBezTo>
                    <a:cubicBezTo>
                      <a:pt x="50" y="109"/>
                      <a:pt x="54" y="110"/>
                      <a:pt x="55" y="111"/>
                    </a:cubicBezTo>
                    <a:cubicBezTo>
                      <a:pt x="57" y="112"/>
                      <a:pt x="60" y="112"/>
                      <a:pt x="62" y="110"/>
                    </a:cubicBezTo>
                    <a:cubicBezTo>
                      <a:pt x="64" y="108"/>
                      <a:pt x="72" y="107"/>
                      <a:pt x="73" y="108"/>
                    </a:cubicBezTo>
                    <a:cubicBezTo>
                      <a:pt x="75" y="109"/>
                      <a:pt x="80" y="111"/>
                      <a:pt x="78" y="105"/>
                    </a:cubicBezTo>
                    <a:cubicBezTo>
                      <a:pt x="76" y="99"/>
                      <a:pt x="82" y="100"/>
                      <a:pt x="82" y="98"/>
                    </a:cubicBezTo>
                    <a:cubicBezTo>
                      <a:pt x="83" y="95"/>
                      <a:pt x="90" y="94"/>
                      <a:pt x="89" y="93"/>
                    </a:cubicBezTo>
                    <a:cubicBezTo>
                      <a:pt x="88" y="91"/>
                      <a:pt x="79" y="86"/>
                      <a:pt x="77" y="84"/>
                    </a:cubicBezTo>
                    <a:cubicBezTo>
                      <a:pt x="74" y="82"/>
                      <a:pt x="74" y="77"/>
                      <a:pt x="73" y="74"/>
                    </a:cubicBezTo>
                    <a:cubicBezTo>
                      <a:pt x="72" y="72"/>
                      <a:pt x="69" y="69"/>
                      <a:pt x="72" y="68"/>
                    </a:cubicBezTo>
                    <a:cubicBezTo>
                      <a:pt x="76" y="68"/>
                      <a:pt x="81" y="66"/>
                      <a:pt x="84" y="64"/>
                    </a:cubicBezTo>
                    <a:cubicBezTo>
                      <a:pt x="87" y="61"/>
                      <a:pt x="92" y="61"/>
                      <a:pt x="93" y="60"/>
                    </a:cubicBezTo>
                    <a:cubicBezTo>
                      <a:pt x="95" y="58"/>
                      <a:pt x="98" y="61"/>
                      <a:pt x="99" y="59"/>
                    </a:cubicBezTo>
                    <a:cubicBezTo>
                      <a:pt x="100" y="58"/>
                      <a:pt x="101" y="55"/>
                      <a:pt x="100" y="53"/>
                    </a:cubicBezTo>
                    <a:cubicBezTo>
                      <a:pt x="98" y="51"/>
                      <a:pt x="97" y="48"/>
                      <a:pt x="97" y="44"/>
                    </a:cubicBezTo>
                    <a:cubicBezTo>
                      <a:pt x="97" y="40"/>
                      <a:pt x="95" y="40"/>
                      <a:pt x="95" y="38"/>
                    </a:cubicBezTo>
                    <a:cubicBezTo>
                      <a:pt x="95" y="36"/>
                      <a:pt x="95" y="34"/>
                      <a:pt x="93" y="33"/>
                    </a:cubicBezTo>
                    <a:cubicBezTo>
                      <a:pt x="91" y="32"/>
                      <a:pt x="90" y="31"/>
                      <a:pt x="92" y="28"/>
                    </a:cubicBezTo>
                    <a:cubicBezTo>
                      <a:pt x="94" y="25"/>
                      <a:pt x="93" y="18"/>
                      <a:pt x="92" y="16"/>
                    </a:cubicBezTo>
                    <a:cubicBezTo>
                      <a:pt x="92" y="16"/>
                      <a:pt x="92" y="15"/>
                      <a:pt x="92" y="15"/>
                    </a:cubicBezTo>
                    <a:cubicBezTo>
                      <a:pt x="92" y="15"/>
                      <a:pt x="91" y="14"/>
                      <a:pt x="91" y="14"/>
                    </a:cubicBezTo>
                    <a:cubicBezTo>
                      <a:pt x="91" y="11"/>
                      <a:pt x="89" y="10"/>
                      <a:pt x="85" y="10"/>
                    </a:cubicBezTo>
                    <a:cubicBezTo>
                      <a:pt x="80" y="10"/>
                      <a:pt x="87" y="6"/>
                      <a:pt x="86" y="3"/>
                    </a:cubicBezTo>
                    <a:cubicBezTo>
                      <a:pt x="84" y="1"/>
                      <a:pt x="80" y="7"/>
                      <a:pt x="76" y="6"/>
                    </a:cubicBezTo>
                    <a:cubicBezTo>
                      <a:pt x="72" y="5"/>
                      <a:pt x="67" y="11"/>
                      <a:pt x="63" y="13"/>
                    </a:cubicBezTo>
                    <a:cubicBezTo>
                      <a:pt x="60" y="16"/>
                      <a:pt x="55" y="13"/>
                      <a:pt x="57" y="9"/>
                    </a:cubicBezTo>
                    <a:cubicBezTo>
                      <a:pt x="60" y="5"/>
                      <a:pt x="57" y="6"/>
                      <a:pt x="53" y="7"/>
                    </a:cubicBezTo>
                    <a:cubicBezTo>
                      <a:pt x="49" y="9"/>
                      <a:pt x="44" y="7"/>
                      <a:pt x="45" y="3"/>
                    </a:cubicBezTo>
                    <a:cubicBezTo>
                      <a:pt x="45" y="2"/>
                      <a:pt x="45" y="1"/>
                      <a:pt x="44" y="0"/>
                    </a:cubicBezTo>
                    <a:cubicBezTo>
                      <a:pt x="42" y="1"/>
                      <a:pt x="41" y="1"/>
                      <a:pt x="40" y="1"/>
                    </a:cubicBezTo>
                    <a:cubicBezTo>
                      <a:pt x="38" y="0"/>
                      <a:pt x="34" y="0"/>
                      <a:pt x="30" y="0"/>
                    </a:cubicBezTo>
                    <a:cubicBezTo>
                      <a:pt x="31" y="1"/>
                      <a:pt x="32" y="3"/>
                      <a:pt x="32" y="5"/>
                    </a:cubicBezTo>
                    <a:cubicBezTo>
                      <a:pt x="30" y="8"/>
                      <a:pt x="33" y="10"/>
                      <a:pt x="35" y="15"/>
                    </a:cubicBezTo>
                    <a:cubicBezTo>
                      <a:pt x="37" y="19"/>
                      <a:pt x="30" y="16"/>
                      <a:pt x="30" y="19"/>
                    </a:cubicBezTo>
                    <a:cubicBezTo>
                      <a:pt x="30" y="22"/>
                      <a:pt x="24" y="19"/>
                      <a:pt x="22" y="18"/>
                    </a:cubicBezTo>
                    <a:cubicBezTo>
                      <a:pt x="20" y="17"/>
                      <a:pt x="13" y="18"/>
                      <a:pt x="13" y="19"/>
                    </a:cubicBezTo>
                    <a:cubicBezTo>
                      <a:pt x="13" y="20"/>
                      <a:pt x="13" y="21"/>
                      <a:pt x="13" y="22"/>
                    </a:cubicBezTo>
                    <a:cubicBezTo>
                      <a:pt x="14" y="25"/>
                      <a:pt x="14" y="28"/>
                      <a:pt x="13" y="2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8" name="Freeform 88"/>
              <p:cNvSpPr/>
              <p:nvPr/>
            </p:nvSpPr>
            <p:spPr bwMode="auto">
              <a:xfrm>
                <a:off x="4808538" y="1404938"/>
                <a:ext cx="225425" cy="360363"/>
              </a:xfrm>
              <a:custGeom>
                <a:avLst/>
                <a:gdLst/>
                <a:ahLst/>
                <a:cxnLst>
                  <a:cxn ang="0">
                    <a:pos x="100" y="158"/>
                  </a:cxn>
                  <a:cxn ang="0">
                    <a:pos x="117" y="142"/>
                  </a:cxn>
                  <a:cxn ang="0">
                    <a:pos x="114" y="133"/>
                  </a:cxn>
                  <a:cxn ang="0">
                    <a:pos x="100" y="122"/>
                  </a:cxn>
                  <a:cxn ang="0">
                    <a:pos x="107" y="116"/>
                  </a:cxn>
                  <a:cxn ang="0">
                    <a:pos x="101" y="110"/>
                  </a:cxn>
                  <a:cxn ang="0">
                    <a:pos x="102" y="104"/>
                  </a:cxn>
                  <a:cxn ang="0">
                    <a:pos x="97" y="101"/>
                  </a:cxn>
                  <a:cxn ang="0">
                    <a:pos x="99" y="97"/>
                  </a:cxn>
                  <a:cxn ang="0">
                    <a:pos x="98" y="89"/>
                  </a:cxn>
                  <a:cxn ang="0">
                    <a:pos x="101" y="82"/>
                  </a:cxn>
                  <a:cxn ang="0">
                    <a:pos x="91" y="65"/>
                  </a:cxn>
                  <a:cxn ang="0">
                    <a:pos x="94" y="58"/>
                  </a:cxn>
                  <a:cxn ang="0">
                    <a:pos x="101" y="50"/>
                  </a:cxn>
                  <a:cxn ang="0">
                    <a:pos x="93" y="42"/>
                  </a:cxn>
                  <a:cxn ang="0">
                    <a:pos x="86" y="38"/>
                  </a:cxn>
                  <a:cxn ang="0">
                    <a:pos x="84" y="31"/>
                  </a:cxn>
                  <a:cxn ang="0">
                    <a:pos x="86" y="25"/>
                  </a:cxn>
                  <a:cxn ang="0">
                    <a:pos x="90" y="22"/>
                  </a:cxn>
                  <a:cxn ang="0">
                    <a:pos x="93" y="18"/>
                  </a:cxn>
                  <a:cxn ang="0">
                    <a:pos x="93" y="11"/>
                  </a:cxn>
                  <a:cxn ang="0">
                    <a:pos x="81" y="3"/>
                  </a:cxn>
                  <a:cxn ang="0">
                    <a:pos x="72" y="3"/>
                  </a:cxn>
                  <a:cxn ang="0">
                    <a:pos x="61" y="6"/>
                  </a:cxn>
                  <a:cxn ang="0">
                    <a:pos x="54" y="14"/>
                  </a:cxn>
                  <a:cxn ang="0">
                    <a:pos x="52" y="23"/>
                  </a:cxn>
                  <a:cxn ang="0">
                    <a:pos x="47" y="30"/>
                  </a:cxn>
                  <a:cxn ang="0">
                    <a:pos x="40" y="28"/>
                  </a:cxn>
                  <a:cxn ang="0">
                    <a:pos x="32" y="28"/>
                  </a:cxn>
                  <a:cxn ang="0">
                    <a:pos x="19" y="27"/>
                  </a:cxn>
                  <a:cxn ang="0">
                    <a:pos x="7" y="18"/>
                  </a:cxn>
                  <a:cxn ang="0">
                    <a:pos x="0" y="23"/>
                  </a:cxn>
                  <a:cxn ang="0">
                    <a:pos x="12" y="32"/>
                  </a:cxn>
                  <a:cxn ang="0">
                    <a:pos x="28" y="42"/>
                  </a:cxn>
                  <a:cxn ang="0">
                    <a:pos x="29" y="53"/>
                  </a:cxn>
                  <a:cxn ang="0">
                    <a:pos x="31" y="63"/>
                  </a:cxn>
                  <a:cxn ang="0">
                    <a:pos x="31" y="73"/>
                  </a:cxn>
                  <a:cxn ang="0">
                    <a:pos x="33" y="78"/>
                  </a:cxn>
                  <a:cxn ang="0">
                    <a:pos x="34" y="84"/>
                  </a:cxn>
                  <a:cxn ang="0">
                    <a:pos x="44" y="88"/>
                  </a:cxn>
                  <a:cxn ang="0">
                    <a:pos x="48" y="96"/>
                  </a:cxn>
                  <a:cxn ang="0">
                    <a:pos x="46" y="100"/>
                  </a:cxn>
                  <a:cxn ang="0">
                    <a:pos x="39" y="105"/>
                  </a:cxn>
                  <a:cxn ang="0">
                    <a:pos x="28" y="117"/>
                  </a:cxn>
                  <a:cxn ang="0">
                    <a:pos x="21" y="122"/>
                  </a:cxn>
                  <a:cxn ang="0">
                    <a:pos x="15" y="128"/>
                  </a:cxn>
                  <a:cxn ang="0">
                    <a:pos x="7" y="132"/>
                  </a:cxn>
                  <a:cxn ang="0">
                    <a:pos x="2" y="139"/>
                  </a:cxn>
                  <a:cxn ang="0">
                    <a:pos x="3" y="146"/>
                  </a:cxn>
                  <a:cxn ang="0">
                    <a:pos x="4" y="153"/>
                  </a:cxn>
                  <a:cxn ang="0">
                    <a:pos x="6" y="166"/>
                  </a:cxn>
                  <a:cxn ang="0">
                    <a:pos x="3" y="178"/>
                  </a:cxn>
                  <a:cxn ang="0">
                    <a:pos x="13" y="182"/>
                  </a:cxn>
                  <a:cxn ang="0">
                    <a:pos x="20" y="186"/>
                  </a:cxn>
                  <a:cxn ang="0">
                    <a:pos x="33" y="188"/>
                  </a:cxn>
                  <a:cxn ang="0">
                    <a:pos x="68" y="180"/>
                  </a:cxn>
                  <a:cxn ang="0">
                    <a:pos x="78" y="179"/>
                  </a:cxn>
                  <a:cxn ang="0">
                    <a:pos x="83" y="172"/>
                  </a:cxn>
                  <a:cxn ang="0">
                    <a:pos x="100" y="158"/>
                  </a:cxn>
                </a:cxnLst>
                <a:rect l="0" t="0" r="r" b="b"/>
                <a:pathLst>
                  <a:path w="118" h="189">
                    <a:moveTo>
                      <a:pt x="100" y="158"/>
                    </a:moveTo>
                    <a:cubicBezTo>
                      <a:pt x="103" y="152"/>
                      <a:pt x="115" y="148"/>
                      <a:pt x="117" y="142"/>
                    </a:cubicBezTo>
                    <a:cubicBezTo>
                      <a:pt x="118" y="140"/>
                      <a:pt x="118" y="138"/>
                      <a:pt x="114" y="133"/>
                    </a:cubicBezTo>
                    <a:cubicBezTo>
                      <a:pt x="110" y="128"/>
                      <a:pt x="100" y="125"/>
                      <a:pt x="100" y="122"/>
                    </a:cubicBezTo>
                    <a:cubicBezTo>
                      <a:pt x="99" y="120"/>
                      <a:pt x="107" y="119"/>
                      <a:pt x="107" y="116"/>
                    </a:cubicBezTo>
                    <a:cubicBezTo>
                      <a:pt x="106" y="113"/>
                      <a:pt x="102" y="113"/>
                      <a:pt x="101" y="110"/>
                    </a:cubicBezTo>
                    <a:cubicBezTo>
                      <a:pt x="99" y="107"/>
                      <a:pt x="103" y="106"/>
                      <a:pt x="102" y="104"/>
                    </a:cubicBezTo>
                    <a:cubicBezTo>
                      <a:pt x="102" y="103"/>
                      <a:pt x="97" y="102"/>
                      <a:pt x="97" y="101"/>
                    </a:cubicBezTo>
                    <a:cubicBezTo>
                      <a:pt x="96" y="99"/>
                      <a:pt x="100" y="99"/>
                      <a:pt x="99" y="97"/>
                    </a:cubicBezTo>
                    <a:cubicBezTo>
                      <a:pt x="99" y="95"/>
                      <a:pt x="95" y="92"/>
                      <a:pt x="98" y="89"/>
                    </a:cubicBezTo>
                    <a:cubicBezTo>
                      <a:pt x="100" y="86"/>
                      <a:pt x="105" y="89"/>
                      <a:pt x="101" y="82"/>
                    </a:cubicBezTo>
                    <a:cubicBezTo>
                      <a:pt x="98" y="75"/>
                      <a:pt x="92" y="67"/>
                      <a:pt x="91" y="65"/>
                    </a:cubicBezTo>
                    <a:cubicBezTo>
                      <a:pt x="89" y="63"/>
                      <a:pt x="92" y="60"/>
                      <a:pt x="94" y="58"/>
                    </a:cubicBezTo>
                    <a:cubicBezTo>
                      <a:pt x="96" y="57"/>
                      <a:pt x="101" y="52"/>
                      <a:pt x="101" y="50"/>
                    </a:cubicBezTo>
                    <a:cubicBezTo>
                      <a:pt x="101" y="48"/>
                      <a:pt x="95" y="43"/>
                      <a:pt x="93" y="42"/>
                    </a:cubicBezTo>
                    <a:cubicBezTo>
                      <a:pt x="91" y="41"/>
                      <a:pt x="88" y="41"/>
                      <a:pt x="86" y="38"/>
                    </a:cubicBezTo>
                    <a:cubicBezTo>
                      <a:pt x="84" y="34"/>
                      <a:pt x="83" y="33"/>
                      <a:pt x="84" y="31"/>
                    </a:cubicBezTo>
                    <a:cubicBezTo>
                      <a:pt x="86" y="29"/>
                      <a:pt x="86" y="27"/>
                      <a:pt x="86" y="25"/>
                    </a:cubicBezTo>
                    <a:cubicBezTo>
                      <a:pt x="86" y="23"/>
                      <a:pt x="90" y="25"/>
                      <a:pt x="90" y="22"/>
                    </a:cubicBezTo>
                    <a:cubicBezTo>
                      <a:pt x="91" y="20"/>
                      <a:pt x="92" y="19"/>
                      <a:pt x="93" y="18"/>
                    </a:cubicBezTo>
                    <a:cubicBezTo>
                      <a:pt x="93" y="15"/>
                      <a:pt x="93" y="13"/>
                      <a:pt x="93" y="11"/>
                    </a:cubicBezTo>
                    <a:cubicBezTo>
                      <a:pt x="92" y="8"/>
                      <a:pt x="83" y="7"/>
                      <a:pt x="81" y="3"/>
                    </a:cubicBezTo>
                    <a:cubicBezTo>
                      <a:pt x="79" y="0"/>
                      <a:pt x="74" y="1"/>
                      <a:pt x="72" y="3"/>
                    </a:cubicBezTo>
                    <a:cubicBezTo>
                      <a:pt x="70" y="6"/>
                      <a:pt x="61" y="3"/>
                      <a:pt x="61" y="6"/>
                    </a:cubicBezTo>
                    <a:cubicBezTo>
                      <a:pt x="61" y="9"/>
                      <a:pt x="54" y="10"/>
                      <a:pt x="54" y="14"/>
                    </a:cubicBezTo>
                    <a:cubicBezTo>
                      <a:pt x="54" y="17"/>
                      <a:pt x="57" y="24"/>
                      <a:pt x="52" y="23"/>
                    </a:cubicBezTo>
                    <a:cubicBezTo>
                      <a:pt x="46" y="23"/>
                      <a:pt x="50" y="25"/>
                      <a:pt x="47" y="30"/>
                    </a:cubicBezTo>
                    <a:cubicBezTo>
                      <a:pt x="44" y="34"/>
                      <a:pt x="44" y="27"/>
                      <a:pt x="40" y="28"/>
                    </a:cubicBezTo>
                    <a:cubicBezTo>
                      <a:pt x="37" y="29"/>
                      <a:pt x="33" y="25"/>
                      <a:pt x="32" y="28"/>
                    </a:cubicBezTo>
                    <a:cubicBezTo>
                      <a:pt x="30" y="30"/>
                      <a:pt x="25" y="28"/>
                      <a:pt x="19" y="27"/>
                    </a:cubicBezTo>
                    <a:cubicBezTo>
                      <a:pt x="14" y="26"/>
                      <a:pt x="11" y="18"/>
                      <a:pt x="7" y="18"/>
                    </a:cubicBezTo>
                    <a:cubicBezTo>
                      <a:pt x="4" y="18"/>
                      <a:pt x="1" y="20"/>
                      <a:pt x="0" y="23"/>
                    </a:cubicBezTo>
                    <a:cubicBezTo>
                      <a:pt x="4" y="26"/>
                      <a:pt x="7" y="30"/>
                      <a:pt x="12" y="32"/>
                    </a:cubicBezTo>
                    <a:cubicBezTo>
                      <a:pt x="18" y="35"/>
                      <a:pt x="29" y="38"/>
                      <a:pt x="28" y="42"/>
                    </a:cubicBezTo>
                    <a:cubicBezTo>
                      <a:pt x="28" y="46"/>
                      <a:pt x="26" y="51"/>
                      <a:pt x="29" y="53"/>
                    </a:cubicBezTo>
                    <a:cubicBezTo>
                      <a:pt x="31" y="54"/>
                      <a:pt x="28" y="61"/>
                      <a:pt x="31" y="63"/>
                    </a:cubicBezTo>
                    <a:cubicBezTo>
                      <a:pt x="34" y="64"/>
                      <a:pt x="33" y="73"/>
                      <a:pt x="31" y="73"/>
                    </a:cubicBezTo>
                    <a:cubicBezTo>
                      <a:pt x="28" y="73"/>
                      <a:pt x="31" y="77"/>
                      <a:pt x="33" y="78"/>
                    </a:cubicBezTo>
                    <a:cubicBezTo>
                      <a:pt x="34" y="79"/>
                      <a:pt x="34" y="81"/>
                      <a:pt x="34" y="84"/>
                    </a:cubicBezTo>
                    <a:cubicBezTo>
                      <a:pt x="38" y="85"/>
                      <a:pt x="41" y="86"/>
                      <a:pt x="44" y="88"/>
                    </a:cubicBezTo>
                    <a:cubicBezTo>
                      <a:pt x="48" y="90"/>
                      <a:pt x="47" y="93"/>
                      <a:pt x="48" y="96"/>
                    </a:cubicBezTo>
                    <a:cubicBezTo>
                      <a:pt x="48" y="100"/>
                      <a:pt x="48" y="102"/>
                      <a:pt x="46" y="100"/>
                    </a:cubicBezTo>
                    <a:cubicBezTo>
                      <a:pt x="43" y="99"/>
                      <a:pt x="41" y="100"/>
                      <a:pt x="39" y="105"/>
                    </a:cubicBezTo>
                    <a:cubicBezTo>
                      <a:pt x="38" y="110"/>
                      <a:pt x="32" y="116"/>
                      <a:pt x="28" y="117"/>
                    </a:cubicBezTo>
                    <a:cubicBezTo>
                      <a:pt x="24" y="117"/>
                      <a:pt x="24" y="121"/>
                      <a:pt x="21" y="122"/>
                    </a:cubicBezTo>
                    <a:cubicBezTo>
                      <a:pt x="18" y="123"/>
                      <a:pt x="15" y="125"/>
                      <a:pt x="15" y="128"/>
                    </a:cubicBezTo>
                    <a:cubicBezTo>
                      <a:pt x="15" y="132"/>
                      <a:pt x="11" y="132"/>
                      <a:pt x="7" y="132"/>
                    </a:cubicBezTo>
                    <a:cubicBezTo>
                      <a:pt x="4" y="132"/>
                      <a:pt x="5" y="138"/>
                      <a:pt x="2" y="139"/>
                    </a:cubicBezTo>
                    <a:cubicBezTo>
                      <a:pt x="0" y="141"/>
                      <a:pt x="0" y="143"/>
                      <a:pt x="3" y="146"/>
                    </a:cubicBezTo>
                    <a:cubicBezTo>
                      <a:pt x="5" y="149"/>
                      <a:pt x="3" y="151"/>
                      <a:pt x="4" y="153"/>
                    </a:cubicBezTo>
                    <a:cubicBezTo>
                      <a:pt x="5" y="156"/>
                      <a:pt x="8" y="161"/>
                      <a:pt x="6" y="166"/>
                    </a:cubicBezTo>
                    <a:cubicBezTo>
                      <a:pt x="3" y="172"/>
                      <a:pt x="1" y="178"/>
                      <a:pt x="3" y="178"/>
                    </a:cubicBezTo>
                    <a:cubicBezTo>
                      <a:pt x="5" y="177"/>
                      <a:pt x="10" y="182"/>
                      <a:pt x="13" y="182"/>
                    </a:cubicBezTo>
                    <a:cubicBezTo>
                      <a:pt x="17" y="182"/>
                      <a:pt x="17" y="187"/>
                      <a:pt x="20" y="186"/>
                    </a:cubicBezTo>
                    <a:cubicBezTo>
                      <a:pt x="23" y="185"/>
                      <a:pt x="23" y="189"/>
                      <a:pt x="33" y="188"/>
                    </a:cubicBezTo>
                    <a:cubicBezTo>
                      <a:pt x="42" y="188"/>
                      <a:pt x="60" y="180"/>
                      <a:pt x="68" y="180"/>
                    </a:cubicBezTo>
                    <a:cubicBezTo>
                      <a:pt x="72" y="180"/>
                      <a:pt x="75" y="180"/>
                      <a:pt x="78" y="179"/>
                    </a:cubicBezTo>
                    <a:cubicBezTo>
                      <a:pt x="79" y="177"/>
                      <a:pt x="81" y="174"/>
                      <a:pt x="83" y="172"/>
                    </a:cubicBezTo>
                    <a:cubicBezTo>
                      <a:pt x="88" y="168"/>
                      <a:pt x="98" y="164"/>
                      <a:pt x="100" y="15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89" name="Freeform 89"/>
              <p:cNvSpPr/>
              <p:nvPr/>
            </p:nvSpPr>
            <p:spPr bwMode="auto">
              <a:xfrm>
                <a:off x="5097463" y="2533650"/>
                <a:ext cx="455613" cy="363538"/>
              </a:xfrm>
              <a:custGeom>
                <a:avLst/>
                <a:gdLst/>
                <a:ahLst/>
                <a:cxnLst>
                  <a:cxn ang="0">
                    <a:pos x="142" y="40"/>
                  </a:cxn>
                  <a:cxn ang="0">
                    <a:pos x="122" y="38"/>
                  </a:cxn>
                  <a:cxn ang="0">
                    <a:pos x="109" y="33"/>
                  </a:cxn>
                  <a:cxn ang="0">
                    <a:pos x="82" y="13"/>
                  </a:cxn>
                  <a:cxn ang="0">
                    <a:pos x="59" y="0"/>
                  </a:cxn>
                  <a:cxn ang="0">
                    <a:pos x="50" y="0"/>
                  </a:cxn>
                  <a:cxn ang="0">
                    <a:pos x="38" y="4"/>
                  </a:cxn>
                  <a:cxn ang="0">
                    <a:pos x="27" y="11"/>
                  </a:cxn>
                  <a:cxn ang="0">
                    <a:pos x="36" y="21"/>
                  </a:cxn>
                  <a:cxn ang="0">
                    <a:pos x="29" y="26"/>
                  </a:cxn>
                  <a:cxn ang="0">
                    <a:pos x="22" y="29"/>
                  </a:cxn>
                  <a:cxn ang="0">
                    <a:pos x="13" y="36"/>
                  </a:cxn>
                  <a:cxn ang="0">
                    <a:pos x="2" y="31"/>
                  </a:cxn>
                  <a:cxn ang="0">
                    <a:pos x="1" y="34"/>
                  </a:cxn>
                  <a:cxn ang="0">
                    <a:pos x="0" y="37"/>
                  </a:cxn>
                  <a:cxn ang="0">
                    <a:pos x="2" y="50"/>
                  </a:cxn>
                  <a:cxn ang="0">
                    <a:pos x="11" y="61"/>
                  </a:cxn>
                  <a:cxn ang="0">
                    <a:pos x="28" y="87"/>
                  </a:cxn>
                  <a:cxn ang="0">
                    <a:pos x="36" y="99"/>
                  </a:cxn>
                  <a:cxn ang="0">
                    <a:pos x="47" y="112"/>
                  </a:cxn>
                  <a:cxn ang="0">
                    <a:pos x="49" y="124"/>
                  </a:cxn>
                  <a:cxn ang="0">
                    <a:pos x="59" y="143"/>
                  </a:cxn>
                  <a:cxn ang="0">
                    <a:pos x="72" y="158"/>
                  </a:cxn>
                  <a:cxn ang="0">
                    <a:pos x="82" y="175"/>
                  </a:cxn>
                  <a:cxn ang="0">
                    <a:pos x="86" y="184"/>
                  </a:cxn>
                  <a:cxn ang="0">
                    <a:pos x="89" y="190"/>
                  </a:cxn>
                  <a:cxn ang="0">
                    <a:pos x="95" y="188"/>
                  </a:cxn>
                  <a:cxn ang="0">
                    <a:pos x="94" y="181"/>
                  </a:cxn>
                  <a:cxn ang="0">
                    <a:pos x="99" y="177"/>
                  </a:cxn>
                  <a:cxn ang="0">
                    <a:pos x="107" y="179"/>
                  </a:cxn>
                  <a:cxn ang="0">
                    <a:pos x="121" y="180"/>
                  </a:cxn>
                  <a:cxn ang="0">
                    <a:pos x="137" y="182"/>
                  </a:cxn>
                  <a:cxn ang="0">
                    <a:pos x="145" y="179"/>
                  </a:cxn>
                  <a:cxn ang="0">
                    <a:pos x="162" y="164"/>
                  </a:cxn>
                  <a:cxn ang="0">
                    <a:pos x="184" y="163"/>
                  </a:cxn>
                  <a:cxn ang="0">
                    <a:pos x="230" y="148"/>
                  </a:cxn>
                  <a:cxn ang="0">
                    <a:pos x="238" y="125"/>
                  </a:cxn>
                  <a:cxn ang="0">
                    <a:pos x="232" y="117"/>
                  </a:cxn>
                  <a:cxn ang="0">
                    <a:pos x="203" y="113"/>
                  </a:cxn>
                  <a:cxn ang="0">
                    <a:pos x="195" y="101"/>
                  </a:cxn>
                  <a:cxn ang="0">
                    <a:pos x="190" y="94"/>
                  </a:cxn>
                  <a:cxn ang="0">
                    <a:pos x="181" y="88"/>
                  </a:cxn>
                  <a:cxn ang="0">
                    <a:pos x="175" y="76"/>
                  </a:cxn>
                  <a:cxn ang="0">
                    <a:pos x="170" y="63"/>
                  </a:cxn>
                  <a:cxn ang="0">
                    <a:pos x="158" y="50"/>
                  </a:cxn>
                  <a:cxn ang="0">
                    <a:pos x="157" y="45"/>
                  </a:cxn>
                  <a:cxn ang="0">
                    <a:pos x="148" y="45"/>
                  </a:cxn>
                  <a:cxn ang="0">
                    <a:pos x="142" y="40"/>
                  </a:cxn>
                </a:cxnLst>
                <a:rect l="0" t="0" r="r" b="b"/>
                <a:pathLst>
                  <a:path w="238" h="190">
                    <a:moveTo>
                      <a:pt x="142" y="40"/>
                    </a:moveTo>
                    <a:cubicBezTo>
                      <a:pt x="142" y="40"/>
                      <a:pt x="125" y="38"/>
                      <a:pt x="122" y="38"/>
                    </a:cubicBezTo>
                    <a:cubicBezTo>
                      <a:pt x="119" y="38"/>
                      <a:pt x="113" y="37"/>
                      <a:pt x="109" y="33"/>
                    </a:cubicBezTo>
                    <a:cubicBezTo>
                      <a:pt x="105" y="30"/>
                      <a:pt x="85" y="15"/>
                      <a:pt x="82" y="13"/>
                    </a:cubicBezTo>
                    <a:cubicBezTo>
                      <a:pt x="78" y="11"/>
                      <a:pt x="63" y="1"/>
                      <a:pt x="59" y="0"/>
                    </a:cubicBezTo>
                    <a:cubicBezTo>
                      <a:pt x="55" y="0"/>
                      <a:pt x="55" y="0"/>
                      <a:pt x="50" y="0"/>
                    </a:cubicBezTo>
                    <a:cubicBezTo>
                      <a:pt x="45" y="0"/>
                      <a:pt x="47" y="3"/>
                      <a:pt x="38" y="4"/>
                    </a:cubicBezTo>
                    <a:cubicBezTo>
                      <a:pt x="30" y="4"/>
                      <a:pt x="25" y="10"/>
                      <a:pt x="27" y="11"/>
                    </a:cubicBezTo>
                    <a:cubicBezTo>
                      <a:pt x="30" y="12"/>
                      <a:pt x="38" y="19"/>
                      <a:pt x="36" y="21"/>
                    </a:cubicBezTo>
                    <a:cubicBezTo>
                      <a:pt x="33" y="22"/>
                      <a:pt x="33" y="26"/>
                      <a:pt x="29" y="26"/>
                    </a:cubicBezTo>
                    <a:cubicBezTo>
                      <a:pt x="26" y="26"/>
                      <a:pt x="22" y="27"/>
                      <a:pt x="22" y="29"/>
                    </a:cubicBezTo>
                    <a:cubicBezTo>
                      <a:pt x="22" y="32"/>
                      <a:pt x="17" y="36"/>
                      <a:pt x="13" y="36"/>
                    </a:cubicBezTo>
                    <a:cubicBezTo>
                      <a:pt x="11" y="36"/>
                      <a:pt x="6" y="33"/>
                      <a:pt x="2" y="31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40"/>
                      <a:pt x="0" y="49"/>
                      <a:pt x="2" y="50"/>
                    </a:cubicBezTo>
                    <a:cubicBezTo>
                      <a:pt x="5" y="51"/>
                      <a:pt x="6" y="55"/>
                      <a:pt x="11" y="61"/>
                    </a:cubicBezTo>
                    <a:cubicBezTo>
                      <a:pt x="17" y="67"/>
                      <a:pt x="28" y="83"/>
                      <a:pt x="28" y="87"/>
                    </a:cubicBezTo>
                    <a:cubicBezTo>
                      <a:pt x="28" y="90"/>
                      <a:pt x="30" y="95"/>
                      <a:pt x="36" y="99"/>
                    </a:cubicBezTo>
                    <a:cubicBezTo>
                      <a:pt x="43" y="104"/>
                      <a:pt x="43" y="109"/>
                      <a:pt x="47" y="112"/>
                    </a:cubicBezTo>
                    <a:cubicBezTo>
                      <a:pt x="50" y="114"/>
                      <a:pt x="49" y="118"/>
                      <a:pt x="49" y="124"/>
                    </a:cubicBezTo>
                    <a:cubicBezTo>
                      <a:pt x="50" y="131"/>
                      <a:pt x="53" y="140"/>
                      <a:pt x="59" y="143"/>
                    </a:cubicBezTo>
                    <a:cubicBezTo>
                      <a:pt x="65" y="147"/>
                      <a:pt x="69" y="151"/>
                      <a:pt x="72" y="158"/>
                    </a:cubicBezTo>
                    <a:cubicBezTo>
                      <a:pt x="74" y="165"/>
                      <a:pt x="78" y="171"/>
                      <a:pt x="82" y="175"/>
                    </a:cubicBezTo>
                    <a:cubicBezTo>
                      <a:pt x="86" y="179"/>
                      <a:pt x="84" y="181"/>
                      <a:pt x="86" y="184"/>
                    </a:cubicBezTo>
                    <a:cubicBezTo>
                      <a:pt x="87" y="185"/>
                      <a:pt x="88" y="188"/>
                      <a:pt x="89" y="190"/>
                    </a:cubicBezTo>
                    <a:cubicBezTo>
                      <a:pt x="92" y="189"/>
                      <a:pt x="94" y="188"/>
                      <a:pt x="95" y="188"/>
                    </a:cubicBezTo>
                    <a:cubicBezTo>
                      <a:pt x="95" y="186"/>
                      <a:pt x="93" y="183"/>
                      <a:pt x="94" y="181"/>
                    </a:cubicBezTo>
                    <a:cubicBezTo>
                      <a:pt x="95" y="180"/>
                      <a:pt x="97" y="178"/>
                      <a:pt x="99" y="177"/>
                    </a:cubicBezTo>
                    <a:cubicBezTo>
                      <a:pt x="101" y="177"/>
                      <a:pt x="103" y="179"/>
                      <a:pt x="107" y="179"/>
                    </a:cubicBezTo>
                    <a:cubicBezTo>
                      <a:pt x="112" y="178"/>
                      <a:pt x="120" y="179"/>
                      <a:pt x="121" y="180"/>
                    </a:cubicBezTo>
                    <a:cubicBezTo>
                      <a:pt x="122" y="181"/>
                      <a:pt x="134" y="180"/>
                      <a:pt x="137" y="182"/>
                    </a:cubicBezTo>
                    <a:cubicBezTo>
                      <a:pt x="140" y="185"/>
                      <a:pt x="143" y="184"/>
                      <a:pt x="145" y="179"/>
                    </a:cubicBezTo>
                    <a:cubicBezTo>
                      <a:pt x="147" y="175"/>
                      <a:pt x="160" y="165"/>
                      <a:pt x="162" y="164"/>
                    </a:cubicBezTo>
                    <a:cubicBezTo>
                      <a:pt x="164" y="163"/>
                      <a:pt x="179" y="164"/>
                      <a:pt x="184" y="163"/>
                    </a:cubicBezTo>
                    <a:cubicBezTo>
                      <a:pt x="190" y="162"/>
                      <a:pt x="228" y="150"/>
                      <a:pt x="230" y="148"/>
                    </a:cubicBezTo>
                    <a:cubicBezTo>
                      <a:pt x="231" y="147"/>
                      <a:pt x="238" y="127"/>
                      <a:pt x="238" y="125"/>
                    </a:cubicBezTo>
                    <a:cubicBezTo>
                      <a:pt x="238" y="122"/>
                      <a:pt x="235" y="116"/>
                      <a:pt x="232" y="117"/>
                    </a:cubicBezTo>
                    <a:cubicBezTo>
                      <a:pt x="229" y="117"/>
                      <a:pt x="205" y="114"/>
                      <a:pt x="203" y="113"/>
                    </a:cubicBezTo>
                    <a:cubicBezTo>
                      <a:pt x="202" y="113"/>
                      <a:pt x="196" y="108"/>
                      <a:pt x="195" y="101"/>
                    </a:cubicBezTo>
                    <a:cubicBezTo>
                      <a:pt x="193" y="100"/>
                      <a:pt x="191" y="97"/>
                      <a:pt x="190" y="94"/>
                    </a:cubicBezTo>
                    <a:cubicBezTo>
                      <a:pt x="188" y="95"/>
                      <a:pt x="183" y="94"/>
                      <a:pt x="181" y="88"/>
                    </a:cubicBezTo>
                    <a:cubicBezTo>
                      <a:pt x="179" y="86"/>
                      <a:pt x="173" y="78"/>
                      <a:pt x="175" y="76"/>
                    </a:cubicBezTo>
                    <a:cubicBezTo>
                      <a:pt x="177" y="73"/>
                      <a:pt x="174" y="67"/>
                      <a:pt x="170" y="63"/>
                    </a:cubicBezTo>
                    <a:cubicBezTo>
                      <a:pt x="166" y="60"/>
                      <a:pt x="159" y="54"/>
                      <a:pt x="158" y="50"/>
                    </a:cubicBezTo>
                    <a:cubicBezTo>
                      <a:pt x="158" y="49"/>
                      <a:pt x="158" y="47"/>
                      <a:pt x="157" y="45"/>
                    </a:cubicBezTo>
                    <a:cubicBezTo>
                      <a:pt x="148" y="45"/>
                      <a:pt x="148" y="45"/>
                      <a:pt x="148" y="45"/>
                    </a:cubicBezTo>
                    <a:lnTo>
                      <a:pt x="142" y="40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0" name="Freeform 90"/>
              <p:cNvSpPr/>
              <p:nvPr/>
            </p:nvSpPr>
            <p:spPr bwMode="auto">
              <a:xfrm>
                <a:off x="5470525" y="2700338"/>
                <a:ext cx="174625" cy="192088"/>
              </a:xfrm>
              <a:custGeom>
                <a:avLst/>
                <a:gdLst/>
                <a:ahLst/>
                <a:cxnLst>
                  <a:cxn ang="0">
                    <a:pos x="45" y="3"/>
                  </a:cxn>
                  <a:cxn ang="0">
                    <a:pos x="45" y="11"/>
                  </a:cxn>
                  <a:cxn ang="0">
                    <a:pos x="38" y="20"/>
                  </a:cxn>
                  <a:cxn ang="0">
                    <a:pos x="35" y="30"/>
                  </a:cxn>
                  <a:cxn ang="0">
                    <a:pos x="37" y="30"/>
                  </a:cxn>
                  <a:cxn ang="0">
                    <a:pos x="43" y="38"/>
                  </a:cxn>
                  <a:cxn ang="0">
                    <a:pos x="35" y="61"/>
                  </a:cxn>
                  <a:cxn ang="0">
                    <a:pos x="0" y="73"/>
                  </a:cxn>
                  <a:cxn ang="0">
                    <a:pos x="14" y="101"/>
                  </a:cxn>
                  <a:cxn ang="0">
                    <a:pos x="17" y="100"/>
                  </a:cxn>
                  <a:cxn ang="0">
                    <a:pos x="35" y="97"/>
                  </a:cxn>
                  <a:cxn ang="0">
                    <a:pos x="40" y="88"/>
                  </a:cxn>
                  <a:cxn ang="0">
                    <a:pos x="52" y="86"/>
                  </a:cxn>
                  <a:cxn ang="0">
                    <a:pos x="59" y="76"/>
                  </a:cxn>
                  <a:cxn ang="0">
                    <a:pos x="67" y="72"/>
                  </a:cxn>
                  <a:cxn ang="0">
                    <a:pos x="70" y="57"/>
                  </a:cxn>
                  <a:cxn ang="0">
                    <a:pos x="80" y="51"/>
                  </a:cxn>
                  <a:cxn ang="0">
                    <a:pos x="89" y="37"/>
                  </a:cxn>
                  <a:cxn ang="0">
                    <a:pos x="88" y="31"/>
                  </a:cxn>
                  <a:cxn ang="0">
                    <a:pos x="79" y="19"/>
                  </a:cxn>
                  <a:cxn ang="0">
                    <a:pos x="60" y="12"/>
                  </a:cxn>
                  <a:cxn ang="0">
                    <a:pos x="54" y="0"/>
                  </a:cxn>
                  <a:cxn ang="0">
                    <a:pos x="50" y="3"/>
                  </a:cxn>
                  <a:cxn ang="0">
                    <a:pos x="45" y="3"/>
                  </a:cxn>
                </a:cxnLst>
                <a:rect l="0" t="0" r="r" b="b"/>
                <a:pathLst>
                  <a:path w="91" h="101">
                    <a:moveTo>
                      <a:pt x="45" y="3"/>
                    </a:moveTo>
                    <a:cubicBezTo>
                      <a:pt x="45" y="11"/>
                      <a:pt x="45" y="11"/>
                      <a:pt x="45" y="11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6" y="30"/>
                      <a:pt x="36" y="30"/>
                      <a:pt x="37" y="30"/>
                    </a:cubicBezTo>
                    <a:cubicBezTo>
                      <a:pt x="40" y="29"/>
                      <a:pt x="43" y="35"/>
                      <a:pt x="43" y="38"/>
                    </a:cubicBezTo>
                    <a:cubicBezTo>
                      <a:pt x="43" y="40"/>
                      <a:pt x="36" y="60"/>
                      <a:pt x="35" y="61"/>
                    </a:cubicBezTo>
                    <a:cubicBezTo>
                      <a:pt x="34" y="62"/>
                      <a:pt x="14" y="69"/>
                      <a:pt x="0" y="73"/>
                    </a:cubicBezTo>
                    <a:cubicBezTo>
                      <a:pt x="3" y="79"/>
                      <a:pt x="9" y="91"/>
                      <a:pt x="14" y="101"/>
                    </a:cubicBezTo>
                    <a:cubicBezTo>
                      <a:pt x="15" y="101"/>
                      <a:pt x="16" y="101"/>
                      <a:pt x="17" y="100"/>
                    </a:cubicBezTo>
                    <a:cubicBezTo>
                      <a:pt x="23" y="96"/>
                      <a:pt x="31" y="98"/>
                      <a:pt x="35" y="97"/>
                    </a:cubicBezTo>
                    <a:cubicBezTo>
                      <a:pt x="40" y="96"/>
                      <a:pt x="36" y="92"/>
                      <a:pt x="40" y="88"/>
                    </a:cubicBezTo>
                    <a:cubicBezTo>
                      <a:pt x="44" y="85"/>
                      <a:pt x="50" y="87"/>
                      <a:pt x="52" y="86"/>
                    </a:cubicBezTo>
                    <a:cubicBezTo>
                      <a:pt x="54" y="85"/>
                      <a:pt x="56" y="77"/>
                      <a:pt x="59" y="76"/>
                    </a:cubicBezTo>
                    <a:cubicBezTo>
                      <a:pt x="63" y="74"/>
                      <a:pt x="67" y="75"/>
                      <a:pt x="67" y="72"/>
                    </a:cubicBezTo>
                    <a:cubicBezTo>
                      <a:pt x="66" y="69"/>
                      <a:pt x="67" y="58"/>
                      <a:pt x="70" y="57"/>
                    </a:cubicBezTo>
                    <a:cubicBezTo>
                      <a:pt x="74" y="56"/>
                      <a:pt x="79" y="53"/>
                      <a:pt x="80" y="51"/>
                    </a:cubicBezTo>
                    <a:cubicBezTo>
                      <a:pt x="80" y="49"/>
                      <a:pt x="87" y="41"/>
                      <a:pt x="89" y="37"/>
                    </a:cubicBezTo>
                    <a:cubicBezTo>
                      <a:pt x="91" y="34"/>
                      <a:pt x="91" y="32"/>
                      <a:pt x="88" y="31"/>
                    </a:cubicBezTo>
                    <a:cubicBezTo>
                      <a:pt x="85" y="31"/>
                      <a:pt x="80" y="22"/>
                      <a:pt x="79" y="19"/>
                    </a:cubicBezTo>
                    <a:cubicBezTo>
                      <a:pt x="77" y="17"/>
                      <a:pt x="68" y="19"/>
                      <a:pt x="60" y="12"/>
                    </a:cubicBezTo>
                    <a:cubicBezTo>
                      <a:pt x="57" y="10"/>
                      <a:pt x="55" y="5"/>
                      <a:pt x="54" y="0"/>
                    </a:cubicBezTo>
                    <a:cubicBezTo>
                      <a:pt x="50" y="3"/>
                      <a:pt x="50" y="3"/>
                      <a:pt x="50" y="3"/>
                    </a:cubicBezTo>
                    <a:lnTo>
                      <a:pt x="45" y="3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1" name="Freeform 91"/>
              <p:cNvSpPr/>
              <p:nvPr/>
            </p:nvSpPr>
            <p:spPr bwMode="auto">
              <a:xfrm>
                <a:off x="5443538" y="2676525"/>
                <a:ext cx="25400" cy="38100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10" y="16"/>
                  </a:cxn>
                  <a:cxn ang="0">
                    <a:pos x="8" y="2"/>
                  </a:cxn>
                  <a:cxn ang="0">
                    <a:pos x="1" y="13"/>
                  </a:cxn>
                  <a:cxn ang="0">
                    <a:pos x="0" y="13"/>
                  </a:cxn>
                  <a:cxn ang="0">
                    <a:pos x="9" y="19"/>
                  </a:cxn>
                </a:cxnLst>
                <a:rect l="0" t="0" r="r" b="b"/>
                <a:pathLst>
                  <a:path w="13" h="20">
                    <a:moveTo>
                      <a:pt x="9" y="19"/>
                    </a:moveTo>
                    <a:cubicBezTo>
                      <a:pt x="9" y="18"/>
                      <a:pt x="9" y="17"/>
                      <a:pt x="10" y="16"/>
                    </a:cubicBezTo>
                    <a:cubicBezTo>
                      <a:pt x="12" y="12"/>
                      <a:pt x="13" y="3"/>
                      <a:pt x="8" y="2"/>
                    </a:cubicBezTo>
                    <a:cubicBezTo>
                      <a:pt x="3" y="0"/>
                      <a:pt x="1" y="10"/>
                      <a:pt x="1" y="13"/>
                    </a:cubicBezTo>
                    <a:cubicBezTo>
                      <a:pt x="1" y="13"/>
                      <a:pt x="0" y="13"/>
                      <a:pt x="0" y="13"/>
                    </a:cubicBezTo>
                    <a:cubicBezTo>
                      <a:pt x="2" y="19"/>
                      <a:pt x="7" y="20"/>
                      <a:pt x="9" y="1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2" name="Freeform 92"/>
              <p:cNvSpPr/>
              <p:nvPr/>
            </p:nvSpPr>
            <p:spPr bwMode="auto">
              <a:xfrm>
                <a:off x="5470525" y="2673350"/>
                <a:ext cx="103188" cy="84138"/>
              </a:xfrm>
              <a:custGeom>
                <a:avLst/>
                <a:gdLst/>
                <a:ahLst/>
                <a:cxnLst>
                  <a:cxn ang="0">
                    <a:pos x="8" y="40"/>
                  </a:cxn>
                  <a:cxn ang="0">
                    <a:pos x="35" y="44"/>
                  </a:cxn>
                  <a:cxn ang="0">
                    <a:pos x="38" y="34"/>
                  </a:cxn>
                  <a:cxn ang="0">
                    <a:pos x="45" y="25"/>
                  </a:cxn>
                  <a:cxn ang="0">
                    <a:pos x="45" y="17"/>
                  </a:cxn>
                  <a:cxn ang="0">
                    <a:pos x="50" y="17"/>
                  </a:cxn>
                  <a:cxn ang="0">
                    <a:pos x="54" y="14"/>
                  </a:cxn>
                  <a:cxn ang="0">
                    <a:pos x="51" y="0"/>
                  </a:cxn>
                  <a:cxn ang="0">
                    <a:pos x="37" y="16"/>
                  </a:cxn>
                  <a:cxn ang="0">
                    <a:pos x="16" y="26"/>
                  </a:cxn>
                  <a:cxn ang="0">
                    <a:pos x="2" y="29"/>
                  </a:cxn>
                  <a:cxn ang="0">
                    <a:pos x="0" y="28"/>
                  </a:cxn>
                  <a:cxn ang="0">
                    <a:pos x="8" y="40"/>
                  </a:cxn>
                </a:cxnLst>
                <a:rect l="0" t="0" r="r" b="b"/>
                <a:pathLst>
                  <a:path w="54" h="44">
                    <a:moveTo>
                      <a:pt x="8" y="40"/>
                    </a:moveTo>
                    <a:cubicBezTo>
                      <a:pt x="10" y="41"/>
                      <a:pt x="28" y="43"/>
                      <a:pt x="35" y="4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2" y="7"/>
                      <a:pt x="52" y="0"/>
                      <a:pt x="51" y="0"/>
                    </a:cubicBezTo>
                    <a:cubicBezTo>
                      <a:pt x="49" y="0"/>
                      <a:pt x="40" y="9"/>
                      <a:pt x="37" y="16"/>
                    </a:cubicBezTo>
                    <a:cubicBezTo>
                      <a:pt x="34" y="22"/>
                      <a:pt x="24" y="27"/>
                      <a:pt x="16" y="26"/>
                    </a:cubicBezTo>
                    <a:cubicBezTo>
                      <a:pt x="7" y="24"/>
                      <a:pt x="5" y="28"/>
                      <a:pt x="2" y="29"/>
                    </a:cubicBezTo>
                    <a:cubicBezTo>
                      <a:pt x="2" y="29"/>
                      <a:pt x="1" y="29"/>
                      <a:pt x="0" y="28"/>
                    </a:cubicBezTo>
                    <a:cubicBezTo>
                      <a:pt x="1" y="35"/>
                      <a:pt x="7" y="40"/>
                      <a:pt x="8" y="4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3" name="Freeform 93"/>
              <p:cNvSpPr>
                <a:spLocks noEditPoints="1"/>
              </p:cNvSpPr>
              <p:nvPr/>
            </p:nvSpPr>
            <p:spPr bwMode="auto">
              <a:xfrm>
                <a:off x="6489700" y="3114675"/>
                <a:ext cx="419100" cy="130175"/>
              </a:xfrm>
              <a:custGeom>
                <a:avLst/>
                <a:gdLst/>
                <a:ahLst/>
                <a:cxnLst>
                  <a:cxn ang="0">
                    <a:pos x="39" y="24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4" y="5"/>
                  </a:cxn>
                  <a:cxn ang="0">
                    <a:pos x="21" y="10"/>
                  </a:cxn>
                  <a:cxn ang="0">
                    <a:pos x="12" y="9"/>
                  </a:cxn>
                  <a:cxn ang="0">
                    <a:pos x="6" y="2"/>
                  </a:cxn>
                  <a:cxn ang="0">
                    <a:pos x="0" y="1"/>
                  </a:cxn>
                  <a:cxn ang="0">
                    <a:pos x="3" y="19"/>
                  </a:cxn>
                  <a:cxn ang="0">
                    <a:pos x="14" y="40"/>
                  </a:cxn>
                  <a:cxn ang="0">
                    <a:pos x="25" y="51"/>
                  </a:cxn>
                  <a:cxn ang="0">
                    <a:pos x="47" y="62"/>
                  </a:cxn>
                  <a:cxn ang="0">
                    <a:pos x="39" y="46"/>
                  </a:cxn>
                  <a:cxn ang="0">
                    <a:pos x="39" y="24"/>
                  </a:cxn>
                  <a:cxn ang="0">
                    <a:pos x="210" y="11"/>
                  </a:cxn>
                  <a:cxn ang="0">
                    <a:pos x="200" y="9"/>
                  </a:cxn>
                  <a:cxn ang="0">
                    <a:pos x="189" y="0"/>
                  </a:cxn>
                  <a:cxn ang="0">
                    <a:pos x="180" y="11"/>
                  </a:cxn>
                  <a:cxn ang="0">
                    <a:pos x="174" y="19"/>
                  </a:cxn>
                  <a:cxn ang="0">
                    <a:pos x="172" y="22"/>
                  </a:cxn>
                  <a:cxn ang="0">
                    <a:pos x="172" y="29"/>
                  </a:cxn>
                  <a:cxn ang="0">
                    <a:pos x="165" y="31"/>
                  </a:cxn>
                  <a:cxn ang="0">
                    <a:pos x="159" y="23"/>
                  </a:cxn>
                  <a:cxn ang="0">
                    <a:pos x="158" y="23"/>
                  </a:cxn>
                  <a:cxn ang="0">
                    <a:pos x="148" y="39"/>
                  </a:cxn>
                  <a:cxn ang="0">
                    <a:pos x="132" y="44"/>
                  </a:cxn>
                  <a:cxn ang="0">
                    <a:pos x="125" y="58"/>
                  </a:cxn>
                  <a:cxn ang="0">
                    <a:pos x="108" y="54"/>
                  </a:cxn>
                  <a:cxn ang="0">
                    <a:pos x="111" y="61"/>
                  </a:cxn>
                  <a:cxn ang="0">
                    <a:pos x="121" y="66"/>
                  </a:cxn>
                  <a:cxn ang="0">
                    <a:pos x="135" y="65"/>
                  </a:cxn>
                  <a:cxn ang="0">
                    <a:pos x="147" y="60"/>
                  </a:cxn>
                  <a:cxn ang="0">
                    <a:pos x="157" y="62"/>
                  </a:cxn>
                  <a:cxn ang="0">
                    <a:pos x="167" y="55"/>
                  </a:cxn>
                  <a:cxn ang="0">
                    <a:pos x="171" y="45"/>
                  </a:cxn>
                  <a:cxn ang="0">
                    <a:pos x="177" y="35"/>
                  </a:cxn>
                  <a:cxn ang="0">
                    <a:pos x="195" y="27"/>
                  </a:cxn>
                  <a:cxn ang="0">
                    <a:pos x="200" y="29"/>
                  </a:cxn>
                  <a:cxn ang="0">
                    <a:pos x="207" y="22"/>
                  </a:cxn>
                  <a:cxn ang="0">
                    <a:pos x="217" y="18"/>
                  </a:cxn>
                  <a:cxn ang="0">
                    <a:pos x="210" y="11"/>
                  </a:cxn>
                </a:cxnLst>
                <a:rect l="0" t="0" r="r" b="b"/>
                <a:pathLst>
                  <a:path w="219" h="68">
                    <a:moveTo>
                      <a:pt x="39" y="24"/>
                    </a:moveTo>
                    <a:cubicBezTo>
                      <a:pt x="39" y="17"/>
                      <a:pt x="32" y="17"/>
                      <a:pt x="31" y="12"/>
                    </a:cubicBezTo>
                    <a:cubicBezTo>
                      <a:pt x="29" y="7"/>
                      <a:pt x="26" y="10"/>
                      <a:pt x="25" y="7"/>
                    </a:cubicBezTo>
                    <a:cubicBezTo>
                      <a:pt x="25" y="6"/>
                      <a:pt x="25" y="6"/>
                      <a:pt x="24" y="5"/>
                    </a:cubicBezTo>
                    <a:cubicBezTo>
                      <a:pt x="20" y="6"/>
                      <a:pt x="22" y="9"/>
                      <a:pt x="21" y="10"/>
                    </a:cubicBezTo>
                    <a:cubicBezTo>
                      <a:pt x="19" y="10"/>
                      <a:pt x="12" y="11"/>
                      <a:pt x="12" y="9"/>
                    </a:cubicBezTo>
                    <a:cubicBezTo>
                      <a:pt x="12" y="6"/>
                      <a:pt x="11" y="3"/>
                      <a:pt x="6" y="2"/>
                    </a:cubicBezTo>
                    <a:cubicBezTo>
                      <a:pt x="4" y="1"/>
                      <a:pt x="2" y="1"/>
                      <a:pt x="0" y="1"/>
                    </a:cubicBezTo>
                    <a:cubicBezTo>
                      <a:pt x="2" y="7"/>
                      <a:pt x="3" y="14"/>
                      <a:pt x="3" y="19"/>
                    </a:cubicBezTo>
                    <a:cubicBezTo>
                      <a:pt x="3" y="25"/>
                      <a:pt x="13" y="36"/>
                      <a:pt x="14" y="40"/>
                    </a:cubicBezTo>
                    <a:cubicBezTo>
                      <a:pt x="16" y="45"/>
                      <a:pt x="19" y="46"/>
                      <a:pt x="25" y="51"/>
                    </a:cubicBezTo>
                    <a:cubicBezTo>
                      <a:pt x="32" y="55"/>
                      <a:pt x="44" y="63"/>
                      <a:pt x="47" y="62"/>
                    </a:cubicBezTo>
                    <a:cubicBezTo>
                      <a:pt x="49" y="61"/>
                      <a:pt x="43" y="50"/>
                      <a:pt x="39" y="46"/>
                    </a:cubicBezTo>
                    <a:cubicBezTo>
                      <a:pt x="36" y="42"/>
                      <a:pt x="39" y="32"/>
                      <a:pt x="39" y="24"/>
                    </a:cubicBezTo>
                    <a:close/>
                    <a:moveTo>
                      <a:pt x="210" y="11"/>
                    </a:moveTo>
                    <a:cubicBezTo>
                      <a:pt x="207" y="12"/>
                      <a:pt x="200" y="12"/>
                      <a:pt x="200" y="9"/>
                    </a:cubicBezTo>
                    <a:cubicBezTo>
                      <a:pt x="200" y="6"/>
                      <a:pt x="193" y="0"/>
                      <a:pt x="189" y="0"/>
                    </a:cubicBezTo>
                    <a:cubicBezTo>
                      <a:pt x="185" y="0"/>
                      <a:pt x="181" y="8"/>
                      <a:pt x="180" y="11"/>
                    </a:cubicBezTo>
                    <a:cubicBezTo>
                      <a:pt x="180" y="15"/>
                      <a:pt x="174" y="14"/>
                      <a:pt x="174" y="19"/>
                    </a:cubicBezTo>
                    <a:cubicBezTo>
                      <a:pt x="175" y="21"/>
                      <a:pt x="173" y="21"/>
                      <a:pt x="172" y="22"/>
                    </a:cubicBezTo>
                    <a:cubicBezTo>
                      <a:pt x="173" y="26"/>
                      <a:pt x="174" y="29"/>
                      <a:pt x="172" y="29"/>
                    </a:cubicBezTo>
                    <a:cubicBezTo>
                      <a:pt x="169" y="28"/>
                      <a:pt x="169" y="31"/>
                      <a:pt x="165" y="31"/>
                    </a:cubicBezTo>
                    <a:cubicBezTo>
                      <a:pt x="163" y="31"/>
                      <a:pt x="161" y="28"/>
                      <a:pt x="159" y="23"/>
                    </a:cubicBezTo>
                    <a:cubicBezTo>
                      <a:pt x="159" y="23"/>
                      <a:pt x="158" y="23"/>
                      <a:pt x="158" y="23"/>
                    </a:cubicBezTo>
                    <a:cubicBezTo>
                      <a:pt x="156" y="23"/>
                      <a:pt x="150" y="33"/>
                      <a:pt x="148" y="39"/>
                    </a:cubicBezTo>
                    <a:cubicBezTo>
                      <a:pt x="147" y="45"/>
                      <a:pt x="141" y="43"/>
                      <a:pt x="132" y="44"/>
                    </a:cubicBezTo>
                    <a:cubicBezTo>
                      <a:pt x="123" y="45"/>
                      <a:pt x="127" y="54"/>
                      <a:pt x="125" y="58"/>
                    </a:cubicBezTo>
                    <a:cubicBezTo>
                      <a:pt x="123" y="62"/>
                      <a:pt x="113" y="55"/>
                      <a:pt x="108" y="54"/>
                    </a:cubicBezTo>
                    <a:cubicBezTo>
                      <a:pt x="109" y="58"/>
                      <a:pt x="110" y="61"/>
                      <a:pt x="111" y="61"/>
                    </a:cubicBezTo>
                    <a:cubicBezTo>
                      <a:pt x="114" y="61"/>
                      <a:pt x="118" y="68"/>
                      <a:pt x="121" y="66"/>
                    </a:cubicBezTo>
                    <a:cubicBezTo>
                      <a:pt x="123" y="64"/>
                      <a:pt x="131" y="66"/>
                      <a:pt x="135" y="65"/>
                    </a:cubicBezTo>
                    <a:cubicBezTo>
                      <a:pt x="139" y="63"/>
                      <a:pt x="140" y="60"/>
                      <a:pt x="147" y="60"/>
                    </a:cubicBezTo>
                    <a:cubicBezTo>
                      <a:pt x="153" y="60"/>
                      <a:pt x="151" y="65"/>
                      <a:pt x="157" y="62"/>
                    </a:cubicBezTo>
                    <a:cubicBezTo>
                      <a:pt x="164" y="59"/>
                      <a:pt x="168" y="61"/>
                      <a:pt x="167" y="55"/>
                    </a:cubicBezTo>
                    <a:cubicBezTo>
                      <a:pt x="167" y="49"/>
                      <a:pt x="171" y="49"/>
                      <a:pt x="171" y="45"/>
                    </a:cubicBezTo>
                    <a:cubicBezTo>
                      <a:pt x="170" y="40"/>
                      <a:pt x="178" y="43"/>
                      <a:pt x="177" y="35"/>
                    </a:cubicBezTo>
                    <a:cubicBezTo>
                      <a:pt x="177" y="26"/>
                      <a:pt x="189" y="27"/>
                      <a:pt x="195" y="27"/>
                    </a:cubicBezTo>
                    <a:cubicBezTo>
                      <a:pt x="196" y="27"/>
                      <a:pt x="198" y="28"/>
                      <a:pt x="200" y="29"/>
                    </a:cubicBezTo>
                    <a:cubicBezTo>
                      <a:pt x="204" y="27"/>
                      <a:pt x="210" y="24"/>
                      <a:pt x="207" y="22"/>
                    </a:cubicBezTo>
                    <a:cubicBezTo>
                      <a:pt x="204" y="20"/>
                      <a:pt x="216" y="22"/>
                      <a:pt x="217" y="18"/>
                    </a:cubicBezTo>
                    <a:cubicBezTo>
                      <a:pt x="219" y="14"/>
                      <a:pt x="213" y="11"/>
                      <a:pt x="210" y="1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4" name="Freeform 94"/>
              <p:cNvSpPr/>
              <p:nvPr/>
            </p:nvSpPr>
            <p:spPr bwMode="auto">
              <a:xfrm>
                <a:off x="6792913" y="3155950"/>
                <a:ext cx="28575" cy="17463"/>
              </a:xfrm>
              <a:custGeom>
                <a:avLst/>
                <a:gdLst/>
                <a:ahLst/>
                <a:cxnLst>
                  <a:cxn ang="0">
                    <a:pos x="6" y="9"/>
                  </a:cxn>
                  <a:cxn ang="0">
                    <a:pos x="13" y="7"/>
                  </a:cxn>
                  <a:cxn ang="0">
                    <a:pos x="13" y="0"/>
                  </a:cxn>
                  <a:cxn ang="0">
                    <a:pos x="7" y="3"/>
                  </a:cxn>
                  <a:cxn ang="0">
                    <a:pos x="0" y="1"/>
                  </a:cxn>
                  <a:cxn ang="0">
                    <a:pos x="6" y="9"/>
                  </a:cxn>
                </a:cxnLst>
                <a:rect l="0" t="0" r="r" b="b"/>
                <a:pathLst>
                  <a:path w="15" h="9">
                    <a:moveTo>
                      <a:pt x="6" y="9"/>
                    </a:moveTo>
                    <a:cubicBezTo>
                      <a:pt x="10" y="9"/>
                      <a:pt x="10" y="6"/>
                      <a:pt x="13" y="7"/>
                    </a:cubicBezTo>
                    <a:cubicBezTo>
                      <a:pt x="15" y="7"/>
                      <a:pt x="14" y="4"/>
                      <a:pt x="13" y="0"/>
                    </a:cubicBezTo>
                    <a:cubicBezTo>
                      <a:pt x="11" y="1"/>
                      <a:pt x="7" y="1"/>
                      <a:pt x="7" y="3"/>
                    </a:cubicBezTo>
                    <a:cubicBezTo>
                      <a:pt x="7" y="5"/>
                      <a:pt x="2" y="1"/>
                      <a:pt x="0" y="1"/>
                    </a:cubicBezTo>
                    <a:cubicBezTo>
                      <a:pt x="2" y="6"/>
                      <a:pt x="4" y="9"/>
                      <a:pt x="6" y="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5" name="Freeform 95"/>
              <p:cNvSpPr/>
              <p:nvPr/>
            </p:nvSpPr>
            <p:spPr bwMode="auto">
              <a:xfrm>
                <a:off x="5187950" y="2401888"/>
                <a:ext cx="209550" cy="206375"/>
              </a:xfrm>
              <a:custGeom>
                <a:avLst/>
                <a:gdLst/>
                <a:ahLst/>
                <a:cxnLst>
                  <a:cxn ang="0">
                    <a:pos x="93" y="98"/>
                  </a:cxn>
                  <a:cxn ang="0">
                    <a:pos x="98" y="94"/>
                  </a:cxn>
                  <a:cxn ang="0">
                    <a:pos x="106" y="98"/>
                  </a:cxn>
                  <a:cxn ang="0">
                    <a:pos x="110" y="95"/>
                  </a:cxn>
                  <a:cxn ang="0">
                    <a:pos x="104" y="87"/>
                  </a:cxn>
                  <a:cxn ang="0">
                    <a:pos x="100" y="79"/>
                  </a:cxn>
                  <a:cxn ang="0">
                    <a:pos x="101" y="71"/>
                  </a:cxn>
                  <a:cxn ang="0">
                    <a:pos x="96" y="65"/>
                  </a:cxn>
                  <a:cxn ang="0">
                    <a:pos x="83" y="56"/>
                  </a:cxn>
                  <a:cxn ang="0">
                    <a:pos x="78" y="50"/>
                  </a:cxn>
                  <a:cxn ang="0">
                    <a:pos x="76" y="40"/>
                  </a:cxn>
                  <a:cxn ang="0">
                    <a:pos x="81" y="31"/>
                  </a:cxn>
                  <a:cxn ang="0">
                    <a:pos x="82" y="24"/>
                  </a:cxn>
                  <a:cxn ang="0">
                    <a:pos x="78" y="20"/>
                  </a:cxn>
                  <a:cxn ang="0">
                    <a:pos x="72" y="14"/>
                  </a:cxn>
                  <a:cxn ang="0">
                    <a:pos x="68" y="5"/>
                  </a:cxn>
                  <a:cxn ang="0">
                    <a:pos x="56" y="3"/>
                  </a:cxn>
                  <a:cxn ang="0">
                    <a:pos x="46" y="1"/>
                  </a:cxn>
                  <a:cxn ang="0">
                    <a:pos x="41" y="5"/>
                  </a:cxn>
                  <a:cxn ang="0">
                    <a:pos x="41" y="5"/>
                  </a:cxn>
                  <a:cxn ang="0">
                    <a:pos x="34" y="10"/>
                  </a:cxn>
                  <a:cxn ang="0">
                    <a:pos x="27" y="15"/>
                  </a:cxn>
                  <a:cxn ang="0">
                    <a:pos x="28" y="24"/>
                  </a:cxn>
                  <a:cxn ang="0">
                    <a:pos x="27" y="33"/>
                  </a:cxn>
                  <a:cxn ang="0">
                    <a:pos x="24" y="40"/>
                  </a:cxn>
                  <a:cxn ang="0">
                    <a:pos x="0" y="53"/>
                  </a:cxn>
                  <a:cxn ang="0">
                    <a:pos x="1" y="58"/>
                  </a:cxn>
                  <a:cxn ang="0">
                    <a:pos x="4" y="69"/>
                  </a:cxn>
                  <a:cxn ang="0">
                    <a:pos x="12" y="69"/>
                  </a:cxn>
                  <a:cxn ang="0">
                    <a:pos x="35" y="82"/>
                  </a:cxn>
                  <a:cxn ang="0">
                    <a:pos x="62" y="102"/>
                  </a:cxn>
                  <a:cxn ang="0">
                    <a:pos x="75" y="107"/>
                  </a:cxn>
                  <a:cxn ang="0">
                    <a:pos x="88" y="108"/>
                  </a:cxn>
                  <a:cxn ang="0">
                    <a:pos x="93" y="98"/>
                  </a:cxn>
                </a:cxnLst>
                <a:rect l="0" t="0" r="r" b="b"/>
                <a:pathLst>
                  <a:path w="110" h="108">
                    <a:moveTo>
                      <a:pt x="93" y="98"/>
                    </a:moveTo>
                    <a:cubicBezTo>
                      <a:pt x="94" y="97"/>
                      <a:pt x="95" y="94"/>
                      <a:pt x="98" y="94"/>
                    </a:cubicBezTo>
                    <a:cubicBezTo>
                      <a:pt x="101" y="94"/>
                      <a:pt x="103" y="95"/>
                      <a:pt x="106" y="98"/>
                    </a:cubicBezTo>
                    <a:cubicBezTo>
                      <a:pt x="107" y="97"/>
                      <a:pt x="109" y="96"/>
                      <a:pt x="110" y="95"/>
                    </a:cubicBezTo>
                    <a:cubicBezTo>
                      <a:pt x="107" y="92"/>
                      <a:pt x="104" y="89"/>
                      <a:pt x="104" y="87"/>
                    </a:cubicBezTo>
                    <a:cubicBezTo>
                      <a:pt x="105" y="83"/>
                      <a:pt x="101" y="81"/>
                      <a:pt x="100" y="79"/>
                    </a:cubicBezTo>
                    <a:cubicBezTo>
                      <a:pt x="100" y="77"/>
                      <a:pt x="103" y="73"/>
                      <a:pt x="101" y="71"/>
                    </a:cubicBezTo>
                    <a:cubicBezTo>
                      <a:pt x="99" y="70"/>
                      <a:pt x="99" y="65"/>
                      <a:pt x="96" y="65"/>
                    </a:cubicBezTo>
                    <a:cubicBezTo>
                      <a:pt x="93" y="64"/>
                      <a:pt x="83" y="59"/>
                      <a:pt x="83" y="56"/>
                    </a:cubicBezTo>
                    <a:cubicBezTo>
                      <a:pt x="84" y="53"/>
                      <a:pt x="80" y="51"/>
                      <a:pt x="78" y="50"/>
                    </a:cubicBezTo>
                    <a:cubicBezTo>
                      <a:pt x="76" y="49"/>
                      <a:pt x="74" y="41"/>
                      <a:pt x="76" y="40"/>
                    </a:cubicBezTo>
                    <a:cubicBezTo>
                      <a:pt x="79" y="39"/>
                      <a:pt x="78" y="31"/>
                      <a:pt x="81" y="31"/>
                    </a:cubicBezTo>
                    <a:cubicBezTo>
                      <a:pt x="84" y="31"/>
                      <a:pt x="81" y="27"/>
                      <a:pt x="82" y="24"/>
                    </a:cubicBezTo>
                    <a:cubicBezTo>
                      <a:pt x="83" y="22"/>
                      <a:pt x="80" y="20"/>
                      <a:pt x="78" y="20"/>
                    </a:cubicBezTo>
                    <a:cubicBezTo>
                      <a:pt x="76" y="20"/>
                      <a:pt x="72" y="17"/>
                      <a:pt x="72" y="14"/>
                    </a:cubicBezTo>
                    <a:cubicBezTo>
                      <a:pt x="72" y="11"/>
                      <a:pt x="67" y="6"/>
                      <a:pt x="68" y="5"/>
                    </a:cubicBezTo>
                    <a:cubicBezTo>
                      <a:pt x="67" y="11"/>
                      <a:pt x="58" y="2"/>
                      <a:pt x="56" y="3"/>
                    </a:cubicBezTo>
                    <a:cubicBezTo>
                      <a:pt x="53" y="4"/>
                      <a:pt x="51" y="0"/>
                      <a:pt x="46" y="1"/>
                    </a:cubicBezTo>
                    <a:cubicBezTo>
                      <a:pt x="42" y="1"/>
                      <a:pt x="42" y="3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28" y="11"/>
                      <a:pt x="27" y="15"/>
                    </a:cubicBezTo>
                    <a:cubicBezTo>
                      <a:pt x="26" y="19"/>
                      <a:pt x="30" y="22"/>
                      <a:pt x="28" y="24"/>
                    </a:cubicBezTo>
                    <a:cubicBezTo>
                      <a:pt x="26" y="27"/>
                      <a:pt x="27" y="31"/>
                      <a:pt x="27" y="33"/>
                    </a:cubicBezTo>
                    <a:cubicBezTo>
                      <a:pt x="28" y="35"/>
                      <a:pt x="24" y="40"/>
                      <a:pt x="24" y="40"/>
                    </a:cubicBezTo>
                    <a:cubicBezTo>
                      <a:pt x="24" y="40"/>
                      <a:pt x="11" y="47"/>
                      <a:pt x="0" y="53"/>
                    </a:cubicBezTo>
                    <a:cubicBezTo>
                      <a:pt x="0" y="55"/>
                      <a:pt x="1" y="57"/>
                      <a:pt x="1" y="58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8" y="69"/>
                      <a:pt x="9" y="69"/>
                      <a:pt x="12" y="69"/>
                    </a:cubicBezTo>
                    <a:cubicBezTo>
                      <a:pt x="16" y="70"/>
                      <a:pt x="31" y="80"/>
                      <a:pt x="35" y="82"/>
                    </a:cubicBezTo>
                    <a:cubicBezTo>
                      <a:pt x="38" y="84"/>
                      <a:pt x="58" y="99"/>
                      <a:pt x="62" y="102"/>
                    </a:cubicBezTo>
                    <a:cubicBezTo>
                      <a:pt x="66" y="106"/>
                      <a:pt x="72" y="107"/>
                      <a:pt x="75" y="107"/>
                    </a:cubicBezTo>
                    <a:cubicBezTo>
                      <a:pt x="77" y="107"/>
                      <a:pt x="83" y="107"/>
                      <a:pt x="88" y="108"/>
                    </a:cubicBezTo>
                    <a:cubicBezTo>
                      <a:pt x="90" y="104"/>
                      <a:pt x="92" y="99"/>
                      <a:pt x="93" y="9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6" name="Freeform 96"/>
              <p:cNvSpPr/>
              <p:nvPr/>
            </p:nvSpPr>
            <p:spPr bwMode="auto">
              <a:xfrm>
                <a:off x="5356225" y="2581275"/>
                <a:ext cx="41275" cy="38100"/>
              </a:xfrm>
              <a:custGeom>
                <a:avLst/>
                <a:gdLst/>
                <a:ahLst/>
                <a:cxnLst>
                  <a:cxn ang="0">
                    <a:pos x="7" y="15"/>
                  </a:cxn>
                  <a:cxn ang="0">
                    <a:pos x="13" y="20"/>
                  </a:cxn>
                  <a:cxn ang="0">
                    <a:pos x="22" y="20"/>
                  </a:cxn>
                  <a:cxn ang="0">
                    <a:pos x="17" y="6"/>
                  </a:cxn>
                  <a:cxn ang="0">
                    <a:pos x="18" y="4"/>
                  </a:cxn>
                  <a:cxn ang="0">
                    <a:pos x="10" y="0"/>
                  </a:cxn>
                  <a:cxn ang="0">
                    <a:pos x="5" y="4"/>
                  </a:cxn>
                  <a:cxn ang="0">
                    <a:pos x="0" y="14"/>
                  </a:cxn>
                  <a:cxn ang="0">
                    <a:pos x="7" y="15"/>
                  </a:cxn>
                </a:cxnLst>
                <a:rect l="0" t="0" r="r" b="b"/>
                <a:pathLst>
                  <a:path w="22" h="20">
                    <a:moveTo>
                      <a:pt x="7" y="15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0" y="15"/>
                      <a:pt x="17" y="8"/>
                      <a:pt x="17" y="6"/>
                    </a:cubicBezTo>
                    <a:cubicBezTo>
                      <a:pt x="17" y="5"/>
                      <a:pt x="17" y="5"/>
                      <a:pt x="18" y="4"/>
                    </a:cubicBezTo>
                    <a:cubicBezTo>
                      <a:pt x="15" y="1"/>
                      <a:pt x="13" y="0"/>
                      <a:pt x="10" y="0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4" y="5"/>
                      <a:pt x="2" y="10"/>
                      <a:pt x="0" y="14"/>
                    </a:cubicBezTo>
                    <a:cubicBezTo>
                      <a:pt x="4" y="14"/>
                      <a:pt x="7" y="15"/>
                      <a:pt x="7" y="1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7" name="Freeform 97"/>
              <p:cNvSpPr>
                <a:spLocks noEditPoints="1"/>
              </p:cNvSpPr>
              <p:nvPr/>
            </p:nvSpPr>
            <p:spPr bwMode="auto">
              <a:xfrm>
                <a:off x="4256088" y="2038350"/>
                <a:ext cx="315913" cy="261938"/>
              </a:xfrm>
              <a:custGeom>
                <a:avLst/>
                <a:gdLst/>
                <a:ahLst/>
                <a:cxnLst>
                  <a:cxn ang="0">
                    <a:pos x="144" y="31"/>
                  </a:cxn>
                  <a:cxn ang="0">
                    <a:pos x="138" y="29"/>
                  </a:cxn>
                  <a:cxn ang="0">
                    <a:pos x="131" y="26"/>
                  </a:cxn>
                  <a:cxn ang="0">
                    <a:pos x="119" y="24"/>
                  </a:cxn>
                  <a:cxn ang="0">
                    <a:pos x="114" y="20"/>
                  </a:cxn>
                  <a:cxn ang="0">
                    <a:pos x="110" y="15"/>
                  </a:cxn>
                  <a:cxn ang="0">
                    <a:pos x="105" y="17"/>
                  </a:cxn>
                  <a:cxn ang="0">
                    <a:pos x="102" y="13"/>
                  </a:cxn>
                  <a:cxn ang="0">
                    <a:pos x="95" y="9"/>
                  </a:cxn>
                  <a:cxn ang="0">
                    <a:pos x="89" y="6"/>
                  </a:cxn>
                  <a:cxn ang="0">
                    <a:pos x="85" y="1"/>
                  </a:cxn>
                  <a:cxn ang="0">
                    <a:pos x="84" y="0"/>
                  </a:cxn>
                  <a:cxn ang="0">
                    <a:pos x="81" y="0"/>
                  </a:cxn>
                  <a:cxn ang="0">
                    <a:pos x="75" y="10"/>
                  </a:cxn>
                  <a:cxn ang="0">
                    <a:pos x="63" y="18"/>
                  </a:cxn>
                  <a:cxn ang="0">
                    <a:pos x="56" y="26"/>
                  </a:cxn>
                  <a:cxn ang="0">
                    <a:pos x="41" y="21"/>
                  </a:cxn>
                  <a:cxn ang="0">
                    <a:pos x="35" y="25"/>
                  </a:cxn>
                  <a:cxn ang="0">
                    <a:pos x="36" y="37"/>
                  </a:cxn>
                  <a:cxn ang="0">
                    <a:pos x="27" y="37"/>
                  </a:cxn>
                  <a:cxn ang="0">
                    <a:pos x="20" y="33"/>
                  </a:cxn>
                  <a:cxn ang="0">
                    <a:pos x="9" y="34"/>
                  </a:cxn>
                  <a:cxn ang="0">
                    <a:pos x="2" y="40"/>
                  </a:cxn>
                  <a:cxn ang="0">
                    <a:pos x="3" y="47"/>
                  </a:cxn>
                  <a:cxn ang="0">
                    <a:pos x="18" y="52"/>
                  </a:cxn>
                  <a:cxn ang="0">
                    <a:pos x="28" y="54"/>
                  </a:cxn>
                  <a:cxn ang="0">
                    <a:pos x="32" y="59"/>
                  </a:cxn>
                  <a:cxn ang="0">
                    <a:pos x="40" y="69"/>
                  </a:cxn>
                  <a:cxn ang="0">
                    <a:pos x="43" y="78"/>
                  </a:cxn>
                  <a:cxn ang="0">
                    <a:pos x="42" y="91"/>
                  </a:cxn>
                  <a:cxn ang="0">
                    <a:pos x="36" y="112"/>
                  </a:cxn>
                  <a:cxn ang="0">
                    <a:pos x="36" y="112"/>
                  </a:cxn>
                  <a:cxn ang="0">
                    <a:pos x="42" y="115"/>
                  </a:cxn>
                  <a:cxn ang="0">
                    <a:pos x="53" y="120"/>
                  </a:cxn>
                  <a:cxn ang="0">
                    <a:pos x="62" y="119"/>
                  </a:cxn>
                  <a:cxn ang="0">
                    <a:pos x="67" y="121"/>
                  </a:cxn>
                  <a:cxn ang="0">
                    <a:pos x="81" y="124"/>
                  </a:cxn>
                  <a:cxn ang="0">
                    <a:pos x="92" y="124"/>
                  </a:cxn>
                  <a:cxn ang="0">
                    <a:pos x="92" y="121"/>
                  </a:cxn>
                  <a:cxn ang="0">
                    <a:pos x="101" y="110"/>
                  </a:cxn>
                  <a:cxn ang="0">
                    <a:pos x="122" y="115"/>
                  </a:cxn>
                  <a:cxn ang="0">
                    <a:pos x="135" y="110"/>
                  </a:cxn>
                  <a:cxn ang="0">
                    <a:pos x="142" y="106"/>
                  </a:cxn>
                  <a:cxn ang="0">
                    <a:pos x="143" y="102"/>
                  </a:cxn>
                  <a:cxn ang="0">
                    <a:pos x="138" y="100"/>
                  </a:cxn>
                  <a:cxn ang="0">
                    <a:pos x="135" y="95"/>
                  </a:cxn>
                  <a:cxn ang="0">
                    <a:pos x="132" y="89"/>
                  </a:cxn>
                  <a:cxn ang="0">
                    <a:pos x="134" y="86"/>
                  </a:cxn>
                  <a:cxn ang="0">
                    <a:pos x="136" y="82"/>
                  </a:cxn>
                  <a:cxn ang="0">
                    <a:pos x="135" y="76"/>
                  </a:cxn>
                  <a:cxn ang="0">
                    <a:pos x="133" y="71"/>
                  </a:cxn>
                  <a:cxn ang="0">
                    <a:pos x="128" y="70"/>
                  </a:cxn>
                  <a:cxn ang="0">
                    <a:pos x="127" y="66"/>
                  </a:cxn>
                  <a:cxn ang="0">
                    <a:pos x="134" y="57"/>
                  </a:cxn>
                  <a:cxn ang="0">
                    <a:pos x="140" y="53"/>
                  </a:cxn>
                  <a:cxn ang="0">
                    <a:pos x="142" y="44"/>
                  </a:cxn>
                  <a:cxn ang="0">
                    <a:pos x="147" y="35"/>
                  </a:cxn>
                  <a:cxn ang="0">
                    <a:pos x="144" y="31"/>
                  </a:cxn>
                  <a:cxn ang="0">
                    <a:pos x="162" y="116"/>
                  </a:cxn>
                  <a:cxn ang="0">
                    <a:pos x="155" y="122"/>
                  </a:cxn>
                  <a:cxn ang="0">
                    <a:pos x="160" y="137"/>
                  </a:cxn>
                  <a:cxn ang="0">
                    <a:pos x="162" y="116"/>
                  </a:cxn>
                </a:cxnLst>
                <a:rect l="0" t="0" r="r" b="b"/>
                <a:pathLst>
                  <a:path w="165" h="137">
                    <a:moveTo>
                      <a:pt x="144" y="31"/>
                    </a:moveTo>
                    <a:cubicBezTo>
                      <a:pt x="143" y="31"/>
                      <a:pt x="142" y="29"/>
                      <a:pt x="138" y="29"/>
                    </a:cubicBezTo>
                    <a:cubicBezTo>
                      <a:pt x="135" y="29"/>
                      <a:pt x="133" y="28"/>
                      <a:pt x="131" y="26"/>
                    </a:cubicBezTo>
                    <a:cubicBezTo>
                      <a:pt x="130" y="24"/>
                      <a:pt x="122" y="23"/>
                      <a:pt x="119" y="24"/>
                    </a:cubicBezTo>
                    <a:cubicBezTo>
                      <a:pt x="117" y="24"/>
                      <a:pt x="116" y="19"/>
                      <a:pt x="114" y="20"/>
                    </a:cubicBezTo>
                    <a:cubicBezTo>
                      <a:pt x="111" y="20"/>
                      <a:pt x="110" y="17"/>
                      <a:pt x="110" y="15"/>
                    </a:cubicBezTo>
                    <a:cubicBezTo>
                      <a:pt x="110" y="13"/>
                      <a:pt x="108" y="16"/>
                      <a:pt x="105" y="17"/>
                    </a:cubicBezTo>
                    <a:cubicBezTo>
                      <a:pt x="103" y="18"/>
                      <a:pt x="102" y="15"/>
                      <a:pt x="102" y="13"/>
                    </a:cubicBezTo>
                    <a:cubicBezTo>
                      <a:pt x="102" y="12"/>
                      <a:pt x="97" y="10"/>
                      <a:pt x="95" y="9"/>
                    </a:cubicBezTo>
                    <a:cubicBezTo>
                      <a:pt x="93" y="8"/>
                      <a:pt x="90" y="4"/>
                      <a:pt x="89" y="6"/>
                    </a:cubicBezTo>
                    <a:cubicBezTo>
                      <a:pt x="88" y="7"/>
                      <a:pt x="86" y="3"/>
                      <a:pt x="85" y="1"/>
                    </a:cubicBezTo>
                    <a:cubicBezTo>
                      <a:pt x="85" y="0"/>
                      <a:pt x="84" y="0"/>
                      <a:pt x="84" y="0"/>
                    </a:cubicBezTo>
                    <a:cubicBezTo>
                      <a:pt x="83" y="0"/>
                      <a:pt x="82" y="0"/>
                      <a:pt x="81" y="0"/>
                    </a:cubicBezTo>
                    <a:cubicBezTo>
                      <a:pt x="77" y="0"/>
                      <a:pt x="74" y="3"/>
                      <a:pt x="75" y="10"/>
                    </a:cubicBezTo>
                    <a:cubicBezTo>
                      <a:pt x="75" y="16"/>
                      <a:pt x="70" y="17"/>
                      <a:pt x="63" y="18"/>
                    </a:cubicBezTo>
                    <a:cubicBezTo>
                      <a:pt x="56" y="18"/>
                      <a:pt x="58" y="23"/>
                      <a:pt x="56" y="26"/>
                    </a:cubicBezTo>
                    <a:cubicBezTo>
                      <a:pt x="53" y="28"/>
                      <a:pt x="43" y="24"/>
                      <a:pt x="41" y="21"/>
                    </a:cubicBezTo>
                    <a:cubicBezTo>
                      <a:pt x="40" y="17"/>
                      <a:pt x="31" y="21"/>
                      <a:pt x="35" y="25"/>
                    </a:cubicBezTo>
                    <a:cubicBezTo>
                      <a:pt x="39" y="29"/>
                      <a:pt x="39" y="35"/>
                      <a:pt x="36" y="37"/>
                    </a:cubicBezTo>
                    <a:cubicBezTo>
                      <a:pt x="34" y="39"/>
                      <a:pt x="30" y="34"/>
                      <a:pt x="27" y="37"/>
                    </a:cubicBezTo>
                    <a:cubicBezTo>
                      <a:pt x="24" y="39"/>
                      <a:pt x="23" y="35"/>
                      <a:pt x="20" y="33"/>
                    </a:cubicBezTo>
                    <a:cubicBezTo>
                      <a:pt x="16" y="32"/>
                      <a:pt x="15" y="35"/>
                      <a:pt x="9" y="34"/>
                    </a:cubicBezTo>
                    <a:cubicBezTo>
                      <a:pt x="3" y="34"/>
                      <a:pt x="0" y="37"/>
                      <a:pt x="2" y="40"/>
                    </a:cubicBezTo>
                    <a:cubicBezTo>
                      <a:pt x="4" y="42"/>
                      <a:pt x="1" y="45"/>
                      <a:pt x="3" y="47"/>
                    </a:cubicBezTo>
                    <a:cubicBezTo>
                      <a:pt x="5" y="49"/>
                      <a:pt x="12" y="49"/>
                      <a:pt x="18" y="52"/>
                    </a:cubicBezTo>
                    <a:cubicBezTo>
                      <a:pt x="24" y="55"/>
                      <a:pt x="25" y="52"/>
                      <a:pt x="28" y="54"/>
                    </a:cubicBezTo>
                    <a:cubicBezTo>
                      <a:pt x="31" y="56"/>
                      <a:pt x="31" y="55"/>
                      <a:pt x="32" y="59"/>
                    </a:cubicBezTo>
                    <a:cubicBezTo>
                      <a:pt x="32" y="63"/>
                      <a:pt x="35" y="67"/>
                      <a:pt x="40" y="69"/>
                    </a:cubicBezTo>
                    <a:cubicBezTo>
                      <a:pt x="46" y="70"/>
                      <a:pt x="42" y="74"/>
                      <a:pt x="43" y="78"/>
                    </a:cubicBezTo>
                    <a:cubicBezTo>
                      <a:pt x="45" y="81"/>
                      <a:pt x="41" y="87"/>
                      <a:pt x="42" y="91"/>
                    </a:cubicBezTo>
                    <a:cubicBezTo>
                      <a:pt x="43" y="96"/>
                      <a:pt x="39" y="110"/>
                      <a:pt x="36" y="112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8" y="113"/>
                      <a:pt x="41" y="114"/>
                      <a:pt x="42" y="115"/>
                    </a:cubicBezTo>
                    <a:cubicBezTo>
                      <a:pt x="45" y="116"/>
                      <a:pt x="50" y="118"/>
                      <a:pt x="53" y="120"/>
                    </a:cubicBezTo>
                    <a:cubicBezTo>
                      <a:pt x="56" y="122"/>
                      <a:pt x="62" y="122"/>
                      <a:pt x="62" y="119"/>
                    </a:cubicBezTo>
                    <a:cubicBezTo>
                      <a:pt x="62" y="117"/>
                      <a:pt x="65" y="118"/>
                      <a:pt x="67" y="121"/>
                    </a:cubicBezTo>
                    <a:cubicBezTo>
                      <a:pt x="69" y="123"/>
                      <a:pt x="77" y="123"/>
                      <a:pt x="81" y="124"/>
                    </a:cubicBezTo>
                    <a:cubicBezTo>
                      <a:pt x="84" y="124"/>
                      <a:pt x="88" y="124"/>
                      <a:pt x="92" y="124"/>
                    </a:cubicBezTo>
                    <a:cubicBezTo>
                      <a:pt x="92" y="123"/>
                      <a:pt x="92" y="122"/>
                      <a:pt x="92" y="121"/>
                    </a:cubicBezTo>
                    <a:cubicBezTo>
                      <a:pt x="90" y="115"/>
                      <a:pt x="95" y="111"/>
                      <a:pt x="101" y="110"/>
                    </a:cubicBezTo>
                    <a:cubicBezTo>
                      <a:pt x="106" y="109"/>
                      <a:pt x="118" y="113"/>
                      <a:pt x="122" y="115"/>
                    </a:cubicBezTo>
                    <a:cubicBezTo>
                      <a:pt x="125" y="117"/>
                      <a:pt x="129" y="116"/>
                      <a:pt x="135" y="110"/>
                    </a:cubicBezTo>
                    <a:cubicBezTo>
                      <a:pt x="137" y="107"/>
                      <a:pt x="140" y="106"/>
                      <a:pt x="142" y="106"/>
                    </a:cubicBezTo>
                    <a:cubicBezTo>
                      <a:pt x="142" y="104"/>
                      <a:pt x="142" y="103"/>
                      <a:pt x="143" y="102"/>
                    </a:cubicBezTo>
                    <a:cubicBezTo>
                      <a:pt x="144" y="100"/>
                      <a:pt x="140" y="100"/>
                      <a:pt x="138" y="100"/>
                    </a:cubicBezTo>
                    <a:cubicBezTo>
                      <a:pt x="135" y="100"/>
                      <a:pt x="133" y="97"/>
                      <a:pt x="135" y="95"/>
                    </a:cubicBezTo>
                    <a:cubicBezTo>
                      <a:pt x="137" y="92"/>
                      <a:pt x="134" y="92"/>
                      <a:pt x="132" y="89"/>
                    </a:cubicBezTo>
                    <a:cubicBezTo>
                      <a:pt x="130" y="86"/>
                      <a:pt x="133" y="87"/>
                      <a:pt x="134" y="86"/>
                    </a:cubicBezTo>
                    <a:cubicBezTo>
                      <a:pt x="136" y="85"/>
                      <a:pt x="138" y="82"/>
                      <a:pt x="136" y="82"/>
                    </a:cubicBezTo>
                    <a:cubicBezTo>
                      <a:pt x="135" y="81"/>
                      <a:pt x="134" y="79"/>
                      <a:pt x="135" y="76"/>
                    </a:cubicBezTo>
                    <a:cubicBezTo>
                      <a:pt x="136" y="73"/>
                      <a:pt x="133" y="73"/>
                      <a:pt x="133" y="71"/>
                    </a:cubicBezTo>
                    <a:cubicBezTo>
                      <a:pt x="133" y="68"/>
                      <a:pt x="130" y="67"/>
                      <a:pt x="128" y="70"/>
                    </a:cubicBezTo>
                    <a:cubicBezTo>
                      <a:pt x="126" y="73"/>
                      <a:pt x="125" y="71"/>
                      <a:pt x="127" y="66"/>
                    </a:cubicBezTo>
                    <a:cubicBezTo>
                      <a:pt x="128" y="62"/>
                      <a:pt x="133" y="60"/>
                      <a:pt x="134" y="57"/>
                    </a:cubicBezTo>
                    <a:cubicBezTo>
                      <a:pt x="134" y="55"/>
                      <a:pt x="137" y="53"/>
                      <a:pt x="140" y="53"/>
                    </a:cubicBezTo>
                    <a:cubicBezTo>
                      <a:pt x="142" y="53"/>
                      <a:pt x="141" y="47"/>
                      <a:pt x="142" y="44"/>
                    </a:cubicBezTo>
                    <a:cubicBezTo>
                      <a:pt x="143" y="41"/>
                      <a:pt x="143" y="38"/>
                      <a:pt x="147" y="35"/>
                    </a:cubicBezTo>
                    <a:cubicBezTo>
                      <a:pt x="150" y="32"/>
                      <a:pt x="146" y="31"/>
                      <a:pt x="144" y="31"/>
                    </a:cubicBezTo>
                    <a:close/>
                    <a:moveTo>
                      <a:pt x="162" y="116"/>
                    </a:moveTo>
                    <a:cubicBezTo>
                      <a:pt x="160" y="116"/>
                      <a:pt x="160" y="119"/>
                      <a:pt x="155" y="122"/>
                    </a:cubicBezTo>
                    <a:cubicBezTo>
                      <a:pt x="151" y="125"/>
                      <a:pt x="155" y="137"/>
                      <a:pt x="160" y="137"/>
                    </a:cubicBezTo>
                    <a:cubicBezTo>
                      <a:pt x="165" y="136"/>
                      <a:pt x="164" y="116"/>
                      <a:pt x="162" y="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8" name="Freeform 98"/>
              <p:cNvSpPr/>
              <p:nvPr/>
            </p:nvSpPr>
            <p:spPr bwMode="auto">
              <a:xfrm>
                <a:off x="2403475" y="2941638"/>
                <a:ext cx="50800" cy="26988"/>
              </a:xfrm>
              <a:custGeom>
                <a:avLst/>
                <a:gdLst/>
                <a:ahLst/>
                <a:cxnLst>
                  <a:cxn ang="0">
                    <a:pos x="26" y="5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0" y="7"/>
                  </a:cxn>
                  <a:cxn ang="0">
                    <a:pos x="22" y="14"/>
                  </a:cxn>
                  <a:cxn ang="0">
                    <a:pos x="26" y="13"/>
                  </a:cxn>
                  <a:cxn ang="0">
                    <a:pos x="26" y="5"/>
                  </a:cxn>
                </a:cxnLst>
                <a:rect l="0" t="0" r="r" b="b"/>
                <a:pathLst>
                  <a:path w="26" h="14">
                    <a:moveTo>
                      <a:pt x="26" y="5"/>
                    </a:moveTo>
                    <a:cubicBezTo>
                      <a:pt x="24" y="3"/>
                      <a:pt x="19" y="6"/>
                      <a:pt x="14" y="2"/>
                    </a:cubicBezTo>
                    <a:cubicBezTo>
                      <a:pt x="12" y="1"/>
                      <a:pt x="10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4" y="4"/>
                      <a:pt x="0" y="7"/>
                    </a:cubicBezTo>
                    <a:cubicBezTo>
                      <a:pt x="4" y="10"/>
                      <a:pt x="18" y="14"/>
                      <a:pt x="22" y="14"/>
                    </a:cubicBezTo>
                    <a:cubicBezTo>
                      <a:pt x="24" y="14"/>
                      <a:pt x="25" y="13"/>
                      <a:pt x="26" y="13"/>
                    </a:cubicBezTo>
                    <a:cubicBezTo>
                      <a:pt x="26" y="9"/>
                      <a:pt x="26" y="6"/>
                      <a:pt x="26" y="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299" name="Freeform 99"/>
              <p:cNvSpPr/>
              <p:nvPr/>
            </p:nvSpPr>
            <p:spPr bwMode="auto">
              <a:xfrm>
                <a:off x="2420938" y="2901950"/>
                <a:ext cx="131763" cy="73025"/>
              </a:xfrm>
              <a:custGeom>
                <a:avLst/>
                <a:gdLst/>
                <a:ahLst/>
                <a:cxnLst>
                  <a:cxn ang="0">
                    <a:pos x="29" y="34"/>
                  </a:cxn>
                  <a:cxn ang="0">
                    <a:pos x="32" y="27"/>
                  </a:cxn>
                  <a:cxn ang="0">
                    <a:pos x="45" y="22"/>
                  </a:cxn>
                  <a:cxn ang="0">
                    <a:pos x="55" y="19"/>
                  </a:cxn>
                  <a:cxn ang="0">
                    <a:pos x="69" y="14"/>
                  </a:cxn>
                  <a:cxn ang="0">
                    <a:pos x="56" y="5"/>
                  </a:cxn>
                  <a:cxn ang="0">
                    <a:pos x="32" y="5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5" y="12"/>
                  </a:cxn>
                  <a:cxn ang="0">
                    <a:pos x="0" y="21"/>
                  </a:cxn>
                  <a:cxn ang="0">
                    <a:pos x="5" y="23"/>
                  </a:cxn>
                  <a:cxn ang="0">
                    <a:pos x="17" y="26"/>
                  </a:cxn>
                  <a:cxn ang="0">
                    <a:pos x="17" y="34"/>
                  </a:cxn>
                  <a:cxn ang="0">
                    <a:pos x="20" y="34"/>
                  </a:cxn>
                  <a:cxn ang="0">
                    <a:pos x="21" y="38"/>
                  </a:cxn>
                  <a:cxn ang="0">
                    <a:pos x="25" y="37"/>
                  </a:cxn>
                  <a:cxn ang="0">
                    <a:pos x="29" y="34"/>
                  </a:cxn>
                </a:cxnLst>
                <a:rect l="0" t="0" r="r" b="b"/>
                <a:pathLst>
                  <a:path w="69" h="38">
                    <a:moveTo>
                      <a:pt x="29" y="34"/>
                    </a:moveTo>
                    <a:cubicBezTo>
                      <a:pt x="29" y="33"/>
                      <a:pt x="26" y="27"/>
                      <a:pt x="32" y="27"/>
                    </a:cubicBezTo>
                    <a:cubicBezTo>
                      <a:pt x="39" y="26"/>
                      <a:pt x="44" y="26"/>
                      <a:pt x="45" y="22"/>
                    </a:cubicBezTo>
                    <a:cubicBezTo>
                      <a:pt x="46" y="17"/>
                      <a:pt x="53" y="19"/>
                      <a:pt x="55" y="19"/>
                    </a:cubicBezTo>
                    <a:cubicBezTo>
                      <a:pt x="57" y="19"/>
                      <a:pt x="63" y="14"/>
                      <a:pt x="69" y="14"/>
                    </a:cubicBezTo>
                    <a:cubicBezTo>
                      <a:pt x="69" y="8"/>
                      <a:pt x="61" y="10"/>
                      <a:pt x="56" y="5"/>
                    </a:cubicBezTo>
                    <a:cubicBezTo>
                      <a:pt x="51" y="0"/>
                      <a:pt x="39" y="2"/>
                      <a:pt x="32" y="5"/>
                    </a:cubicBezTo>
                    <a:cubicBezTo>
                      <a:pt x="26" y="7"/>
                      <a:pt x="18" y="2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9" y="8"/>
                      <a:pt x="7" y="10"/>
                      <a:pt x="5" y="12"/>
                    </a:cubicBezTo>
                    <a:cubicBezTo>
                      <a:pt x="0" y="16"/>
                      <a:pt x="1" y="20"/>
                      <a:pt x="0" y="21"/>
                    </a:cubicBezTo>
                    <a:cubicBezTo>
                      <a:pt x="1" y="22"/>
                      <a:pt x="3" y="22"/>
                      <a:pt x="5" y="23"/>
                    </a:cubicBezTo>
                    <a:cubicBezTo>
                      <a:pt x="10" y="27"/>
                      <a:pt x="15" y="24"/>
                      <a:pt x="17" y="26"/>
                    </a:cubicBezTo>
                    <a:cubicBezTo>
                      <a:pt x="17" y="27"/>
                      <a:pt x="17" y="30"/>
                      <a:pt x="17" y="34"/>
                    </a:cubicBezTo>
                    <a:cubicBezTo>
                      <a:pt x="18" y="33"/>
                      <a:pt x="18" y="32"/>
                      <a:pt x="20" y="34"/>
                    </a:cubicBezTo>
                    <a:cubicBezTo>
                      <a:pt x="22" y="35"/>
                      <a:pt x="21" y="37"/>
                      <a:pt x="21" y="38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7"/>
                      <a:pt x="28" y="35"/>
                      <a:pt x="29" y="3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0" name="Freeform 100"/>
              <p:cNvSpPr/>
              <p:nvPr/>
            </p:nvSpPr>
            <p:spPr bwMode="auto">
              <a:xfrm>
                <a:off x="1820863" y="2522538"/>
                <a:ext cx="657225" cy="406400"/>
              </a:xfrm>
              <a:custGeom>
                <a:avLst/>
                <a:gdLst/>
                <a:ahLst/>
                <a:cxnLst>
                  <a:cxn ang="0">
                    <a:pos x="301" y="199"/>
                  </a:cxn>
                  <a:cxn ang="0">
                    <a:pos x="296" y="180"/>
                  </a:cxn>
                  <a:cxn ang="0">
                    <a:pos x="324" y="173"/>
                  </a:cxn>
                  <a:cxn ang="0">
                    <a:pos x="334" y="161"/>
                  </a:cxn>
                  <a:cxn ang="0">
                    <a:pos x="343" y="139"/>
                  </a:cxn>
                  <a:cxn ang="0">
                    <a:pos x="315" y="137"/>
                  </a:cxn>
                  <a:cxn ang="0">
                    <a:pos x="297" y="161"/>
                  </a:cxn>
                  <a:cxn ang="0">
                    <a:pos x="281" y="170"/>
                  </a:cxn>
                  <a:cxn ang="0">
                    <a:pos x="242" y="169"/>
                  </a:cxn>
                  <a:cxn ang="0">
                    <a:pos x="224" y="143"/>
                  </a:cxn>
                  <a:cxn ang="0">
                    <a:pos x="223" y="90"/>
                  </a:cxn>
                  <a:cxn ang="0">
                    <a:pos x="219" y="83"/>
                  </a:cxn>
                  <a:cxn ang="0">
                    <a:pos x="200" y="71"/>
                  </a:cxn>
                  <a:cxn ang="0">
                    <a:pos x="187" y="47"/>
                  </a:cxn>
                  <a:cxn ang="0">
                    <a:pos x="158" y="46"/>
                  </a:cxn>
                  <a:cxn ang="0">
                    <a:pos x="141" y="32"/>
                  </a:cxn>
                  <a:cxn ang="0">
                    <a:pos x="121" y="11"/>
                  </a:cxn>
                  <a:cxn ang="0">
                    <a:pos x="100" y="16"/>
                  </a:cxn>
                  <a:cxn ang="0">
                    <a:pos x="39" y="6"/>
                  </a:cxn>
                  <a:cxn ang="0">
                    <a:pos x="0" y="3"/>
                  </a:cxn>
                  <a:cxn ang="0">
                    <a:pos x="16" y="35"/>
                  </a:cxn>
                  <a:cxn ang="0">
                    <a:pos x="35" y="61"/>
                  </a:cxn>
                  <a:cxn ang="0">
                    <a:pos x="40" y="72"/>
                  </a:cxn>
                  <a:cxn ang="0">
                    <a:pos x="56" y="94"/>
                  </a:cxn>
                  <a:cxn ang="0">
                    <a:pos x="81" y="120"/>
                  </a:cxn>
                  <a:cxn ang="0">
                    <a:pos x="84" y="107"/>
                  </a:cxn>
                  <a:cxn ang="0">
                    <a:pos x="71" y="93"/>
                  </a:cxn>
                  <a:cxn ang="0">
                    <a:pos x="52" y="60"/>
                  </a:cxn>
                  <a:cxn ang="0">
                    <a:pos x="44" y="42"/>
                  </a:cxn>
                  <a:cxn ang="0">
                    <a:pos x="29" y="29"/>
                  </a:cxn>
                  <a:cxn ang="0">
                    <a:pos x="29" y="11"/>
                  </a:cxn>
                  <a:cxn ang="0">
                    <a:pos x="39" y="16"/>
                  </a:cxn>
                  <a:cxn ang="0">
                    <a:pos x="49" y="32"/>
                  </a:cxn>
                  <a:cxn ang="0">
                    <a:pos x="56" y="47"/>
                  </a:cxn>
                  <a:cxn ang="0">
                    <a:pos x="73" y="60"/>
                  </a:cxn>
                  <a:cxn ang="0">
                    <a:pos x="87" y="74"/>
                  </a:cxn>
                  <a:cxn ang="0">
                    <a:pos x="95" y="89"/>
                  </a:cxn>
                  <a:cxn ang="0">
                    <a:pos x="129" y="125"/>
                  </a:cxn>
                  <a:cxn ang="0">
                    <a:pos x="134" y="145"/>
                  </a:cxn>
                  <a:cxn ang="0">
                    <a:pos x="139" y="163"/>
                  </a:cxn>
                  <a:cxn ang="0">
                    <a:pos x="174" y="180"/>
                  </a:cxn>
                  <a:cxn ang="0">
                    <a:pos x="221" y="202"/>
                  </a:cxn>
                  <a:cxn ang="0">
                    <a:pos x="265" y="204"/>
                  </a:cxn>
                  <a:cxn ang="0">
                    <a:pos x="286" y="201"/>
                  </a:cxn>
                </a:cxnLst>
                <a:rect l="0" t="0" r="r" b="b"/>
                <a:pathLst>
                  <a:path w="344" h="213">
                    <a:moveTo>
                      <a:pt x="286" y="201"/>
                    </a:moveTo>
                    <a:cubicBezTo>
                      <a:pt x="287" y="201"/>
                      <a:pt x="300" y="202"/>
                      <a:pt x="301" y="199"/>
                    </a:cubicBezTo>
                    <a:cubicBezTo>
                      <a:pt x="302" y="196"/>
                      <a:pt x="292" y="189"/>
                      <a:pt x="293" y="188"/>
                    </a:cubicBezTo>
                    <a:cubicBezTo>
                      <a:pt x="294" y="188"/>
                      <a:pt x="294" y="180"/>
                      <a:pt x="296" y="180"/>
                    </a:cubicBezTo>
                    <a:cubicBezTo>
                      <a:pt x="298" y="180"/>
                      <a:pt x="316" y="181"/>
                      <a:pt x="317" y="180"/>
                    </a:cubicBezTo>
                    <a:cubicBezTo>
                      <a:pt x="318" y="180"/>
                      <a:pt x="321" y="173"/>
                      <a:pt x="324" y="173"/>
                    </a:cubicBezTo>
                    <a:cubicBezTo>
                      <a:pt x="325" y="173"/>
                      <a:pt x="327" y="175"/>
                      <a:pt x="329" y="176"/>
                    </a:cubicBezTo>
                    <a:cubicBezTo>
                      <a:pt x="333" y="173"/>
                      <a:pt x="334" y="167"/>
                      <a:pt x="334" y="161"/>
                    </a:cubicBezTo>
                    <a:cubicBezTo>
                      <a:pt x="335" y="154"/>
                      <a:pt x="333" y="152"/>
                      <a:pt x="336" y="148"/>
                    </a:cubicBezTo>
                    <a:cubicBezTo>
                      <a:pt x="340" y="145"/>
                      <a:pt x="344" y="144"/>
                      <a:pt x="343" y="139"/>
                    </a:cubicBezTo>
                    <a:cubicBezTo>
                      <a:pt x="342" y="134"/>
                      <a:pt x="337" y="139"/>
                      <a:pt x="333" y="137"/>
                    </a:cubicBezTo>
                    <a:cubicBezTo>
                      <a:pt x="329" y="134"/>
                      <a:pt x="325" y="136"/>
                      <a:pt x="315" y="137"/>
                    </a:cubicBezTo>
                    <a:cubicBezTo>
                      <a:pt x="305" y="139"/>
                      <a:pt x="300" y="143"/>
                      <a:pt x="301" y="150"/>
                    </a:cubicBezTo>
                    <a:cubicBezTo>
                      <a:pt x="301" y="158"/>
                      <a:pt x="297" y="154"/>
                      <a:pt x="297" y="161"/>
                    </a:cubicBezTo>
                    <a:cubicBezTo>
                      <a:pt x="298" y="167"/>
                      <a:pt x="289" y="167"/>
                      <a:pt x="290" y="171"/>
                    </a:cubicBezTo>
                    <a:cubicBezTo>
                      <a:pt x="290" y="175"/>
                      <a:pt x="283" y="171"/>
                      <a:pt x="281" y="170"/>
                    </a:cubicBezTo>
                    <a:cubicBezTo>
                      <a:pt x="279" y="168"/>
                      <a:pt x="258" y="175"/>
                      <a:pt x="255" y="175"/>
                    </a:cubicBezTo>
                    <a:cubicBezTo>
                      <a:pt x="252" y="176"/>
                      <a:pt x="246" y="169"/>
                      <a:pt x="242" y="169"/>
                    </a:cubicBezTo>
                    <a:cubicBezTo>
                      <a:pt x="238" y="170"/>
                      <a:pt x="236" y="163"/>
                      <a:pt x="236" y="158"/>
                    </a:cubicBezTo>
                    <a:cubicBezTo>
                      <a:pt x="235" y="153"/>
                      <a:pt x="227" y="148"/>
                      <a:pt x="224" y="143"/>
                    </a:cubicBezTo>
                    <a:cubicBezTo>
                      <a:pt x="220" y="138"/>
                      <a:pt x="220" y="128"/>
                      <a:pt x="219" y="121"/>
                    </a:cubicBezTo>
                    <a:cubicBezTo>
                      <a:pt x="219" y="114"/>
                      <a:pt x="218" y="103"/>
                      <a:pt x="223" y="90"/>
                    </a:cubicBezTo>
                    <a:cubicBezTo>
                      <a:pt x="224" y="88"/>
                      <a:pt x="224" y="86"/>
                      <a:pt x="224" y="85"/>
                    </a:cubicBezTo>
                    <a:cubicBezTo>
                      <a:pt x="222" y="84"/>
                      <a:pt x="221" y="83"/>
                      <a:pt x="219" y="83"/>
                    </a:cubicBezTo>
                    <a:cubicBezTo>
                      <a:pt x="215" y="83"/>
                      <a:pt x="206" y="77"/>
                      <a:pt x="204" y="77"/>
                    </a:cubicBezTo>
                    <a:cubicBezTo>
                      <a:pt x="202" y="77"/>
                      <a:pt x="202" y="73"/>
                      <a:pt x="200" y="71"/>
                    </a:cubicBezTo>
                    <a:cubicBezTo>
                      <a:pt x="199" y="68"/>
                      <a:pt x="200" y="64"/>
                      <a:pt x="198" y="62"/>
                    </a:cubicBezTo>
                    <a:cubicBezTo>
                      <a:pt x="196" y="60"/>
                      <a:pt x="189" y="54"/>
                      <a:pt x="187" y="47"/>
                    </a:cubicBezTo>
                    <a:cubicBezTo>
                      <a:pt x="185" y="39"/>
                      <a:pt x="172" y="36"/>
                      <a:pt x="167" y="35"/>
                    </a:cubicBezTo>
                    <a:cubicBezTo>
                      <a:pt x="162" y="35"/>
                      <a:pt x="160" y="45"/>
                      <a:pt x="158" y="46"/>
                    </a:cubicBezTo>
                    <a:cubicBezTo>
                      <a:pt x="157" y="46"/>
                      <a:pt x="148" y="40"/>
                      <a:pt x="145" y="39"/>
                    </a:cubicBezTo>
                    <a:cubicBezTo>
                      <a:pt x="143" y="38"/>
                      <a:pt x="141" y="35"/>
                      <a:pt x="141" y="32"/>
                    </a:cubicBezTo>
                    <a:cubicBezTo>
                      <a:pt x="141" y="29"/>
                      <a:pt x="136" y="24"/>
                      <a:pt x="134" y="23"/>
                    </a:cubicBezTo>
                    <a:cubicBezTo>
                      <a:pt x="132" y="22"/>
                      <a:pt x="121" y="11"/>
                      <a:pt x="121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43" y="7"/>
                      <a:pt x="39" y="6"/>
                    </a:cubicBezTo>
                    <a:cubicBezTo>
                      <a:pt x="34" y="5"/>
                      <a:pt x="26" y="0"/>
                      <a:pt x="26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3" y="9"/>
                      <a:pt x="6" y="13"/>
                    </a:cubicBezTo>
                    <a:cubicBezTo>
                      <a:pt x="11" y="19"/>
                      <a:pt x="15" y="31"/>
                      <a:pt x="16" y="35"/>
                    </a:cubicBezTo>
                    <a:cubicBezTo>
                      <a:pt x="16" y="39"/>
                      <a:pt x="23" y="42"/>
                      <a:pt x="30" y="46"/>
                    </a:cubicBezTo>
                    <a:cubicBezTo>
                      <a:pt x="36" y="50"/>
                      <a:pt x="36" y="59"/>
                      <a:pt x="35" y="61"/>
                    </a:cubicBezTo>
                    <a:cubicBezTo>
                      <a:pt x="34" y="63"/>
                      <a:pt x="27" y="59"/>
                      <a:pt x="26" y="62"/>
                    </a:cubicBezTo>
                    <a:cubicBezTo>
                      <a:pt x="26" y="64"/>
                      <a:pt x="36" y="73"/>
                      <a:pt x="40" y="72"/>
                    </a:cubicBezTo>
                    <a:cubicBezTo>
                      <a:pt x="44" y="72"/>
                      <a:pt x="46" y="74"/>
                      <a:pt x="52" y="80"/>
                    </a:cubicBezTo>
                    <a:cubicBezTo>
                      <a:pt x="59" y="85"/>
                      <a:pt x="58" y="92"/>
                      <a:pt x="56" y="94"/>
                    </a:cubicBezTo>
                    <a:cubicBezTo>
                      <a:pt x="53" y="96"/>
                      <a:pt x="61" y="100"/>
                      <a:pt x="69" y="105"/>
                    </a:cubicBezTo>
                    <a:cubicBezTo>
                      <a:pt x="77" y="110"/>
                      <a:pt x="80" y="117"/>
                      <a:pt x="81" y="120"/>
                    </a:cubicBezTo>
                    <a:cubicBezTo>
                      <a:pt x="81" y="122"/>
                      <a:pt x="85" y="120"/>
                      <a:pt x="86" y="116"/>
                    </a:cubicBezTo>
                    <a:cubicBezTo>
                      <a:pt x="87" y="112"/>
                      <a:pt x="84" y="111"/>
                      <a:pt x="84" y="107"/>
                    </a:cubicBezTo>
                    <a:cubicBezTo>
                      <a:pt x="84" y="103"/>
                      <a:pt x="77" y="104"/>
                      <a:pt x="74" y="103"/>
                    </a:cubicBezTo>
                    <a:cubicBezTo>
                      <a:pt x="71" y="103"/>
                      <a:pt x="74" y="96"/>
                      <a:pt x="71" y="93"/>
                    </a:cubicBezTo>
                    <a:cubicBezTo>
                      <a:pt x="68" y="90"/>
                      <a:pt x="66" y="83"/>
                      <a:pt x="64" y="77"/>
                    </a:cubicBezTo>
                    <a:cubicBezTo>
                      <a:pt x="63" y="72"/>
                      <a:pt x="55" y="66"/>
                      <a:pt x="52" y="60"/>
                    </a:cubicBezTo>
                    <a:cubicBezTo>
                      <a:pt x="48" y="54"/>
                      <a:pt x="45" y="49"/>
                      <a:pt x="43" y="48"/>
                    </a:cubicBezTo>
                    <a:cubicBezTo>
                      <a:pt x="40" y="46"/>
                      <a:pt x="46" y="44"/>
                      <a:pt x="44" y="42"/>
                    </a:cubicBezTo>
                    <a:cubicBezTo>
                      <a:pt x="42" y="40"/>
                      <a:pt x="39" y="40"/>
                      <a:pt x="35" y="38"/>
                    </a:cubicBezTo>
                    <a:cubicBezTo>
                      <a:pt x="31" y="36"/>
                      <a:pt x="29" y="33"/>
                      <a:pt x="29" y="29"/>
                    </a:cubicBezTo>
                    <a:cubicBezTo>
                      <a:pt x="29" y="25"/>
                      <a:pt x="26" y="16"/>
                      <a:pt x="25" y="13"/>
                    </a:cubicBezTo>
                    <a:cubicBezTo>
                      <a:pt x="24" y="9"/>
                      <a:pt x="28" y="10"/>
                      <a:pt x="29" y="11"/>
                    </a:cubicBezTo>
                    <a:cubicBezTo>
                      <a:pt x="30" y="13"/>
                      <a:pt x="31" y="14"/>
                      <a:pt x="33" y="13"/>
                    </a:cubicBezTo>
                    <a:cubicBezTo>
                      <a:pt x="35" y="12"/>
                      <a:pt x="38" y="13"/>
                      <a:pt x="39" y="16"/>
                    </a:cubicBezTo>
                    <a:cubicBezTo>
                      <a:pt x="40" y="19"/>
                      <a:pt x="45" y="16"/>
                      <a:pt x="47" y="17"/>
                    </a:cubicBezTo>
                    <a:cubicBezTo>
                      <a:pt x="49" y="19"/>
                      <a:pt x="42" y="20"/>
                      <a:pt x="49" y="32"/>
                    </a:cubicBezTo>
                    <a:cubicBezTo>
                      <a:pt x="55" y="43"/>
                      <a:pt x="51" y="37"/>
                      <a:pt x="51" y="44"/>
                    </a:cubicBezTo>
                    <a:cubicBezTo>
                      <a:pt x="51" y="52"/>
                      <a:pt x="55" y="49"/>
                      <a:pt x="56" y="47"/>
                    </a:cubicBezTo>
                    <a:cubicBezTo>
                      <a:pt x="57" y="46"/>
                      <a:pt x="61" y="50"/>
                      <a:pt x="64" y="54"/>
                    </a:cubicBezTo>
                    <a:cubicBezTo>
                      <a:pt x="67" y="58"/>
                      <a:pt x="73" y="58"/>
                      <a:pt x="73" y="60"/>
                    </a:cubicBezTo>
                    <a:cubicBezTo>
                      <a:pt x="73" y="63"/>
                      <a:pt x="75" y="67"/>
                      <a:pt x="79" y="68"/>
                    </a:cubicBezTo>
                    <a:cubicBezTo>
                      <a:pt x="83" y="69"/>
                      <a:pt x="84" y="73"/>
                      <a:pt x="87" y="74"/>
                    </a:cubicBezTo>
                    <a:cubicBezTo>
                      <a:pt x="89" y="74"/>
                      <a:pt x="90" y="77"/>
                      <a:pt x="88" y="81"/>
                    </a:cubicBezTo>
                    <a:cubicBezTo>
                      <a:pt x="87" y="84"/>
                      <a:pt x="88" y="87"/>
                      <a:pt x="95" y="89"/>
                    </a:cubicBezTo>
                    <a:cubicBezTo>
                      <a:pt x="102" y="92"/>
                      <a:pt x="99" y="93"/>
                      <a:pt x="105" y="98"/>
                    </a:cubicBezTo>
                    <a:cubicBezTo>
                      <a:pt x="110" y="103"/>
                      <a:pt x="126" y="120"/>
                      <a:pt x="129" y="125"/>
                    </a:cubicBezTo>
                    <a:cubicBezTo>
                      <a:pt x="132" y="130"/>
                      <a:pt x="133" y="134"/>
                      <a:pt x="134" y="137"/>
                    </a:cubicBezTo>
                    <a:cubicBezTo>
                      <a:pt x="136" y="141"/>
                      <a:pt x="132" y="142"/>
                      <a:pt x="134" y="145"/>
                    </a:cubicBezTo>
                    <a:cubicBezTo>
                      <a:pt x="136" y="148"/>
                      <a:pt x="130" y="147"/>
                      <a:pt x="130" y="149"/>
                    </a:cubicBezTo>
                    <a:cubicBezTo>
                      <a:pt x="131" y="152"/>
                      <a:pt x="134" y="163"/>
                      <a:pt x="139" y="163"/>
                    </a:cubicBezTo>
                    <a:cubicBezTo>
                      <a:pt x="145" y="164"/>
                      <a:pt x="151" y="171"/>
                      <a:pt x="156" y="174"/>
                    </a:cubicBezTo>
                    <a:cubicBezTo>
                      <a:pt x="160" y="178"/>
                      <a:pt x="167" y="177"/>
                      <a:pt x="174" y="180"/>
                    </a:cubicBezTo>
                    <a:cubicBezTo>
                      <a:pt x="180" y="182"/>
                      <a:pt x="186" y="188"/>
                      <a:pt x="196" y="191"/>
                    </a:cubicBezTo>
                    <a:cubicBezTo>
                      <a:pt x="206" y="194"/>
                      <a:pt x="215" y="198"/>
                      <a:pt x="221" y="202"/>
                    </a:cubicBezTo>
                    <a:cubicBezTo>
                      <a:pt x="228" y="206"/>
                      <a:pt x="235" y="204"/>
                      <a:pt x="244" y="201"/>
                    </a:cubicBezTo>
                    <a:cubicBezTo>
                      <a:pt x="253" y="197"/>
                      <a:pt x="260" y="202"/>
                      <a:pt x="265" y="204"/>
                    </a:cubicBezTo>
                    <a:cubicBezTo>
                      <a:pt x="267" y="205"/>
                      <a:pt x="272" y="209"/>
                      <a:pt x="277" y="213"/>
                    </a:cubicBezTo>
                    <a:cubicBezTo>
                      <a:pt x="281" y="207"/>
                      <a:pt x="285" y="201"/>
                      <a:pt x="286" y="20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1" name="Freeform 101"/>
              <p:cNvSpPr/>
              <p:nvPr/>
            </p:nvSpPr>
            <p:spPr bwMode="auto">
              <a:xfrm>
                <a:off x="2349500" y="2865438"/>
                <a:ext cx="92075" cy="90488"/>
              </a:xfrm>
              <a:custGeom>
                <a:avLst/>
                <a:gdLst/>
                <a:ahLst/>
                <a:cxnLst>
                  <a:cxn ang="0">
                    <a:pos x="42" y="31"/>
                  </a:cxn>
                  <a:cxn ang="0">
                    <a:pos x="48" y="25"/>
                  </a:cxn>
                  <a:cxn ang="0">
                    <a:pos x="43" y="22"/>
                  </a:cxn>
                  <a:cxn ang="0">
                    <a:pos x="38" y="23"/>
                  </a:cxn>
                  <a:cxn ang="0">
                    <a:pos x="38" y="0"/>
                  </a:cxn>
                  <a:cxn ang="0">
                    <a:pos x="19" y="0"/>
                  </a:cxn>
                  <a:cxn ang="0">
                    <a:pos x="16" y="8"/>
                  </a:cxn>
                  <a:cxn ang="0">
                    <a:pos x="24" y="19"/>
                  </a:cxn>
                  <a:cxn ang="0">
                    <a:pos x="9" y="21"/>
                  </a:cxn>
                  <a:cxn ang="0">
                    <a:pos x="0" y="33"/>
                  </a:cxn>
                  <a:cxn ang="0">
                    <a:pos x="12" y="44"/>
                  </a:cxn>
                  <a:cxn ang="0">
                    <a:pos x="28" y="47"/>
                  </a:cxn>
                  <a:cxn ang="0">
                    <a:pos x="28" y="47"/>
                  </a:cxn>
                  <a:cxn ang="0">
                    <a:pos x="36" y="40"/>
                  </a:cxn>
                  <a:cxn ang="0">
                    <a:pos x="42" y="31"/>
                  </a:cxn>
                </a:cxnLst>
                <a:rect l="0" t="0" r="r" b="b"/>
                <a:pathLst>
                  <a:path w="48" h="47">
                    <a:moveTo>
                      <a:pt x="42" y="31"/>
                    </a:moveTo>
                    <a:cubicBezTo>
                      <a:pt x="44" y="29"/>
                      <a:pt x="46" y="27"/>
                      <a:pt x="48" y="25"/>
                    </a:cubicBezTo>
                    <a:cubicBezTo>
                      <a:pt x="44" y="27"/>
                      <a:pt x="43" y="25"/>
                      <a:pt x="43" y="22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4" y="0"/>
                      <a:pt x="21" y="0"/>
                      <a:pt x="19" y="0"/>
                    </a:cubicBezTo>
                    <a:cubicBezTo>
                      <a:pt x="17" y="0"/>
                      <a:pt x="17" y="8"/>
                      <a:pt x="16" y="8"/>
                    </a:cubicBezTo>
                    <a:cubicBezTo>
                      <a:pt x="15" y="9"/>
                      <a:pt x="25" y="16"/>
                      <a:pt x="24" y="19"/>
                    </a:cubicBezTo>
                    <a:cubicBezTo>
                      <a:pt x="23" y="22"/>
                      <a:pt x="10" y="21"/>
                      <a:pt x="9" y="21"/>
                    </a:cubicBezTo>
                    <a:cubicBezTo>
                      <a:pt x="8" y="21"/>
                      <a:pt x="4" y="27"/>
                      <a:pt x="0" y="33"/>
                    </a:cubicBezTo>
                    <a:cubicBezTo>
                      <a:pt x="5" y="38"/>
                      <a:pt x="10" y="42"/>
                      <a:pt x="12" y="44"/>
                    </a:cubicBezTo>
                    <a:cubicBezTo>
                      <a:pt x="17" y="47"/>
                      <a:pt x="25" y="44"/>
                      <a:pt x="28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32" y="44"/>
                      <a:pt x="35" y="40"/>
                      <a:pt x="36" y="40"/>
                    </a:cubicBezTo>
                    <a:cubicBezTo>
                      <a:pt x="39" y="39"/>
                      <a:pt x="37" y="35"/>
                      <a:pt x="42" y="3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2" name="Freeform 102"/>
              <p:cNvSpPr/>
              <p:nvPr/>
            </p:nvSpPr>
            <p:spPr bwMode="auto">
              <a:xfrm>
                <a:off x="2422525" y="2852738"/>
                <a:ext cx="26988" cy="57150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0" y="7"/>
                  </a:cxn>
                  <a:cxn ang="0">
                    <a:pos x="0" y="30"/>
                  </a:cxn>
                  <a:cxn ang="0">
                    <a:pos x="5" y="29"/>
                  </a:cxn>
                  <a:cxn ang="0">
                    <a:pos x="9" y="24"/>
                  </a:cxn>
                  <a:cxn ang="0">
                    <a:pos x="12" y="5"/>
                  </a:cxn>
                  <a:cxn ang="0">
                    <a:pos x="14" y="3"/>
                  </a:cxn>
                  <a:cxn ang="0">
                    <a:pos x="9" y="0"/>
                  </a:cxn>
                  <a:cxn ang="0">
                    <a:pos x="2" y="7"/>
                  </a:cxn>
                </a:cxnLst>
                <a:rect l="0" t="0" r="r" b="b"/>
                <a:pathLst>
                  <a:path w="14" h="30">
                    <a:moveTo>
                      <a:pt x="2" y="7"/>
                    </a:moveTo>
                    <a:cubicBezTo>
                      <a:pt x="2" y="7"/>
                      <a:pt x="1" y="7"/>
                      <a:pt x="0" y="7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7"/>
                      <a:pt x="7" y="25"/>
                      <a:pt x="9" y="24"/>
                    </a:cubicBezTo>
                    <a:cubicBezTo>
                      <a:pt x="13" y="20"/>
                      <a:pt x="7" y="6"/>
                      <a:pt x="12" y="5"/>
                    </a:cubicBezTo>
                    <a:cubicBezTo>
                      <a:pt x="13" y="5"/>
                      <a:pt x="14" y="4"/>
                      <a:pt x="14" y="3"/>
                    </a:cubicBezTo>
                    <a:cubicBezTo>
                      <a:pt x="12" y="2"/>
                      <a:pt x="10" y="0"/>
                      <a:pt x="9" y="0"/>
                    </a:cubicBezTo>
                    <a:cubicBezTo>
                      <a:pt x="6" y="0"/>
                      <a:pt x="3" y="7"/>
                      <a:pt x="2" y="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3" name="Freeform 103"/>
              <p:cNvSpPr/>
              <p:nvPr/>
            </p:nvSpPr>
            <p:spPr bwMode="auto">
              <a:xfrm>
                <a:off x="2738438" y="2809875"/>
                <a:ext cx="65088" cy="5556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3" y="19"/>
                  </a:cxn>
                  <a:cxn ang="0">
                    <a:pos x="1" y="23"/>
                  </a:cxn>
                  <a:cxn ang="0">
                    <a:pos x="16" y="26"/>
                  </a:cxn>
                  <a:cxn ang="0">
                    <a:pos x="31" y="28"/>
                  </a:cxn>
                  <a:cxn ang="0">
                    <a:pos x="34" y="6"/>
                  </a:cxn>
                  <a:cxn ang="0">
                    <a:pos x="16" y="3"/>
                  </a:cxn>
                </a:cxnLst>
                <a:rect l="0" t="0" r="r" b="b"/>
                <a:pathLst>
                  <a:path w="34" h="29">
                    <a:moveTo>
                      <a:pt x="16" y="3"/>
                    </a:moveTo>
                    <a:cubicBezTo>
                      <a:pt x="11" y="7"/>
                      <a:pt x="23" y="14"/>
                      <a:pt x="23" y="19"/>
                    </a:cubicBezTo>
                    <a:cubicBezTo>
                      <a:pt x="23" y="23"/>
                      <a:pt x="3" y="18"/>
                      <a:pt x="1" y="23"/>
                    </a:cubicBezTo>
                    <a:cubicBezTo>
                      <a:pt x="0" y="25"/>
                      <a:pt x="8" y="29"/>
                      <a:pt x="16" y="26"/>
                    </a:cubicBezTo>
                    <a:cubicBezTo>
                      <a:pt x="23" y="24"/>
                      <a:pt x="28" y="26"/>
                      <a:pt x="31" y="28"/>
                    </a:cubicBezTo>
                    <a:cubicBezTo>
                      <a:pt x="32" y="21"/>
                      <a:pt x="33" y="12"/>
                      <a:pt x="34" y="6"/>
                    </a:cubicBezTo>
                    <a:cubicBezTo>
                      <a:pt x="27" y="5"/>
                      <a:pt x="19" y="0"/>
                      <a:pt x="16" y="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4" name="Freeform 104"/>
              <p:cNvSpPr/>
              <p:nvPr/>
            </p:nvSpPr>
            <p:spPr bwMode="auto">
              <a:xfrm>
                <a:off x="2797175" y="2819400"/>
                <a:ext cx="74613" cy="50800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39" y="14"/>
                  </a:cxn>
                  <a:cxn ang="0">
                    <a:pos x="9" y="2"/>
                  </a:cxn>
                  <a:cxn ang="0">
                    <a:pos x="3" y="1"/>
                  </a:cxn>
                  <a:cxn ang="0">
                    <a:pos x="0" y="23"/>
                  </a:cxn>
                  <a:cxn ang="0">
                    <a:pos x="1" y="24"/>
                  </a:cxn>
                  <a:cxn ang="0">
                    <a:pos x="15" y="19"/>
                  </a:cxn>
                </a:cxnLst>
                <a:rect l="0" t="0" r="r" b="b"/>
                <a:pathLst>
                  <a:path w="39" h="26">
                    <a:moveTo>
                      <a:pt x="15" y="19"/>
                    </a:moveTo>
                    <a:cubicBezTo>
                      <a:pt x="24" y="16"/>
                      <a:pt x="39" y="21"/>
                      <a:pt x="39" y="14"/>
                    </a:cubicBezTo>
                    <a:cubicBezTo>
                      <a:pt x="39" y="7"/>
                      <a:pt x="15" y="0"/>
                      <a:pt x="9" y="2"/>
                    </a:cubicBezTo>
                    <a:cubicBezTo>
                      <a:pt x="7" y="2"/>
                      <a:pt x="5" y="2"/>
                      <a:pt x="3" y="1"/>
                    </a:cubicBezTo>
                    <a:cubicBezTo>
                      <a:pt x="2" y="7"/>
                      <a:pt x="1" y="16"/>
                      <a:pt x="0" y="23"/>
                    </a:cubicBezTo>
                    <a:cubicBezTo>
                      <a:pt x="1" y="23"/>
                      <a:pt x="1" y="23"/>
                      <a:pt x="1" y="24"/>
                    </a:cubicBezTo>
                    <a:cubicBezTo>
                      <a:pt x="5" y="26"/>
                      <a:pt x="6" y="22"/>
                      <a:pt x="15" y="1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5" name="Freeform 105"/>
              <p:cNvSpPr/>
              <p:nvPr/>
            </p:nvSpPr>
            <p:spPr bwMode="auto">
              <a:xfrm>
                <a:off x="2460625" y="2928938"/>
                <a:ext cx="92075" cy="93663"/>
              </a:xfrm>
              <a:custGeom>
                <a:avLst/>
                <a:gdLst/>
                <a:ahLst/>
                <a:cxnLst>
                  <a:cxn ang="0">
                    <a:pos x="26" y="46"/>
                  </a:cxn>
                  <a:cxn ang="0">
                    <a:pos x="37" y="48"/>
                  </a:cxn>
                  <a:cxn ang="0">
                    <a:pos x="42" y="49"/>
                  </a:cxn>
                  <a:cxn ang="0">
                    <a:pos x="41" y="47"/>
                  </a:cxn>
                  <a:cxn ang="0">
                    <a:pos x="44" y="32"/>
                  </a:cxn>
                  <a:cxn ang="0">
                    <a:pos x="45" y="13"/>
                  </a:cxn>
                  <a:cxn ang="0">
                    <a:pos x="48" y="1"/>
                  </a:cxn>
                  <a:cxn ang="0">
                    <a:pos x="48" y="0"/>
                  </a:cxn>
                  <a:cxn ang="0">
                    <a:pos x="34" y="5"/>
                  </a:cxn>
                  <a:cxn ang="0">
                    <a:pos x="24" y="8"/>
                  </a:cxn>
                  <a:cxn ang="0">
                    <a:pos x="11" y="13"/>
                  </a:cxn>
                  <a:cxn ang="0">
                    <a:pos x="8" y="20"/>
                  </a:cxn>
                  <a:cxn ang="0">
                    <a:pos x="4" y="23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16" y="42"/>
                  </a:cxn>
                  <a:cxn ang="0">
                    <a:pos x="19" y="46"/>
                  </a:cxn>
                  <a:cxn ang="0">
                    <a:pos x="26" y="46"/>
                  </a:cxn>
                </a:cxnLst>
                <a:rect l="0" t="0" r="r" b="b"/>
                <a:pathLst>
                  <a:path w="48" h="49">
                    <a:moveTo>
                      <a:pt x="26" y="46"/>
                    </a:moveTo>
                    <a:cubicBezTo>
                      <a:pt x="28" y="48"/>
                      <a:pt x="34" y="46"/>
                      <a:pt x="37" y="48"/>
                    </a:cubicBezTo>
                    <a:cubicBezTo>
                      <a:pt x="38" y="49"/>
                      <a:pt x="40" y="49"/>
                      <a:pt x="42" y="49"/>
                    </a:cubicBezTo>
                    <a:cubicBezTo>
                      <a:pt x="42" y="48"/>
                      <a:pt x="41" y="47"/>
                      <a:pt x="41" y="47"/>
                    </a:cubicBezTo>
                    <a:cubicBezTo>
                      <a:pt x="39" y="43"/>
                      <a:pt x="42" y="37"/>
                      <a:pt x="44" y="32"/>
                    </a:cubicBezTo>
                    <a:cubicBezTo>
                      <a:pt x="45" y="27"/>
                      <a:pt x="42" y="16"/>
                      <a:pt x="45" y="13"/>
                    </a:cubicBezTo>
                    <a:cubicBezTo>
                      <a:pt x="48" y="10"/>
                      <a:pt x="46" y="8"/>
                      <a:pt x="48" y="1"/>
                    </a:cubicBezTo>
                    <a:cubicBezTo>
                      <a:pt x="48" y="1"/>
                      <a:pt x="48" y="0"/>
                      <a:pt x="48" y="0"/>
                    </a:cubicBezTo>
                    <a:cubicBezTo>
                      <a:pt x="42" y="0"/>
                      <a:pt x="36" y="5"/>
                      <a:pt x="34" y="5"/>
                    </a:cubicBezTo>
                    <a:cubicBezTo>
                      <a:pt x="32" y="5"/>
                      <a:pt x="25" y="3"/>
                      <a:pt x="24" y="8"/>
                    </a:cubicBezTo>
                    <a:cubicBezTo>
                      <a:pt x="23" y="12"/>
                      <a:pt x="18" y="12"/>
                      <a:pt x="11" y="13"/>
                    </a:cubicBezTo>
                    <a:cubicBezTo>
                      <a:pt x="5" y="13"/>
                      <a:pt x="8" y="19"/>
                      <a:pt x="8" y="20"/>
                    </a:cubicBezTo>
                    <a:cubicBezTo>
                      <a:pt x="7" y="21"/>
                      <a:pt x="4" y="23"/>
                      <a:pt x="4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6" y="31"/>
                      <a:pt x="11" y="39"/>
                      <a:pt x="16" y="42"/>
                    </a:cubicBezTo>
                    <a:cubicBezTo>
                      <a:pt x="18" y="43"/>
                      <a:pt x="19" y="44"/>
                      <a:pt x="19" y="46"/>
                    </a:cubicBezTo>
                    <a:cubicBezTo>
                      <a:pt x="22" y="46"/>
                      <a:pt x="24" y="46"/>
                      <a:pt x="26" y="4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6" name="Freeform 106"/>
              <p:cNvSpPr/>
              <p:nvPr/>
            </p:nvSpPr>
            <p:spPr bwMode="auto">
              <a:xfrm>
                <a:off x="2751138" y="3143250"/>
                <a:ext cx="860425" cy="877888"/>
              </a:xfrm>
              <a:custGeom>
                <a:avLst/>
                <a:gdLst/>
                <a:ahLst/>
                <a:cxnLst>
                  <a:cxn ang="0">
                    <a:pos x="253" y="427"/>
                  </a:cxn>
                  <a:cxn ang="0">
                    <a:pos x="260" y="429"/>
                  </a:cxn>
                  <a:cxn ang="0">
                    <a:pos x="289" y="379"/>
                  </a:cxn>
                  <a:cxn ang="0">
                    <a:pos x="307" y="343"/>
                  </a:cxn>
                  <a:cxn ang="0">
                    <a:pos x="337" y="326"/>
                  </a:cxn>
                  <a:cxn ang="0">
                    <a:pos x="372" y="316"/>
                  </a:cxn>
                  <a:cxn ang="0">
                    <a:pos x="386" y="290"/>
                  </a:cxn>
                  <a:cxn ang="0">
                    <a:pos x="397" y="264"/>
                  </a:cxn>
                  <a:cxn ang="0">
                    <a:pos x="401" y="211"/>
                  </a:cxn>
                  <a:cxn ang="0">
                    <a:pos x="409" y="206"/>
                  </a:cxn>
                  <a:cxn ang="0">
                    <a:pos x="445" y="158"/>
                  </a:cxn>
                  <a:cxn ang="0">
                    <a:pos x="406" y="104"/>
                  </a:cxn>
                  <a:cxn ang="0">
                    <a:pos x="336" y="96"/>
                  </a:cxn>
                  <a:cxn ang="0">
                    <a:pos x="295" y="74"/>
                  </a:cxn>
                  <a:cxn ang="0">
                    <a:pos x="291" y="67"/>
                  </a:cxn>
                  <a:cxn ang="0">
                    <a:pos x="264" y="60"/>
                  </a:cxn>
                  <a:cxn ang="0">
                    <a:pos x="258" y="13"/>
                  </a:cxn>
                  <a:cxn ang="0">
                    <a:pos x="222" y="32"/>
                  </a:cxn>
                  <a:cxn ang="0">
                    <a:pos x="191" y="39"/>
                  </a:cxn>
                  <a:cxn ang="0">
                    <a:pos x="165" y="40"/>
                  </a:cxn>
                  <a:cxn ang="0">
                    <a:pos x="157" y="1"/>
                  </a:cxn>
                  <a:cxn ang="0">
                    <a:pos x="129" y="17"/>
                  </a:cxn>
                  <a:cxn ang="0">
                    <a:pos x="107" y="15"/>
                  </a:cxn>
                  <a:cxn ang="0">
                    <a:pos x="120" y="32"/>
                  </a:cxn>
                  <a:cxn ang="0">
                    <a:pos x="105" y="46"/>
                  </a:cxn>
                  <a:cxn ang="0">
                    <a:pos x="84" y="49"/>
                  </a:cxn>
                  <a:cxn ang="0">
                    <a:pos x="48" y="42"/>
                  </a:cxn>
                  <a:cxn ang="0">
                    <a:pos x="45" y="59"/>
                  </a:cxn>
                  <a:cxn ang="0">
                    <a:pos x="46" y="108"/>
                  </a:cxn>
                  <a:cxn ang="0">
                    <a:pos x="12" y="120"/>
                  </a:cxn>
                  <a:cxn ang="0">
                    <a:pos x="2" y="144"/>
                  </a:cxn>
                  <a:cxn ang="0">
                    <a:pos x="15" y="168"/>
                  </a:cxn>
                  <a:cxn ang="0">
                    <a:pos x="38" y="172"/>
                  </a:cxn>
                  <a:cxn ang="0">
                    <a:pos x="65" y="184"/>
                  </a:cxn>
                  <a:cxn ang="0">
                    <a:pos x="99" y="174"/>
                  </a:cxn>
                  <a:cxn ang="0">
                    <a:pos x="124" y="206"/>
                  </a:cxn>
                  <a:cxn ang="0">
                    <a:pos x="150" y="217"/>
                  </a:cxn>
                  <a:cxn ang="0">
                    <a:pos x="158" y="242"/>
                  </a:cxn>
                  <a:cxn ang="0">
                    <a:pos x="186" y="265"/>
                  </a:cxn>
                  <a:cxn ang="0">
                    <a:pos x="182" y="293"/>
                  </a:cxn>
                  <a:cxn ang="0">
                    <a:pos x="199" y="317"/>
                  </a:cxn>
                  <a:cxn ang="0">
                    <a:pos x="222" y="337"/>
                  </a:cxn>
                  <a:cxn ang="0">
                    <a:pos x="230" y="375"/>
                  </a:cxn>
                  <a:cxn ang="0">
                    <a:pos x="187" y="415"/>
                  </a:cxn>
                  <a:cxn ang="0">
                    <a:pos x="205" y="426"/>
                  </a:cxn>
                  <a:cxn ang="0">
                    <a:pos x="232" y="443"/>
                  </a:cxn>
                </a:cxnLst>
                <a:rect l="0" t="0" r="r" b="b"/>
                <a:pathLst>
                  <a:path w="450" h="460">
                    <a:moveTo>
                      <a:pt x="238" y="455"/>
                    </a:moveTo>
                    <a:cubicBezTo>
                      <a:pt x="245" y="450"/>
                      <a:pt x="244" y="447"/>
                      <a:pt x="247" y="441"/>
                    </a:cubicBezTo>
                    <a:cubicBezTo>
                      <a:pt x="250" y="435"/>
                      <a:pt x="247" y="432"/>
                      <a:pt x="253" y="427"/>
                    </a:cubicBezTo>
                    <a:cubicBezTo>
                      <a:pt x="258" y="422"/>
                      <a:pt x="252" y="418"/>
                      <a:pt x="259" y="415"/>
                    </a:cubicBezTo>
                    <a:cubicBezTo>
                      <a:pt x="266" y="412"/>
                      <a:pt x="265" y="418"/>
                      <a:pt x="259" y="425"/>
                    </a:cubicBezTo>
                    <a:cubicBezTo>
                      <a:pt x="253" y="432"/>
                      <a:pt x="252" y="434"/>
                      <a:pt x="260" y="429"/>
                    </a:cubicBezTo>
                    <a:cubicBezTo>
                      <a:pt x="267" y="423"/>
                      <a:pt x="270" y="416"/>
                      <a:pt x="274" y="407"/>
                    </a:cubicBezTo>
                    <a:cubicBezTo>
                      <a:pt x="279" y="398"/>
                      <a:pt x="282" y="395"/>
                      <a:pt x="286" y="395"/>
                    </a:cubicBezTo>
                    <a:cubicBezTo>
                      <a:pt x="289" y="394"/>
                      <a:pt x="289" y="385"/>
                      <a:pt x="289" y="379"/>
                    </a:cubicBezTo>
                    <a:cubicBezTo>
                      <a:pt x="288" y="372"/>
                      <a:pt x="286" y="366"/>
                      <a:pt x="289" y="362"/>
                    </a:cubicBezTo>
                    <a:cubicBezTo>
                      <a:pt x="292" y="358"/>
                      <a:pt x="289" y="354"/>
                      <a:pt x="293" y="354"/>
                    </a:cubicBezTo>
                    <a:cubicBezTo>
                      <a:pt x="296" y="354"/>
                      <a:pt x="301" y="348"/>
                      <a:pt x="307" y="343"/>
                    </a:cubicBezTo>
                    <a:cubicBezTo>
                      <a:pt x="312" y="337"/>
                      <a:pt x="316" y="337"/>
                      <a:pt x="322" y="336"/>
                    </a:cubicBezTo>
                    <a:cubicBezTo>
                      <a:pt x="327" y="336"/>
                      <a:pt x="324" y="334"/>
                      <a:pt x="328" y="333"/>
                    </a:cubicBezTo>
                    <a:cubicBezTo>
                      <a:pt x="332" y="332"/>
                      <a:pt x="334" y="328"/>
                      <a:pt x="337" y="326"/>
                    </a:cubicBezTo>
                    <a:cubicBezTo>
                      <a:pt x="339" y="324"/>
                      <a:pt x="349" y="326"/>
                      <a:pt x="355" y="326"/>
                    </a:cubicBezTo>
                    <a:cubicBezTo>
                      <a:pt x="361" y="326"/>
                      <a:pt x="365" y="327"/>
                      <a:pt x="365" y="323"/>
                    </a:cubicBezTo>
                    <a:cubicBezTo>
                      <a:pt x="365" y="319"/>
                      <a:pt x="368" y="316"/>
                      <a:pt x="372" y="316"/>
                    </a:cubicBezTo>
                    <a:cubicBezTo>
                      <a:pt x="375" y="316"/>
                      <a:pt x="377" y="315"/>
                      <a:pt x="377" y="310"/>
                    </a:cubicBezTo>
                    <a:cubicBezTo>
                      <a:pt x="377" y="305"/>
                      <a:pt x="378" y="302"/>
                      <a:pt x="381" y="300"/>
                    </a:cubicBezTo>
                    <a:cubicBezTo>
                      <a:pt x="384" y="298"/>
                      <a:pt x="385" y="293"/>
                      <a:pt x="386" y="290"/>
                    </a:cubicBezTo>
                    <a:cubicBezTo>
                      <a:pt x="387" y="286"/>
                      <a:pt x="390" y="288"/>
                      <a:pt x="390" y="284"/>
                    </a:cubicBezTo>
                    <a:cubicBezTo>
                      <a:pt x="390" y="279"/>
                      <a:pt x="392" y="274"/>
                      <a:pt x="392" y="270"/>
                    </a:cubicBezTo>
                    <a:cubicBezTo>
                      <a:pt x="392" y="266"/>
                      <a:pt x="396" y="267"/>
                      <a:pt x="397" y="264"/>
                    </a:cubicBezTo>
                    <a:cubicBezTo>
                      <a:pt x="399" y="261"/>
                      <a:pt x="396" y="258"/>
                      <a:pt x="399" y="250"/>
                    </a:cubicBezTo>
                    <a:cubicBezTo>
                      <a:pt x="401" y="242"/>
                      <a:pt x="399" y="235"/>
                      <a:pt x="399" y="228"/>
                    </a:cubicBezTo>
                    <a:cubicBezTo>
                      <a:pt x="399" y="221"/>
                      <a:pt x="399" y="214"/>
                      <a:pt x="401" y="211"/>
                    </a:cubicBezTo>
                    <a:cubicBezTo>
                      <a:pt x="404" y="209"/>
                      <a:pt x="402" y="208"/>
                      <a:pt x="400" y="207"/>
                    </a:cubicBezTo>
                    <a:cubicBezTo>
                      <a:pt x="398" y="206"/>
                      <a:pt x="401" y="203"/>
                      <a:pt x="402" y="204"/>
                    </a:cubicBezTo>
                    <a:cubicBezTo>
                      <a:pt x="404" y="204"/>
                      <a:pt x="406" y="208"/>
                      <a:pt x="409" y="206"/>
                    </a:cubicBezTo>
                    <a:cubicBezTo>
                      <a:pt x="413" y="204"/>
                      <a:pt x="416" y="195"/>
                      <a:pt x="418" y="188"/>
                    </a:cubicBezTo>
                    <a:cubicBezTo>
                      <a:pt x="421" y="181"/>
                      <a:pt x="426" y="182"/>
                      <a:pt x="429" y="180"/>
                    </a:cubicBezTo>
                    <a:cubicBezTo>
                      <a:pt x="433" y="179"/>
                      <a:pt x="440" y="170"/>
                      <a:pt x="445" y="158"/>
                    </a:cubicBezTo>
                    <a:cubicBezTo>
                      <a:pt x="450" y="146"/>
                      <a:pt x="445" y="134"/>
                      <a:pt x="443" y="125"/>
                    </a:cubicBezTo>
                    <a:cubicBezTo>
                      <a:pt x="441" y="117"/>
                      <a:pt x="438" y="118"/>
                      <a:pt x="433" y="119"/>
                    </a:cubicBezTo>
                    <a:cubicBezTo>
                      <a:pt x="428" y="119"/>
                      <a:pt x="418" y="118"/>
                      <a:pt x="406" y="104"/>
                    </a:cubicBezTo>
                    <a:cubicBezTo>
                      <a:pt x="393" y="91"/>
                      <a:pt x="381" y="92"/>
                      <a:pt x="373" y="94"/>
                    </a:cubicBezTo>
                    <a:cubicBezTo>
                      <a:pt x="365" y="96"/>
                      <a:pt x="356" y="90"/>
                      <a:pt x="351" y="89"/>
                    </a:cubicBezTo>
                    <a:cubicBezTo>
                      <a:pt x="345" y="87"/>
                      <a:pt x="340" y="94"/>
                      <a:pt x="336" y="96"/>
                    </a:cubicBezTo>
                    <a:cubicBezTo>
                      <a:pt x="332" y="97"/>
                      <a:pt x="338" y="90"/>
                      <a:pt x="338" y="85"/>
                    </a:cubicBezTo>
                    <a:cubicBezTo>
                      <a:pt x="338" y="80"/>
                      <a:pt x="323" y="74"/>
                      <a:pt x="312" y="69"/>
                    </a:cubicBezTo>
                    <a:cubicBezTo>
                      <a:pt x="300" y="65"/>
                      <a:pt x="295" y="67"/>
                      <a:pt x="295" y="74"/>
                    </a:cubicBezTo>
                    <a:cubicBezTo>
                      <a:pt x="295" y="81"/>
                      <a:pt x="291" y="72"/>
                      <a:pt x="287" y="80"/>
                    </a:cubicBezTo>
                    <a:cubicBezTo>
                      <a:pt x="284" y="87"/>
                      <a:pt x="277" y="82"/>
                      <a:pt x="281" y="80"/>
                    </a:cubicBezTo>
                    <a:cubicBezTo>
                      <a:pt x="286" y="77"/>
                      <a:pt x="290" y="72"/>
                      <a:pt x="291" y="67"/>
                    </a:cubicBezTo>
                    <a:cubicBezTo>
                      <a:pt x="293" y="62"/>
                      <a:pt x="275" y="58"/>
                      <a:pt x="268" y="61"/>
                    </a:cubicBezTo>
                    <a:cubicBezTo>
                      <a:pt x="262" y="63"/>
                      <a:pt x="266" y="72"/>
                      <a:pt x="261" y="70"/>
                    </a:cubicBezTo>
                    <a:cubicBezTo>
                      <a:pt x="256" y="67"/>
                      <a:pt x="260" y="60"/>
                      <a:pt x="264" y="60"/>
                    </a:cubicBezTo>
                    <a:cubicBezTo>
                      <a:pt x="268" y="61"/>
                      <a:pt x="273" y="52"/>
                      <a:pt x="275" y="46"/>
                    </a:cubicBezTo>
                    <a:cubicBezTo>
                      <a:pt x="278" y="40"/>
                      <a:pt x="271" y="39"/>
                      <a:pt x="266" y="34"/>
                    </a:cubicBezTo>
                    <a:cubicBezTo>
                      <a:pt x="262" y="29"/>
                      <a:pt x="263" y="15"/>
                      <a:pt x="258" y="13"/>
                    </a:cubicBezTo>
                    <a:cubicBezTo>
                      <a:pt x="253" y="17"/>
                      <a:pt x="247" y="25"/>
                      <a:pt x="245" y="31"/>
                    </a:cubicBezTo>
                    <a:cubicBezTo>
                      <a:pt x="242" y="38"/>
                      <a:pt x="239" y="34"/>
                      <a:pt x="233" y="36"/>
                    </a:cubicBezTo>
                    <a:cubicBezTo>
                      <a:pt x="226" y="38"/>
                      <a:pt x="223" y="35"/>
                      <a:pt x="222" y="32"/>
                    </a:cubicBezTo>
                    <a:cubicBezTo>
                      <a:pt x="220" y="30"/>
                      <a:pt x="214" y="32"/>
                      <a:pt x="209" y="32"/>
                    </a:cubicBezTo>
                    <a:cubicBezTo>
                      <a:pt x="205" y="32"/>
                      <a:pt x="207" y="37"/>
                      <a:pt x="204" y="39"/>
                    </a:cubicBezTo>
                    <a:cubicBezTo>
                      <a:pt x="201" y="41"/>
                      <a:pt x="194" y="36"/>
                      <a:pt x="191" y="39"/>
                    </a:cubicBezTo>
                    <a:cubicBezTo>
                      <a:pt x="188" y="42"/>
                      <a:pt x="186" y="39"/>
                      <a:pt x="185" y="41"/>
                    </a:cubicBezTo>
                    <a:cubicBezTo>
                      <a:pt x="184" y="44"/>
                      <a:pt x="179" y="42"/>
                      <a:pt x="178" y="44"/>
                    </a:cubicBezTo>
                    <a:cubicBezTo>
                      <a:pt x="176" y="46"/>
                      <a:pt x="172" y="47"/>
                      <a:pt x="165" y="40"/>
                    </a:cubicBezTo>
                    <a:cubicBezTo>
                      <a:pt x="159" y="33"/>
                      <a:pt x="160" y="22"/>
                      <a:pt x="163" y="20"/>
                    </a:cubicBezTo>
                    <a:cubicBezTo>
                      <a:pt x="166" y="18"/>
                      <a:pt x="166" y="12"/>
                      <a:pt x="162" y="11"/>
                    </a:cubicBezTo>
                    <a:cubicBezTo>
                      <a:pt x="158" y="9"/>
                      <a:pt x="162" y="2"/>
                      <a:pt x="157" y="1"/>
                    </a:cubicBezTo>
                    <a:cubicBezTo>
                      <a:pt x="153" y="0"/>
                      <a:pt x="153" y="7"/>
                      <a:pt x="150" y="8"/>
                    </a:cubicBezTo>
                    <a:cubicBezTo>
                      <a:pt x="147" y="9"/>
                      <a:pt x="140" y="14"/>
                      <a:pt x="136" y="13"/>
                    </a:cubicBezTo>
                    <a:cubicBezTo>
                      <a:pt x="133" y="12"/>
                      <a:pt x="129" y="14"/>
                      <a:pt x="129" y="17"/>
                    </a:cubicBezTo>
                    <a:cubicBezTo>
                      <a:pt x="129" y="21"/>
                      <a:pt x="125" y="20"/>
                      <a:pt x="124" y="17"/>
                    </a:cubicBezTo>
                    <a:cubicBezTo>
                      <a:pt x="124" y="14"/>
                      <a:pt x="116" y="16"/>
                      <a:pt x="114" y="14"/>
                    </a:cubicBezTo>
                    <a:cubicBezTo>
                      <a:pt x="112" y="12"/>
                      <a:pt x="103" y="13"/>
                      <a:pt x="107" y="15"/>
                    </a:cubicBezTo>
                    <a:cubicBezTo>
                      <a:pt x="111" y="17"/>
                      <a:pt x="111" y="20"/>
                      <a:pt x="111" y="23"/>
                    </a:cubicBezTo>
                    <a:cubicBezTo>
                      <a:pt x="111" y="27"/>
                      <a:pt x="114" y="26"/>
                      <a:pt x="114" y="31"/>
                    </a:cubicBezTo>
                    <a:cubicBezTo>
                      <a:pt x="114" y="35"/>
                      <a:pt x="118" y="32"/>
                      <a:pt x="120" y="32"/>
                    </a:cubicBezTo>
                    <a:cubicBezTo>
                      <a:pt x="123" y="32"/>
                      <a:pt x="123" y="36"/>
                      <a:pt x="119" y="37"/>
                    </a:cubicBezTo>
                    <a:cubicBezTo>
                      <a:pt x="115" y="37"/>
                      <a:pt x="113" y="39"/>
                      <a:pt x="112" y="43"/>
                    </a:cubicBezTo>
                    <a:cubicBezTo>
                      <a:pt x="111" y="46"/>
                      <a:pt x="108" y="44"/>
                      <a:pt x="105" y="46"/>
                    </a:cubicBezTo>
                    <a:cubicBezTo>
                      <a:pt x="102" y="49"/>
                      <a:pt x="99" y="52"/>
                      <a:pt x="97" y="51"/>
                    </a:cubicBezTo>
                    <a:cubicBezTo>
                      <a:pt x="95" y="49"/>
                      <a:pt x="93" y="50"/>
                      <a:pt x="91" y="52"/>
                    </a:cubicBezTo>
                    <a:cubicBezTo>
                      <a:pt x="89" y="53"/>
                      <a:pt x="88" y="52"/>
                      <a:pt x="84" y="49"/>
                    </a:cubicBezTo>
                    <a:cubicBezTo>
                      <a:pt x="82" y="47"/>
                      <a:pt x="80" y="42"/>
                      <a:pt x="76" y="37"/>
                    </a:cubicBezTo>
                    <a:cubicBezTo>
                      <a:pt x="73" y="39"/>
                      <a:pt x="68" y="41"/>
                      <a:pt x="65" y="41"/>
                    </a:cubicBezTo>
                    <a:cubicBezTo>
                      <a:pt x="61" y="41"/>
                      <a:pt x="48" y="40"/>
                      <a:pt x="48" y="42"/>
                    </a:cubicBezTo>
                    <a:cubicBezTo>
                      <a:pt x="47" y="44"/>
                      <a:pt x="49" y="48"/>
                      <a:pt x="51" y="48"/>
                    </a:cubicBezTo>
                    <a:cubicBezTo>
                      <a:pt x="53" y="49"/>
                      <a:pt x="57" y="50"/>
                      <a:pt x="53" y="53"/>
                    </a:cubicBezTo>
                    <a:cubicBezTo>
                      <a:pt x="49" y="56"/>
                      <a:pt x="45" y="52"/>
                      <a:pt x="45" y="59"/>
                    </a:cubicBezTo>
                    <a:cubicBezTo>
                      <a:pt x="45" y="66"/>
                      <a:pt x="54" y="71"/>
                      <a:pt x="52" y="77"/>
                    </a:cubicBezTo>
                    <a:cubicBezTo>
                      <a:pt x="51" y="81"/>
                      <a:pt x="50" y="89"/>
                      <a:pt x="50" y="93"/>
                    </a:cubicBezTo>
                    <a:cubicBezTo>
                      <a:pt x="50" y="96"/>
                      <a:pt x="49" y="107"/>
                      <a:pt x="46" y="108"/>
                    </a:cubicBezTo>
                    <a:cubicBezTo>
                      <a:pt x="43" y="109"/>
                      <a:pt x="40" y="105"/>
                      <a:pt x="36" y="109"/>
                    </a:cubicBezTo>
                    <a:cubicBezTo>
                      <a:pt x="32" y="112"/>
                      <a:pt x="27" y="110"/>
                      <a:pt x="22" y="114"/>
                    </a:cubicBezTo>
                    <a:cubicBezTo>
                      <a:pt x="18" y="117"/>
                      <a:pt x="13" y="116"/>
                      <a:pt x="12" y="120"/>
                    </a:cubicBezTo>
                    <a:cubicBezTo>
                      <a:pt x="12" y="125"/>
                      <a:pt x="8" y="127"/>
                      <a:pt x="9" y="131"/>
                    </a:cubicBezTo>
                    <a:cubicBezTo>
                      <a:pt x="10" y="135"/>
                      <a:pt x="7" y="134"/>
                      <a:pt x="4" y="137"/>
                    </a:cubicBezTo>
                    <a:cubicBezTo>
                      <a:pt x="1" y="140"/>
                      <a:pt x="4" y="142"/>
                      <a:pt x="2" y="144"/>
                    </a:cubicBezTo>
                    <a:cubicBezTo>
                      <a:pt x="0" y="147"/>
                      <a:pt x="3" y="150"/>
                      <a:pt x="5" y="154"/>
                    </a:cubicBezTo>
                    <a:cubicBezTo>
                      <a:pt x="7" y="158"/>
                      <a:pt x="10" y="160"/>
                      <a:pt x="10" y="164"/>
                    </a:cubicBezTo>
                    <a:cubicBezTo>
                      <a:pt x="9" y="167"/>
                      <a:pt x="12" y="168"/>
                      <a:pt x="15" y="168"/>
                    </a:cubicBezTo>
                    <a:cubicBezTo>
                      <a:pt x="19" y="168"/>
                      <a:pt x="16" y="174"/>
                      <a:pt x="21" y="174"/>
                    </a:cubicBezTo>
                    <a:cubicBezTo>
                      <a:pt x="27" y="174"/>
                      <a:pt x="32" y="176"/>
                      <a:pt x="33" y="173"/>
                    </a:cubicBezTo>
                    <a:cubicBezTo>
                      <a:pt x="35" y="170"/>
                      <a:pt x="38" y="167"/>
                      <a:pt x="38" y="172"/>
                    </a:cubicBezTo>
                    <a:cubicBezTo>
                      <a:pt x="38" y="176"/>
                      <a:pt x="37" y="188"/>
                      <a:pt x="41" y="186"/>
                    </a:cubicBezTo>
                    <a:cubicBezTo>
                      <a:pt x="45" y="185"/>
                      <a:pt x="52" y="185"/>
                      <a:pt x="56" y="187"/>
                    </a:cubicBezTo>
                    <a:cubicBezTo>
                      <a:pt x="59" y="188"/>
                      <a:pt x="63" y="187"/>
                      <a:pt x="65" y="184"/>
                    </a:cubicBezTo>
                    <a:cubicBezTo>
                      <a:pt x="68" y="182"/>
                      <a:pt x="70" y="182"/>
                      <a:pt x="75" y="179"/>
                    </a:cubicBezTo>
                    <a:cubicBezTo>
                      <a:pt x="80" y="177"/>
                      <a:pt x="84" y="173"/>
                      <a:pt x="88" y="173"/>
                    </a:cubicBezTo>
                    <a:cubicBezTo>
                      <a:pt x="93" y="173"/>
                      <a:pt x="100" y="171"/>
                      <a:pt x="99" y="174"/>
                    </a:cubicBezTo>
                    <a:cubicBezTo>
                      <a:pt x="98" y="177"/>
                      <a:pt x="97" y="190"/>
                      <a:pt x="103" y="196"/>
                    </a:cubicBezTo>
                    <a:cubicBezTo>
                      <a:pt x="108" y="202"/>
                      <a:pt x="111" y="205"/>
                      <a:pt x="116" y="204"/>
                    </a:cubicBezTo>
                    <a:cubicBezTo>
                      <a:pt x="121" y="203"/>
                      <a:pt x="120" y="206"/>
                      <a:pt x="124" y="206"/>
                    </a:cubicBezTo>
                    <a:cubicBezTo>
                      <a:pt x="128" y="205"/>
                      <a:pt x="125" y="210"/>
                      <a:pt x="129" y="210"/>
                    </a:cubicBezTo>
                    <a:cubicBezTo>
                      <a:pt x="132" y="210"/>
                      <a:pt x="138" y="210"/>
                      <a:pt x="138" y="214"/>
                    </a:cubicBezTo>
                    <a:cubicBezTo>
                      <a:pt x="138" y="218"/>
                      <a:pt x="148" y="215"/>
                      <a:pt x="150" y="217"/>
                    </a:cubicBezTo>
                    <a:cubicBezTo>
                      <a:pt x="153" y="219"/>
                      <a:pt x="155" y="220"/>
                      <a:pt x="155" y="224"/>
                    </a:cubicBezTo>
                    <a:cubicBezTo>
                      <a:pt x="154" y="228"/>
                      <a:pt x="160" y="231"/>
                      <a:pt x="156" y="233"/>
                    </a:cubicBezTo>
                    <a:cubicBezTo>
                      <a:pt x="153" y="235"/>
                      <a:pt x="157" y="238"/>
                      <a:pt x="158" y="242"/>
                    </a:cubicBezTo>
                    <a:cubicBezTo>
                      <a:pt x="158" y="247"/>
                      <a:pt x="163" y="248"/>
                      <a:pt x="170" y="248"/>
                    </a:cubicBezTo>
                    <a:cubicBezTo>
                      <a:pt x="177" y="248"/>
                      <a:pt x="179" y="248"/>
                      <a:pt x="179" y="254"/>
                    </a:cubicBezTo>
                    <a:cubicBezTo>
                      <a:pt x="179" y="259"/>
                      <a:pt x="184" y="260"/>
                      <a:pt x="186" y="265"/>
                    </a:cubicBezTo>
                    <a:cubicBezTo>
                      <a:pt x="188" y="270"/>
                      <a:pt x="184" y="275"/>
                      <a:pt x="185" y="279"/>
                    </a:cubicBezTo>
                    <a:cubicBezTo>
                      <a:pt x="185" y="282"/>
                      <a:pt x="183" y="286"/>
                      <a:pt x="181" y="287"/>
                    </a:cubicBezTo>
                    <a:cubicBezTo>
                      <a:pt x="184" y="290"/>
                      <a:pt x="184" y="292"/>
                      <a:pt x="182" y="293"/>
                    </a:cubicBezTo>
                    <a:cubicBezTo>
                      <a:pt x="179" y="295"/>
                      <a:pt x="185" y="299"/>
                      <a:pt x="184" y="307"/>
                    </a:cubicBezTo>
                    <a:cubicBezTo>
                      <a:pt x="182" y="314"/>
                      <a:pt x="182" y="316"/>
                      <a:pt x="190" y="316"/>
                    </a:cubicBezTo>
                    <a:cubicBezTo>
                      <a:pt x="197" y="316"/>
                      <a:pt x="197" y="319"/>
                      <a:pt x="199" y="317"/>
                    </a:cubicBezTo>
                    <a:cubicBezTo>
                      <a:pt x="202" y="315"/>
                      <a:pt x="206" y="323"/>
                      <a:pt x="207" y="326"/>
                    </a:cubicBezTo>
                    <a:cubicBezTo>
                      <a:pt x="208" y="330"/>
                      <a:pt x="211" y="339"/>
                      <a:pt x="213" y="339"/>
                    </a:cubicBezTo>
                    <a:cubicBezTo>
                      <a:pt x="214" y="339"/>
                      <a:pt x="218" y="335"/>
                      <a:pt x="222" y="337"/>
                    </a:cubicBezTo>
                    <a:cubicBezTo>
                      <a:pt x="226" y="339"/>
                      <a:pt x="221" y="351"/>
                      <a:pt x="221" y="357"/>
                    </a:cubicBezTo>
                    <a:cubicBezTo>
                      <a:pt x="224" y="357"/>
                      <a:pt x="227" y="357"/>
                      <a:pt x="228" y="358"/>
                    </a:cubicBezTo>
                    <a:cubicBezTo>
                      <a:pt x="230" y="359"/>
                      <a:pt x="231" y="372"/>
                      <a:pt x="230" y="375"/>
                    </a:cubicBezTo>
                    <a:cubicBezTo>
                      <a:pt x="229" y="377"/>
                      <a:pt x="221" y="380"/>
                      <a:pt x="217" y="382"/>
                    </a:cubicBezTo>
                    <a:cubicBezTo>
                      <a:pt x="212" y="385"/>
                      <a:pt x="202" y="395"/>
                      <a:pt x="197" y="403"/>
                    </a:cubicBezTo>
                    <a:cubicBezTo>
                      <a:pt x="194" y="408"/>
                      <a:pt x="190" y="411"/>
                      <a:pt x="187" y="415"/>
                    </a:cubicBezTo>
                    <a:cubicBezTo>
                      <a:pt x="189" y="415"/>
                      <a:pt x="190" y="415"/>
                      <a:pt x="191" y="415"/>
                    </a:cubicBezTo>
                    <a:cubicBezTo>
                      <a:pt x="193" y="413"/>
                      <a:pt x="196" y="413"/>
                      <a:pt x="200" y="418"/>
                    </a:cubicBezTo>
                    <a:cubicBezTo>
                      <a:pt x="204" y="423"/>
                      <a:pt x="204" y="426"/>
                      <a:pt x="205" y="426"/>
                    </a:cubicBezTo>
                    <a:cubicBezTo>
                      <a:pt x="207" y="426"/>
                      <a:pt x="209" y="420"/>
                      <a:pt x="212" y="424"/>
                    </a:cubicBezTo>
                    <a:cubicBezTo>
                      <a:pt x="215" y="428"/>
                      <a:pt x="223" y="432"/>
                      <a:pt x="224" y="434"/>
                    </a:cubicBezTo>
                    <a:cubicBezTo>
                      <a:pt x="226" y="436"/>
                      <a:pt x="232" y="437"/>
                      <a:pt x="232" y="443"/>
                    </a:cubicBezTo>
                    <a:cubicBezTo>
                      <a:pt x="232" y="446"/>
                      <a:pt x="230" y="454"/>
                      <a:pt x="233" y="460"/>
                    </a:cubicBezTo>
                    <a:cubicBezTo>
                      <a:pt x="235" y="458"/>
                      <a:pt x="236" y="456"/>
                      <a:pt x="238" y="45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7" name="Freeform 107"/>
              <p:cNvSpPr/>
              <p:nvPr/>
            </p:nvSpPr>
            <p:spPr bwMode="auto">
              <a:xfrm>
                <a:off x="3090863" y="3932238"/>
                <a:ext cx="106363" cy="117475"/>
              </a:xfrm>
              <a:custGeom>
                <a:avLst/>
                <a:gdLst/>
                <a:ahLst/>
                <a:cxnLst>
                  <a:cxn ang="0">
                    <a:pos x="55" y="30"/>
                  </a:cxn>
                  <a:cxn ang="0">
                    <a:pos x="47" y="21"/>
                  </a:cxn>
                  <a:cxn ang="0">
                    <a:pos x="35" y="11"/>
                  </a:cxn>
                  <a:cxn ang="0">
                    <a:pos x="28" y="13"/>
                  </a:cxn>
                  <a:cxn ang="0">
                    <a:pos x="23" y="5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8"/>
                  </a:cxn>
                  <a:cxn ang="0">
                    <a:pos x="3" y="27"/>
                  </a:cxn>
                  <a:cxn ang="0">
                    <a:pos x="0" y="42"/>
                  </a:cxn>
                  <a:cxn ang="0">
                    <a:pos x="3" y="49"/>
                  </a:cxn>
                  <a:cxn ang="0">
                    <a:pos x="2" y="54"/>
                  </a:cxn>
                  <a:cxn ang="0">
                    <a:pos x="7" y="56"/>
                  </a:cxn>
                  <a:cxn ang="0">
                    <a:pos x="21" y="60"/>
                  </a:cxn>
                  <a:cxn ang="0">
                    <a:pos x="30" y="60"/>
                  </a:cxn>
                  <a:cxn ang="0">
                    <a:pos x="47" y="57"/>
                  </a:cxn>
                  <a:cxn ang="0">
                    <a:pos x="56" y="47"/>
                  </a:cxn>
                  <a:cxn ang="0">
                    <a:pos x="55" y="30"/>
                  </a:cxn>
                </a:cxnLst>
                <a:rect l="0" t="0" r="r" b="b"/>
                <a:pathLst>
                  <a:path w="56" h="62">
                    <a:moveTo>
                      <a:pt x="55" y="30"/>
                    </a:moveTo>
                    <a:cubicBezTo>
                      <a:pt x="55" y="24"/>
                      <a:pt x="49" y="23"/>
                      <a:pt x="47" y="21"/>
                    </a:cubicBezTo>
                    <a:cubicBezTo>
                      <a:pt x="46" y="19"/>
                      <a:pt x="38" y="15"/>
                      <a:pt x="35" y="11"/>
                    </a:cubicBezTo>
                    <a:cubicBezTo>
                      <a:pt x="32" y="7"/>
                      <a:pt x="30" y="13"/>
                      <a:pt x="28" y="13"/>
                    </a:cubicBezTo>
                    <a:cubicBezTo>
                      <a:pt x="27" y="13"/>
                      <a:pt x="27" y="10"/>
                      <a:pt x="23" y="5"/>
                    </a:cubicBezTo>
                    <a:cubicBezTo>
                      <a:pt x="19" y="0"/>
                      <a:pt x="16" y="0"/>
                      <a:pt x="14" y="2"/>
                    </a:cubicBezTo>
                    <a:cubicBezTo>
                      <a:pt x="13" y="2"/>
                      <a:pt x="12" y="2"/>
                      <a:pt x="10" y="2"/>
                    </a:cubicBezTo>
                    <a:cubicBezTo>
                      <a:pt x="8" y="4"/>
                      <a:pt x="7" y="6"/>
                      <a:pt x="7" y="8"/>
                    </a:cubicBezTo>
                    <a:cubicBezTo>
                      <a:pt x="7" y="13"/>
                      <a:pt x="3" y="18"/>
                      <a:pt x="3" y="27"/>
                    </a:cubicBezTo>
                    <a:cubicBezTo>
                      <a:pt x="3" y="36"/>
                      <a:pt x="0" y="35"/>
                      <a:pt x="0" y="42"/>
                    </a:cubicBezTo>
                    <a:cubicBezTo>
                      <a:pt x="0" y="49"/>
                      <a:pt x="2" y="48"/>
                      <a:pt x="3" y="49"/>
                    </a:cubicBezTo>
                    <a:cubicBezTo>
                      <a:pt x="4" y="49"/>
                      <a:pt x="3" y="52"/>
                      <a:pt x="2" y="54"/>
                    </a:cubicBezTo>
                    <a:cubicBezTo>
                      <a:pt x="3" y="55"/>
                      <a:pt x="5" y="56"/>
                      <a:pt x="7" y="56"/>
                    </a:cubicBezTo>
                    <a:cubicBezTo>
                      <a:pt x="11" y="55"/>
                      <a:pt x="16" y="57"/>
                      <a:pt x="21" y="60"/>
                    </a:cubicBezTo>
                    <a:cubicBezTo>
                      <a:pt x="27" y="62"/>
                      <a:pt x="25" y="59"/>
                      <a:pt x="30" y="60"/>
                    </a:cubicBezTo>
                    <a:cubicBezTo>
                      <a:pt x="35" y="60"/>
                      <a:pt x="41" y="61"/>
                      <a:pt x="47" y="57"/>
                    </a:cubicBezTo>
                    <a:cubicBezTo>
                      <a:pt x="51" y="55"/>
                      <a:pt x="53" y="51"/>
                      <a:pt x="56" y="47"/>
                    </a:cubicBezTo>
                    <a:cubicBezTo>
                      <a:pt x="53" y="41"/>
                      <a:pt x="55" y="33"/>
                      <a:pt x="55" y="3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8" name="Freeform 108"/>
              <p:cNvSpPr>
                <a:spLocks noEditPoints="1"/>
              </p:cNvSpPr>
              <p:nvPr/>
            </p:nvSpPr>
            <p:spPr bwMode="auto">
              <a:xfrm>
                <a:off x="2757488" y="3736975"/>
                <a:ext cx="436563" cy="860425"/>
              </a:xfrm>
              <a:custGeom>
                <a:avLst/>
                <a:gdLst/>
                <a:ahLst/>
                <a:cxnLst>
                  <a:cxn ang="0">
                    <a:pos x="65" y="427"/>
                  </a:cxn>
                  <a:cxn ang="0">
                    <a:pos x="60" y="417"/>
                  </a:cxn>
                  <a:cxn ang="0">
                    <a:pos x="56" y="448"/>
                  </a:cxn>
                  <a:cxn ang="0">
                    <a:pos x="80" y="449"/>
                  </a:cxn>
                  <a:cxn ang="0">
                    <a:pos x="87" y="441"/>
                  </a:cxn>
                  <a:cxn ang="0">
                    <a:pos x="218" y="46"/>
                  </a:cxn>
                  <a:cxn ang="0">
                    <a:pos x="212" y="64"/>
                  </a:cxn>
                  <a:cxn ang="0">
                    <a:pos x="194" y="70"/>
                  </a:cxn>
                  <a:cxn ang="0">
                    <a:pos x="172" y="67"/>
                  </a:cxn>
                  <a:cxn ang="0">
                    <a:pos x="185" y="44"/>
                  </a:cxn>
                  <a:cxn ang="0">
                    <a:pos x="151" y="27"/>
                  </a:cxn>
                  <a:cxn ang="0">
                    <a:pos x="123" y="3"/>
                  </a:cxn>
                  <a:cxn ang="0">
                    <a:pos x="105" y="10"/>
                  </a:cxn>
                  <a:cxn ang="0">
                    <a:pos x="82" y="5"/>
                  </a:cxn>
                  <a:cxn ang="0">
                    <a:pos x="72" y="25"/>
                  </a:cxn>
                  <a:cxn ang="0">
                    <a:pos x="58" y="43"/>
                  </a:cxn>
                  <a:cxn ang="0">
                    <a:pos x="60" y="63"/>
                  </a:cxn>
                  <a:cxn ang="0">
                    <a:pos x="49" y="78"/>
                  </a:cxn>
                  <a:cxn ang="0">
                    <a:pos x="41" y="94"/>
                  </a:cxn>
                  <a:cxn ang="0">
                    <a:pos x="37" y="115"/>
                  </a:cxn>
                  <a:cxn ang="0">
                    <a:pos x="40" y="138"/>
                  </a:cxn>
                  <a:cxn ang="0">
                    <a:pos x="40" y="157"/>
                  </a:cxn>
                  <a:cxn ang="0">
                    <a:pos x="37" y="180"/>
                  </a:cxn>
                  <a:cxn ang="0">
                    <a:pos x="28" y="206"/>
                  </a:cxn>
                  <a:cxn ang="0">
                    <a:pos x="25" y="216"/>
                  </a:cxn>
                  <a:cxn ang="0">
                    <a:pos x="21" y="232"/>
                  </a:cxn>
                  <a:cxn ang="0">
                    <a:pos x="20" y="248"/>
                  </a:cxn>
                  <a:cxn ang="0">
                    <a:pos x="18" y="272"/>
                  </a:cxn>
                  <a:cxn ang="0">
                    <a:pos x="21" y="285"/>
                  </a:cxn>
                  <a:cxn ang="0">
                    <a:pos x="26" y="296"/>
                  </a:cxn>
                  <a:cxn ang="0">
                    <a:pos x="23" y="305"/>
                  </a:cxn>
                  <a:cxn ang="0">
                    <a:pos x="21" y="323"/>
                  </a:cxn>
                  <a:cxn ang="0">
                    <a:pos x="13" y="338"/>
                  </a:cxn>
                  <a:cxn ang="0">
                    <a:pos x="9" y="355"/>
                  </a:cxn>
                  <a:cxn ang="0">
                    <a:pos x="3" y="373"/>
                  </a:cxn>
                  <a:cxn ang="0">
                    <a:pos x="15" y="384"/>
                  </a:cxn>
                  <a:cxn ang="0">
                    <a:pos x="21" y="401"/>
                  </a:cxn>
                  <a:cxn ang="0">
                    <a:pos x="47" y="404"/>
                  </a:cxn>
                  <a:cxn ang="0">
                    <a:pos x="52" y="395"/>
                  </a:cxn>
                  <a:cxn ang="0">
                    <a:pos x="53" y="376"/>
                  </a:cxn>
                  <a:cxn ang="0">
                    <a:pos x="66" y="364"/>
                  </a:cxn>
                  <a:cxn ang="0">
                    <a:pos x="87" y="340"/>
                  </a:cxn>
                  <a:cxn ang="0">
                    <a:pos x="78" y="326"/>
                  </a:cxn>
                  <a:cxn ang="0">
                    <a:pos x="89" y="299"/>
                  </a:cxn>
                  <a:cxn ang="0">
                    <a:pos x="95" y="285"/>
                  </a:cxn>
                  <a:cxn ang="0">
                    <a:pos x="102" y="270"/>
                  </a:cxn>
                  <a:cxn ang="0">
                    <a:pos x="109" y="269"/>
                  </a:cxn>
                  <a:cxn ang="0">
                    <a:pos x="106" y="262"/>
                  </a:cxn>
                  <a:cxn ang="0">
                    <a:pos x="98" y="251"/>
                  </a:cxn>
                  <a:cxn ang="0">
                    <a:pos x="115" y="245"/>
                  </a:cxn>
                  <a:cxn ang="0">
                    <a:pos x="129" y="228"/>
                  </a:cxn>
                  <a:cxn ang="0">
                    <a:pos x="133" y="215"/>
                  </a:cxn>
                  <a:cxn ang="0">
                    <a:pos x="183" y="203"/>
                  </a:cxn>
                  <a:cxn ang="0">
                    <a:pos x="189" y="181"/>
                  </a:cxn>
                  <a:cxn ang="0">
                    <a:pos x="180" y="164"/>
                  </a:cxn>
                  <a:cxn ang="0">
                    <a:pos x="176" y="156"/>
                  </a:cxn>
                  <a:cxn ang="0">
                    <a:pos x="174" y="144"/>
                  </a:cxn>
                  <a:cxn ang="0">
                    <a:pos x="181" y="110"/>
                  </a:cxn>
                  <a:cxn ang="0">
                    <a:pos x="214" y="71"/>
                  </a:cxn>
                  <a:cxn ang="0">
                    <a:pos x="225" y="47"/>
                  </a:cxn>
                </a:cxnLst>
                <a:rect l="0" t="0" r="r" b="b"/>
                <a:pathLst>
                  <a:path w="228" h="450">
                    <a:moveTo>
                      <a:pt x="87" y="441"/>
                    </a:moveTo>
                    <a:cubicBezTo>
                      <a:pt x="81" y="441"/>
                      <a:pt x="68" y="430"/>
                      <a:pt x="65" y="427"/>
                    </a:cubicBezTo>
                    <a:cubicBezTo>
                      <a:pt x="61" y="424"/>
                      <a:pt x="64" y="421"/>
                      <a:pt x="59" y="421"/>
                    </a:cubicBezTo>
                    <a:cubicBezTo>
                      <a:pt x="55" y="422"/>
                      <a:pt x="58" y="418"/>
                      <a:pt x="60" y="417"/>
                    </a:cubicBezTo>
                    <a:cubicBezTo>
                      <a:pt x="62" y="415"/>
                      <a:pt x="59" y="411"/>
                      <a:pt x="56" y="410"/>
                    </a:cubicBezTo>
                    <a:cubicBezTo>
                      <a:pt x="56" y="417"/>
                      <a:pt x="54" y="447"/>
                      <a:pt x="56" y="448"/>
                    </a:cubicBezTo>
                    <a:cubicBezTo>
                      <a:pt x="58" y="448"/>
                      <a:pt x="71" y="446"/>
                      <a:pt x="75" y="449"/>
                    </a:cubicBezTo>
                    <a:cubicBezTo>
                      <a:pt x="77" y="449"/>
                      <a:pt x="79" y="450"/>
                      <a:pt x="80" y="449"/>
                    </a:cubicBezTo>
                    <a:cubicBezTo>
                      <a:pt x="83" y="446"/>
                      <a:pt x="90" y="447"/>
                      <a:pt x="94" y="445"/>
                    </a:cubicBezTo>
                    <a:cubicBezTo>
                      <a:pt x="98" y="442"/>
                      <a:pt x="93" y="442"/>
                      <a:pt x="87" y="441"/>
                    </a:cubicBezTo>
                    <a:close/>
                    <a:moveTo>
                      <a:pt x="225" y="47"/>
                    </a:moveTo>
                    <a:cubicBezTo>
                      <a:pt x="224" y="46"/>
                      <a:pt x="221" y="46"/>
                      <a:pt x="218" y="46"/>
                    </a:cubicBezTo>
                    <a:cubicBezTo>
                      <a:pt x="218" y="46"/>
                      <a:pt x="218" y="47"/>
                      <a:pt x="218" y="47"/>
                    </a:cubicBezTo>
                    <a:cubicBezTo>
                      <a:pt x="219" y="52"/>
                      <a:pt x="216" y="64"/>
                      <a:pt x="212" y="64"/>
                    </a:cubicBezTo>
                    <a:cubicBezTo>
                      <a:pt x="209" y="63"/>
                      <a:pt x="206" y="69"/>
                      <a:pt x="203" y="68"/>
                    </a:cubicBezTo>
                    <a:cubicBezTo>
                      <a:pt x="201" y="67"/>
                      <a:pt x="197" y="72"/>
                      <a:pt x="194" y="70"/>
                    </a:cubicBezTo>
                    <a:cubicBezTo>
                      <a:pt x="190" y="68"/>
                      <a:pt x="186" y="71"/>
                      <a:pt x="183" y="69"/>
                    </a:cubicBezTo>
                    <a:cubicBezTo>
                      <a:pt x="180" y="67"/>
                      <a:pt x="172" y="69"/>
                      <a:pt x="172" y="67"/>
                    </a:cubicBezTo>
                    <a:cubicBezTo>
                      <a:pt x="172" y="65"/>
                      <a:pt x="176" y="65"/>
                      <a:pt x="176" y="59"/>
                    </a:cubicBezTo>
                    <a:cubicBezTo>
                      <a:pt x="176" y="53"/>
                      <a:pt x="186" y="47"/>
                      <a:pt x="185" y="44"/>
                    </a:cubicBezTo>
                    <a:cubicBezTo>
                      <a:pt x="183" y="42"/>
                      <a:pt x="166" y="37"/>
                      <a:pt x="164" y="34"/>
                    </a:cubicBezTo>
                    <a:cubicBezTo>
                      <a:pt x="161" y="31"/>
                      <a:pt x="158" y="28"/>
                      <a:pt x="151" y="27"/>
                    </a:cubicBezTo>
                    <a:cubicBezTo>
                      <a:pt x="145" y="27"/>
                      <a:pt x="145" y="23"/>
                      <a:pt x="139" y="19"/>
                    </a:cubicBezTo>
                    <a:cubicBezTo>
                      <a:pt x="134" y="16"/>
                      <a:pt x="126" y="8"/>
                      <a:pt x="123" y="3"/>
                    </a:cubicBezTo>
                    <a:cubicBezTo>
                      <a:pt x="119" y="3"/>
                      <a:pt x="113" y="2"/>
                      <a:pt x="112" y="4"/>
                    </a:cubicBezTo>
                    <a:cubicBezTo>
                      <a:pt x="110" y="6"/>
                      <a:pt x="108" y="15"/>
                      <a:pt x="105" y="10"/>
                    </a:cubicBezTo>
                    <a:cubicBezTo>
                      <a:pt x="103" y="6"/>
                      <a:pt x="97" y="6"/>
                      <a:pt x="92" y="5"/>
                    </a:cubicBezTo>
                    <a:cubicBezTo>
                      <a:pt x="87" y="4"/>
                      <a:pt x="88" y="0"/>
                      <a:pt x="82" y="5"/>
                    </a:cubicBezTo>
                    <a:cubicBezTo>
                      <a:pt x="80" y="8"/>
                      <a:pt x="77" y="10"/>
                      <a:pt x="74" y="12"/>
                    </a:cubicBezTo>
                    <a:cubicBezTo>
                      <a:pt x="74" y="17"/>
                      <a:pt x="73" y="23"/>
                      <a:pt x="72" y="25"/>
                    </a:cubicBezTo>
                    <a:cubicBezTo>
                      <a:pt x="70" y="28"/>
                      <a:pt x="59" y="33"/>
                      <a:pt x="59" y="35"/>
                    </a:cubicBezTo>
                    <a:cubicBezTo>
                      <a:pt x="59" y="38"/>
                      <a:pt x="60" y="42"/>
                      <a:pt x="58" y="43"/>
                    </a:cubicBezTo>
                    <a:cubicBezTo>
                      <a:pt x="56" y="45"/>
                      <a:pt x="63" y="54"/>
                      <a:pt x="59" y="56"/>
                    </a:cubicBezTo>
                    <a:cubicBezTo>
                      <a:pt x="56" y="58"/>
                      <a:pt x="62" y="61"/>
                      <a:pt x="60" y="63"/>
                    </a:cubicBezTo>
                    <a:cubicBezTo>
                      <a:pt x="57" y="65"/>
                      <a:pt x="53" y="66"/>
                      <a:pt x="53" y="69"/>
                    </a:cubicBezTo>
                    <a:cubicBezTo>
                      <a:pt x="53" y="71"/>
                      <a:pt x="53" y="77"/>
                      <a:pt x="49" y="78"/>
                    </a:cubicBezTo>
                    <a:cubicBezTo>
                      <a:pt x="46" y="79"/>
                      <a:pt x="44" y="84"/>
                      <a:pt x="44" y="88"/>
                    </a:cubicBezTo>
                    <a:cubicBezTo>
                      <a:pt x="44" y="92"/>
                      <a:pt x="40" y="89"/>
                      <a:pt x="41" y="94"/>
                    </a:cubicBezTo>
                    <a:cubicBezTo>
                      <a:pt x="43" y="99"/>
                      <a:pt x="45" y="105"/>
                      <a:pt x="41" y="106"/>
                    </a:cubicBezTo>
                    <a:cubicBezTo>
                      <a:pt x="38" y="107"/>
                      <a:pt x="39" y="115"/>
                      <a:pt x="37" y="115"/>
                    </a:cubicBezTo>
                    <a:cubicBezTo>
                      <a:pt x="35" y="115"/>
                      <a:pt x="34" y="123"/>
                      <a:pt x="37" y="127"/>
                    </a:cubicBezTo>
                    <a:cubicBezTo>
                      <a:pt x="40" y="131"/>
                      <a:pt x="40" y="134"/>
                      <a:pt x="40" y="138"/>
                    </a:cubicBezTo>
                    <a:cubicBezTo>
                      <a:pt x="40" y="142"/>
                      <a:pt x="44" y="144"/>
                      <a:pt x="43" y="148"/>
                    </a:cubicBezTo>
                    <a:cubicBezTo>
                      <a:pt x="42" y="152"/>
                      <a:pt x="42" y="155"/>
                      <a:pt x="40" y="157"/>
                    </a:cubicBezTo>
                    <a:cubicBezTo>
                      <a:pt x="38" y="159"/>
                      <a:pt x="40" y="164"/>
                      <a:pt x="37" y="165"/>
                    </a:cubicBezTo>
                    <a:cubicBezTo>
                      <a:pt x="34" y="167"/>
                      <a:pt x="39" y="177"/>
                      <a:pt x="37" y="180"/>
                    </a:cubicBezTo>
                    <a:cubicBezTo>
                      <a:pt x="34" y="182"/>
                      <a:pt x="28" y="183"/>
                      <a:pt x="28" y="191"/>
                    </a:cubicBezTo>
                    <a:cubicBezTo>
                      <a:pt x="28" y="198"/>
                      <a:pt x="29" y="202"/>
                      <a:pt x="28" y="206"/>
                    </a:cubicBezTo>
                    <a:cubicBezTo>
                      <a:pt x="28" y="208"/>
                      <a:pt x="32" y="208"/>
                      <a:pt x="31" y="212"/>
                    </a:cubicBezTo>
                    <a:cubicBezTo>
                      <a:pt x="31" y="216"/>
                      <a:pt x="25" y="214"/>
                      <a:pt x="25" y="216"/>
                    </a:cubicBezTo>
                    <a:cubicBezTo>
                      <a:pt x="24" y="219"/>
                      <a:pt x="26" y="225"/>
                      <a:pt x="24" y="225"/>
                    </a:cubicBezTo>
                    <a:cubicBezTo>
                      <a:pt x="22" y="225"/>
                      <a:pt x="21" y="227"/>
                      <a:pt x="21" y="232"/>
                    </a:cubicBezTo>
                    <a:cubicBezTo>
                      <a:pt x="21" y="237"/>
                      <a:pt x="18" y="237"/>
                      <a:pt x="18" y="240"/>
                    </a:cubicBezTo>
                    <a:cubicBezTo>
                      <a:pt x="18" y="242"/>
                      <a:pt x="20" y="245"/>
                      <a:pt x="20" y="248"/>
                    </a:cubicBezTo>
                    <a:cubicBezTo>
                      <a:pt x="20" y="250"/>
                      <a:pt x="22" y="259"/>
                      <a:pt x="20" y="260"/>
                    </a:cubicBezTo>
                    <a:cubicBezTo>
                      <a:pt x="17" y="260"/>
                      <a:pt x="16" y="270"/>
                      <a:pt x="18" y="272"/>
                    </a:cubicBezTo>
                    <a:cubicBezTo>
                      <a:pt x="20" y="273"/>
                      <a:pt x="20" y="276"/>
                      <a:pt x="19" y="278"/>
                    </a:cubicBezTo>
                    <a:cubicBezTo>
                      <a:pt x="18" y="280"/>
                      <a:pt x="24" y="282"/>
                      <a:pt x="21" y="285"/>
                    </a:cubicBezTo>
                    <a:cubicBezTo>
                      <a:pt x="18" y="288"/>
                      <a:pt x="20" y="292"/>
                      <a:pt x="24" y="291"/>
                    </a:cubicBezTo>
                    <a:cubicBezTo>
                      <a:pt x="27" y="290"/>
                      <a:pt x="29" y="296"/>
                      <a:pt x="26" y="296"/>
                    </a:cubicBezTo>
                    <a:cubicBezTo>
                      <a:pt x="22" y="296"/>
                      <a:pt x="18" y="296"/>
                      <a:pt x="21" y="298"/>
                    </a:cubicBezTo>
                    <a:cubicBezTo>
                      <a:pt x="24" y="300"/>
                      <a:pt x="27" y="304"/>
                      <a:pt x="23" y="305"/>
                    </a:cubicBezTo>
                    <a:cubicBezTo>
                      <a:pt x="19" y="307"/>
                      <a:pt x="22" y="310"/>
                      <a:pt x="21" y="314"/>
                    </a:cubicBezTo>
                    <a:cubicBezTo>
                      <a:pt x="20" y="318"/>
                      <a:pt x="24" y="322"/>
                      <a:pt x="21" y="323"/>
                    </a:cubicBezTo>
                    <a:cubicBezTo>
                      <a:pt x="18" y="324"/>
                      <a:pt x="22" y="330"/>
                      <a:pt x="18" y="331"/>
                    </a:cubicBezTo>
                    <a:cubicBezTo>
                      <a:pt x="13" y="331"/>
                      <a:pt x="16" y="336"/>
                      <a:pt x="13" y="338"/>
                    </a:cubicBezTo>
                    <a:cubicBezTo>
                      <a:pt x="10" y="341"/>
                      <a:pt x="17" y="345"/>
                      <a:pt x="13" y="347"/>
                    </a:cubicBezTo>
                    <a:cubicBezTo>
                      <a:pt x="10" y="349"/>
                      <a:pt x="12" y="355"/>
                      <a:pt x="9" y="355"/>
                    </a:cubicBezTo>
                    <a:cubicBezTo>
                      <a:pt x="5" y="355"/>
                      <a:pt x="3" y="360"/>
                      <a:pt x="2" y="362"/>
                    </a:cubicBezTo>
                    <a:cubicBezTo>
                      <a:pt x="2" y="365"/>
                      <a:pt x="0" y="369"/>
                      <a:pt x="3" y="373"/>
                    </a:cubicBezTo>
                    <a:cubicBezTo>
                      <a:pt x="6" y="376"/>
                      <a:pt x="2" y="379"/>
                      <a:pt x="5" y="380"/>
                    </a:cubicBezTo>
                    <a:cubicBezTo>
                      <a:pt x="7" y="382"/>
                      <a:pt x="17" y="380"/>
                      <a:pt x="15" y="384"/>
                    </a:cubicBezTo>
                    <a:cubicBezTo>
                      <a:pt x="14" y="388"/>
                      <a:pt x="14" y="396"/>
                      <a:pt x="16" y="396"/>
                    </a:cubicBezTo>
                    <a:cubicBezTo>
                      <a:pt x="18" y="396"/>
                      <a:pt x="19" y="402"/>
                      <a:pt x="21" y="401"/>
                    </a:cubicBezTo>
                    <a:cubicBezTo>
                      <a:pt x="24" y="401"/>
                      <a:pt x="36" y="399"/>
                      <a:pt x="41" y="401"/>
                    </a:cubicBezTo>
                    <a:cubicBezTo>
                      <a:pt x="44" y="402"/>
                      <a:pt x="46" y="403"/>
                      <a:pt x="47" y="404"/>
                    </a:cubicBezTo>
                    <a:cubicBezTo>
                      <a:pt x="50" y="403"/>
                      <a:pt x="57" y="407"/>
                      <a:pt x="58" y="406"/>
                    </a:cubicBezTo>
                    <a:cubicBezTo>
                      <a:pt x="60" y="404"/>
                      <a:pt x="52" y="398"/>
                      <a:pt x="52" y="395"/>
                    </a:cubicBezTo>
                    <a:cubicBezTo>
                      <a:pt x="52" y="393"/>
                      <a:pt x="51" y="389"/>
                      <a:pt x="51" y="387"/>
                    </a:cubicBezTo>
                    <a:cubicBezTo>
                      <a:pt x="51" y="384"/>
                      <a:pt x="50" y="379"/>
                      <a:pt x="53" y="376"/>
                    </a:cubicBezTo>
                    <a:cubicBezTo>
                      <a:pt x="57" y="374"/>
                      <a:pt x="57" y="371"/>
                      <a:pt x="59" y="372"/>
                    </a:cubicBezTo>
                    <a:cubicBezTo>
                      <a:pt x="61" y="372"/>
                      <a:pt x="66" y="370"/>
                      <a:pt x="66" y="364"/>
                    </a:cubicBezTo>
                    <a:cubicBezTo>
                      <a:pt x="66" y="358"/>
                      <a:pt x="69" y="356"/>
                      <a:pt x="74" y="351"/>
                    </a:cubicBezTo>
                    <a:cubicBezTo>
                      <a:pt x="80" y="347"/>
                      <a:pt x="89" y="342"/>
                      <a:pt x="87" y="340"/>
                    </a:cubicBezTo>
                    <a:cubicBezTo>
                      <a:pt x="86" y="338"/>
                      <a:pt x="89" y="332"/>
                      <a:pt x="89" y="329"/>
                    </a:cubicBezTo>
                    <a:cubicBezTo>
                      <a:pt x="89" y="327"/>
                      <a:pt x="81" y="327"/>
                      <a:pt x="78" y="326"/>
                    </a:cubicBezTo>
                    <a:cubicBezTo>
                      <a:pt x="75" y="325"/>
                      <a:pt x="65" y="318"/>
                      <a:pt x="70" y="309"/>
                    </a:cubicBezTo>
                    <a:cubicBezTo>
                      <a:pt x="75" y="300"/>
                      <a:pt x="86" y="299"/>
                      <a:pt x="89" y="299"/>
                    </a:cubicBezTo>
                    <a:cubicBezTo>
                      <a:pt x="92" y="298"/>
                      <a:pt x="89" y="294"/>
                      <a:pt x="92" y="293"/>
                    </a:cubicBezTo>
                    <a:cubicBezTo>
                      <a:pt x="94" y="291"/>
                      <a:pt x="95" y="289"/>
                      <a:pt x="95" y="285"/>
                    </a:cubicBezTo>
                    <a:cubicBezTo>
                      <a:pt x="95" y="281"/>
                      <a:pt x="95" y="274"/>
                      <a:pt x="99" y="273"/>
                    </a:cubicBezTo>
                    <a:cubicBezTo>
                      <a:pt x="104" y="273"/>
                      <a:pt x="105" y="270"/>
                      <a:pt x="102" y="270"/>
                    </a:cubicBezTo>
                    <a:cubicBezTo>
                      <a:pt x="99" y="269"/>
                      <a:pt x="98" y="266"/>
                      <a:pt x="103" y="265"/>
                    </a:cubicBezTo>
                    <a:cubicBezTo>
                      <a:pt x="107" y="265"/>
                      <a:pt x="106" y="269"/>
                      <a:pt x="109" y="269"/>
                    </a:cubicBezTo>
                    <a:cubicBezTo>
                      <a:pt x="112" y="269"/>
                      <a:pt x="118" y="263"/>
                      <a:pt x="113" y="260"/>
                    </a:cubicBezTo>
                    <a:cubicBezTo>
                      <a:pt x="109" y="257"/>
                      <a:pt x="108" y="262"/>
                      <a:pt x="106" y="262"/>
                    </a:cubicBezTo>
                    <a:cubicBezTo>
                      <a:pt x="103" y="263"/>
                      <a:pt x="102" y="259"/>
                      <a:pt x="99" y="259"/>
                    </a:cubicBezTo>
                    <a:cubicBezTo>
                      <a:pt x="97" y="259"/>
                      <a:pt x="99" y="253"/>
                      <a:pt x="98" y="251"/>
                    </a:cubicBezTo>
                    <a:cubicBezTo>
                      <a:pt x="97" y="248"/>
                      <a:pt x="95" y="243"/>
                      <a:pt x="97" y="240"/>
                    </a:cubicBezTo>
                    <a:cubicBezTo>
                      <a:pt x="99" y="237"/>
                      <a:pt x="108" y="244"/>
                      <a:pt x="115" y="245"/>
                    </a:cubicBezTo>
                    <a:cubicBezTo>
                      <a:pt x="123" y="245"/>
                      <a:pt x="128" y="241"/>
                      <a:pt x="128" y="238"/>
                    </a:cubicBezTo>
                    <a:cubicBezTo>
                      <a:pt x="128" y="236"/>
                      <a:pt x="125" y="231"/>
                      <a:pt x="129" y="228"/>
                    </a:cubicBezTo>
                    <a:cubicBezTo>
                      <a:pt x="134" y="225"/>
                      <a:pt x="130" y="224"/>
                      <a:pt x="129" y="220"/>
                    </a:cubicBezTo>
                    <a:cubicBezTo>
                      <a:pt x="127" y="216"/>
                      <a:pt x="131" y="213"/>
                      <a:pt x="133" y="215"/>
                    </a:cubicBezTo>
                    <a:cubicBezTo>
                      <a:pt x="135" y="217"/>
                      <a:pt x="149" y="216"/>
                      <a:pt x="162" y="213"/>
                    </a:cubicBezTo>
                    <a:cubicBezTo>
                      <a:pt x="174" y="211"/>
                      <a:pt x="182" y="206"/>
                      <a:pt x="183" y="203"/>
                    </a:cubicBezTo>
                    <a:cubicBezTo>
                      <a:pt x="184" y="199"/>
                      <a:pt x="192" y="191"/>
                      <a:pt x="193" y="188"/>
                    </a:cubicBezTo>
                    <a:cubicBezTo>
                      <a:pt x="195" y="185"/>
                      <a:pt x="194" y="181"/>
                      <a:pt x="189" y="181"/>
                    </a:cubicBezTo>
                    <a:cubicBezTo>
                      <a:pt x="184" y="180"/>
                      <a:pt x="184" y="174"/>
                      <a:pt x="187" y="171"/>
                    </a:cubicBezTo>
                    <a:cubicBezTo>
                      <a:pt x="189" y="168"/>
                      <a:pt x="185" y="165"/>
                      <a:pt x="180" y="164"/>
                    </a:cubicBezTo>
                    <a:cubicBezTo>
                      <a:pt x="176" y="164"/>
                      <a:pt x="168" y="160"/>
                      <a:pt x="172" y="156"/>
                    </a:cubicBezTo>
                    <a:cubicBezTo>
                      <a:pt x="174" y="154"/>
                      <a:pt x="175" y="155"/>
                      <a:pt x="176" y="156"/>
                    </a:cubicBezTo>
                    <a:cubicBezTo>
                      <a:pt x="177" y="154"/>
                      <a:pt x="178" y="151"/>
                      <a:pt x="177" y="151"/>
                    </a:cubicBezTo>
                    <a:cubicBezTo>
                      <a:pt x="176" y="150"/>
                      <a:pt x="174" y="151"/>
                      <a:pt x="174" y="144"/>
                    </a:cubicBezTo>
                    <a:cubicBezTo>
                      <a:pt x="174" y="137"/>
                      <a:pt x="177" y="138"/>
                      <a:pt x="177" y="129"/>
                    </a:cubicBezTo>
                    <a:cubicBezTo>
                      <a:pt x="177" y="120"/>
                      <a:pt x="181" y="115"/>
                      <a:pt x="181" y="110"/>
                    </a:cubicBezTo>
                    <a:cubicBezTo>
                      <a:pt x="181" y="105"/>
                      <a:pt x="189" y="100"/>
                      <a:pt x="194" y="92"/>
                    </a:cubicBezTo>
                    <a:cubicBezTo>
                      <a:pt x="199" y="84"/>
                      <a:pt x="209" y="74"/>
                      <a:pt x="214" y="71"/>
                    </a:cubicBezTo>
                    <a:cubicBezTo>
                      <a:pt x="218" y="69"/>
                      <a:pt x="226" y="66"/>
                      <a:pt x="227" y="64"/>
                    </a:cubicBezTo>
                    <a:cubicBezTo>
                      <a:pt x="228" y="61"/>
                      <a:pt x="227" y="48"/>
                      <a:pt x="225" y="4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09" name="Freeform 109"/>
              <p:cNvSpPr/>
              <p:nvPr/>
            </p:nvSpPr>
            <p:spPr bwMode="auto">
              <a:xfrm>
                <a:off x="2709863" y="3640138"/>
                <a:ext cx="190500" cy="973138"/>
              </a:xfrm>
              <a:custGeom>
                <a:avLst/>
                <a:gdLst/>
                <a:ahLst/>
                <a:cxnLst>
                  <a:cxn ang="0">
                    <a:pos x="40" y="435"/>
                  </a:cxn>
                  <a:cxn ang="0">
                    <a:pos x="27" y="413"/>
                  </a:cxn>
                  <a:cxn ang="0">
                    <a:pos x="38" y="389"/>
                  </a:cxn>
                  <a:cxn ang="0">
                    <a:pos x="46" y="365"/>
                  </a:cxn>
                  <a:cxn ang="0">
                    <a:pos x="51" y="347"/>
                  </a:cxn>
                  <a:cxn ang="0">
                    <a:pos x="44" y="329"/>
                  </a:cxn>
                  <a:cxn ang="0">
                    <a:pos x="45" y="299"/>
                  </a:cxn>
                  <a:cxn ang="0">
                    <a:pos x="49" y="276"/>
                  </a:cxn>
                  <a:cxn ang="0">
                    <a:pos x="53" y="257"/>
                  </a:cxn>
                  <a:cxn ang="0">
                    <a:pos x="62" y="216"/>
                  </a:cxn>
                  <a:cxn ang="0">
                    <a:pos x="65" y="189"/>
                  </a:cxn>
                  <a:cxn ang="0">
                    <a:pos x="66" y="157"/>
                  </a:cxn>
                  <a:cxn ang="0">
                    <a:pos x="74" y="129"/>
                  </a:cxn>
                  <a:cxn ang="0">
                    <a:pos x="84" y="107"/>
                  </a:cxn>
                  <a:cxn ang="0">
                    <a:pos x="97" y="76"/>
                  </a:cxn>
                  <a:cxn ang="0">
                    <a:pos x="89" y="53"/>
                  </a:cxn>
                  <a:cxn ang="0">
                    <a:pos x="84" y="25"/>
                  </a:cxn>
                  <a:cxn ang="0">
                    <a:pos x="71" y="2"/>
                  </a:cxn>
                  <a:cxn ang="0">
                    <a:pos x="64" y="23"/>
                  </a:cxn>
                  <a:cxn ang="0">
                    <a:pos x="62" y="75"/>
                  </a:cxn>
                  <a:cxn ang="0">
                    <a:pos x="53" y="128"/>
                  </a:cxn>
                  <a:cxn ang="0">
                    <a:pos x="48" y="163"/>
                  </a:cxn>
                  <a:cxn ang="0">
                    <a:pos x="41" y="210"/>
                  </a:cxn>
                  <a:cxn ang="0">
                    <a:pos x="26" y="251"/>
                  </a:cxn>
                  <a:cxn ang="0">
                    <a:pos x="24" y="286"/>
                  </a:cxn>
                  <a:cxn ang="0">
                    <a:pos x="17" y="319"/>
                  </a:cxn>
                  <a:cxn ang="0">
                    <a:pos x="32" y="302"/>
                  </a:cxn>
                  <a:cxn ang="0">
                    <a:pos x="34" y="320"/>
                  </a:cxn>
                  <a:cxn ang="0">
                    <a:pos x="30" y="342"/>
                  </a:cxn>
                  <a:cxn ang="0">
                    <a:pos x="25" y="357"/>
                  </a:cxn>
                  <a:cxn ang="0">
                    <a:pos x="23" y="354"/>
                  </a:cxn>
                  <a:cxn ang="0">
                    <a:pos x="15" y="357"/>
                  </a:cxn>
                  <a:cxn ang="0">
                    <a:pos x="2" y="374"/>
                  </a:cxn>
                  <a:cxn ang="0">
                    <a:pos x="17" y="376"/>
                  </a:cxn>
                  <a:cxn ang="0">
                    <a:pos x="25" y="389"/>
                  </a:cxn>
                  <a:cxn ang="0">
                    <a:pos x="11" y="393"/>
                  </a:cxn>
                  <a:cxn ang="0">
                    <a:pos x="13" y="400"/>
                  </a:cxn>
                  <a:cxn ang="0">
                    <a:pos x="6" y="412"/>
                  </a:cxn>
                  <a:cxn ang="0">
                    <a:pos x="15" y="416"/>
                  </a:cxn>
                  <a:cxn ang="0">
                    <a:pos x="16" y="427"/>
                  </a:cxn>
                  <a:cxn ang="0">
                    <a:pos x="9" y="441"/>
                  </a:cxn>
                  <a:cxn ang="0">
                    <a:pos x="23" y="444"/>
                  </a:cxn>
                  <a:cxn ang="0">
                    <a:pos x="28" y="448"/>
                  </a:cxn>
                  <a:cxn ang="0">
                    <a:pos x="22" y="462"/>
                  </a:cxn>
                  <a:cxn ang="0">
                    <a:pos x="41" y="462"/>
                  </a:cxn>
                  <a:cxn ang="0">
                    <a:pos x="28" y="472"/>
                  </a:cxn>
                  <a:cxn ang="0">
                    <a:pos x="42" y="470"/>
                  </a:cxn>
                  <a:cxn ang="0">
                    <a:pos x="26" y="481"/>
                  </a:cxn>
                  <a:cxn ang="0">
                    <a:pos x="41" y="483"/>
                  </a:cxn>
                  <a:cxn ang="0">
                    <a:pos x="64" y="461"/>
                  </a:cxn>
                  <a:cxn ang="0">
                    <a:pos x="71" y="473"/>
                  </a:cxn>
                  <a:cxn ang="0">
                    <a:pos x="61" y="477"/>
                  </a:cxn>
                  <a:cxn ang="0">
                    <a:pos x="50" y="486"/>
                  </a:cxn>
                  <a:cxn ang="0">
                    <a:pos x="58" y="503"/>
                  </a:cxn>
                  <a:cxn ang="0">
                    <a:pos x="74" y="500"/>
                  </a:cxn>
                  <a:cxn ang="0">
                    <a:pos x="91" y="501"/>
                  </a:cxn>
                  <a:cxn ang="0">
                    <a:pos x="81" y="499"/>
                  </a:cxn>
                  <a:cxn ang="0">
                    <a:pos x="71" y="457"/>
                  </a:cxn>
                  <a:cxn ang="0">
                    <a:pos x="46" y="452"/>
                  </a:cxn>
                </a:cxnLst>
                <a:rect l="0" t="0" r="r" b="b"/>
                <a:pathLst>
                  <a:path w="100" h="510">
                    <a:moveTo>
                      <a:pt x="46" y="452"/>
                    </a:moveTo>
                    <a:cubicBezTo>
                      <a:pt x="44" y="453"/>
                      <a:pt x="43" y="447"/>
                      <a:pt x="41" y="447"/>
                    </a:cubicBezTo>
                    <a:cubicBezTo>
                      <a:pt x="39" y="447"/>
                      <a:pt x="39" y="439"/>
                      <a:pt x="40" y="435"/>
                    </a:cubicBezTo>
                    <a:cubicBezTo>
                      <a:pt x="42" y="431"/>
                      <a:pt x="32" y="433"/>
                      <a:pt x="30" y="431"/>
                    </a:cubicBezTo>
                    <a:cubicBezTo>
                      <a:pt x="27" y="430"/>
                      <a:pt x="31" y="427"/>
                      <a:pt x="28" y="424"/>
                    </a:cubicBezTo>
                    <a:cubicBezTo>
                      <a:pt x="25" y="420"/>
                      <a:pt x="27" y="416"/>
                      <a:pt x="27" y="413"/>
                    </a:cubicBezTo>
                    <a:cubicBezTo>
                      <a:pt x="28" y="411"/>
                      <a:pt x="30" y="406"/>
                      <a:pt x="34" y="406"/>
                    </a:cubicBezTo>
                    <a:cubicBezTo>
                      <a:pt x="37" y="406"/>
                      <a:pt x="35" y="400"/>
                      <a:pt x="38" y="398"/>
                    </a:cubicBezTo>
                    <a:cubicBezTo>
                      <a:pt x="42" y="396"/>
                      <a:pt x="35" y="392"/>
                      <a:pt x="38" y="389"/>
                    </a:cubicBezTo>
                    <a:cubicBezTo>
                      <a:pt x="41" y="387"/>
                      <a:pt x="38" y="382"/>
                      <a:pt x="43" y="382"/>
                    </a:cubicBezTo>
                    <a:cubicBezTo>
                      <a:pt x="47" y="381"/>
                      <a:pt x="43" y="375"/>
                      <a:pt x="46" y="374"/>
                    </a:cubicBezTo>
                    <a:cubicBezTo>
                      <a:pt x="49" y="373"/>
                      <a:pt x="45" y="369"/>
                      <a:pt x="46" y="365"/>
                    </a:cubicBezTo>
                    <a:cubicBezTo>
                      <a:pt x="47" y="361"/>
                      <a:pt x="44" y="358"/>
                      <a:pt x="48" y="356"/>
                    </a:cubicBezTo>
                    <a:cubicBezTo>
                      <a:pt x="52" y="355"/>
                      <a:pt x="49" y="351"/>
                      <a:pt x="46" y="349"/>
                    </a:cubicBezTo>
                    <a:cubicBezTo>
                      <a:pt x="43" y="347"/>
                      <a:pt x="47" y="347"/>
                      <a:pt x="51" y="347"/>
                    </a:cubicBezTo>
                    <a:cubicBezTo>
                      <a:pt x="54" y="347"/>
                      <a:pt x="52" y="341"/>
                      <a:pt x="49" y="342"/>
                    </a:cubicBezTo>
                    <a:cubicBezTo>
                      <a:pt x="45" y="343"/>
                      <a:pt x="43" y="339"/>
                      <a:pt x="46" y="336"/>
                    </a:cubicBezTo>
                    <a:cubicBezTo>
                      <a:pt x="49" y="333"/>
                      <a:pt x="43" y="331"/>
                      <a:pt x="44" y="329"/>
                    </a:cubicBezTo>
                    <a:cubicBezTo>
                      <a:pt x="45" y="327"/>
                      <a:pt x="45" y="324"/>
                      <a:pt x="43" y="323"/>
                    </a:cubicBezTo>
                    <a:cubicBezTo>
                      <a:pt x="41" y="321"/>
                      <a:pt x="42" y="311"/>
                      <a:pt x="45" y="311"/>
                    </a:cubicBezTo>
                    <a:cubicBezTo>
                      <a:pt x="47" y="310"/>
                      <a:pt x="45" y="301"/>
                      <a:pt x="45" y="299"/>
                    </a:cubicBezTo>
                    <a:cubicBezTo>
                      <a:pt x="45" y="296"/>
                      <a:pt x="43" y="293"/>
                      <a:pt x="43" y="291"/>
                    </a:cubicBezTo>
                    <a:cubicBezTo>
                      <a:pt x="43" y="288"/>
                      <a:pt x="46" y="288"/>
                      <a:pt x="46" y="283"/>
                    </a:cubicBezTo>
                    <a:cubicBezTo>
                      <a:pt x="46" y="278"/>
                      <a:pt x="47" y="276"/>
                      <a:pt x="49" y="276"/>
                    </a:cubicBezTo>
                    <a:cubicBezTo>
                      <a:pt x="51" y="276"/>
                      <a:pt x="49" y="270"/>
                      <a:pt x="50" y="267"/>
                    </a:cubicBezTo>
                    <a:cubicBezTo>
                      <a:pt x="50" y="265"/>
                      <a:pt x="56" y="267"/>
                      <a:pt x="56" y="263"/>
                    </a:cubicBezTo>
                    <a:cubicBezTo>
                      <a:pt x="57" y="259"/>
                      <a:pt x="53" y="259"/>
                      <a:pt x="53" y="257"/>
                    </a:cubicBezTo>
                    <a:cubicBezTo>
                      <a:pt x="54" y="253"/>
                      <a:pt x="53" y="249"/>
                      <a:pt x="53" y="242"/>
                    </a:cubicBezTo>
                    <a:cubicBezTo>
                      <a:pt x="53" y="234"/>
                      <a:pt x="59" y="233"/>
                      <a:pt x="62" y="231"/>
                    </a:cubicBezTo>
                    <a:cubicBezTo>
                      <a:pt x="64" y="228"/>
                      <a:pt x="59" y="218"/>
                      <a:pt x="62" y="216"/>
                    </a:cubicBezTo>
                    <a:cubicBezTo>
                      <a:pt x="65" y="215"/>
                      <a:pt x="63" y="210"/>
                      <a:pt x="65" y="208"/>
                    </a:cubicBezTo>
                    <a:cubicBezTo>
                      <a:pt x="67" y="206"/>
                      <a:pt x="67" y="203"/>
                      <a:pt x="68" y="199"/>
                    </a:cubicBezTo>
                    <a:cubicBezTo>
                      <a:pt x="69" y="195"/>
                      <a:pt x="65" y="193"/>
                      <a:pt x="65" y="189"/>
                    </a:cubicBezTo>
                    <a:cubicBezTo>
                      <a:pt x="65" y="185"/>
                      <a:pt x="65" y="182"/>
                      <a:pt x="62" y="178"/>
                    </a:cubicBezTo>
                    <a:cubicBezTo>
                      <a:pt x="59" y="174"/>
                      <a:pt x="60" y="166"/>
                      <a:pt x="62" y="166"/>
                    </a:cubicBezTo>
                    <a:cubicBezTo>
                      <a:pt x="64" y="166"/>
                      <a:pt x="63" y="158"/>
                      <a:pt x="66" y="157"/>
                    </a:cubicBezTo>
                    <a:cubicBezTo>
                      <a:pt x="70" y="156"/>
                      <a:pt x="68" y="150"/>
                      <a:pt x="66" y="145"/>
                    </a:cubicBezTo>
                    <a:cubicBezTo>
                      <a:pt x="65" y="140"/>
                      <a:pt x="69" y="143"/>
                      <a:pt x="69" y="139"/>
                    </a:cubicBezTo>
                    <a:cubicBezTo>
                      <a:pt x="69" y="135"/>
                      <a:pt x="71" y="130"/>
                      <a:pt x="74" y="129"/>
                    </a:cubicBezTo>
                    <a:cubicBezTo>
                      <a:pt x="78" y="128"/>
                      <a:pt x="78" y="122"/>
                      <a:pt x="78" y="120"/>
                    </a:cubicBezTo>
                    <a:cubicBezTo>
                      <a:pt x="78" y="117"/>
                      <a:pt x="82" y="116"/>
                      <a:pt x="85" y="114"/>
                    </a:cubicBezTo>
                    <a:cubicBezTo>
                      <a:pt x="87" y="112"/>
                      <a:pt x="81" y="109"/>
                      <a:pt x="84" y="107"/>
                    </a:cubicBezTo>
                    <a:cubicBezTo>
                      <a:pt x="88" y="105"/>
                      <a:pt x="81" y="96"/>
                      <a:pt x="83" y="94"/>
                    </a:cubicBezTo>
                    <a:cubicBezTo>
                      <a:pt x="85" y="93"/>
                      <a:pt x="84" y="89"/>
                      <a:pt x="84" y="86"/>
                    </a:cubicBezTo>
                    <a:cubicBezTo>
                      <a:pt x="84" y="84"/>
                      <a:pt x="95" y="79"/>
                      <a:pt x="97" y="76"/>
                    </a:cubicBezTo>
                    <a:cubicBezTo>
                      <a:pt x="98" y="74"/>
                      <a:pt x="99" y="68"/>
                      <a:pt x="99" y="63"/>
                    </a:cubicBezTo>
                    <a:cubicBezTo>
                      <a:pt x="96" y="65"/>
                      <a:pt x="93" y="66"/>
                      <a:pt x="92" y="65"/>
                    </a:cubicBezTo>
                    <a:cubicBezTo>
                      <a:pt x="91" y="63"/>
                      <a:pt x="92" y="56"/>
                      <a:pt x="89" y="53"/>
                    </a:cubicBezTo>
                    <a:cubicBezTo>
                      <a:pt x="86" y="50"/>
                      <a:pt x="88" y="44"/>
                      <a:pt x="85" y="43"/>
                    </a:cubicBezTo>
                    <a:cubicBezTo>
                      <a:pt x="82" y="41"/>
                      <a:pt x="79" y="35"/>
                      <a:pt x="81" y="33"/>
                    </a:cubicBezTo>
                    <a:cubicBezTo>
                      <a:pt x="84" y="31"/>
                      <a:pt x="81" y="27"/>
                      <a:pt x="84" y="25"/>
                    </a:cubicBezTo>
                    <a:cubicBezTo>
                      <a:pt x="86" y="23"/>
                      <a:pt x="82" y="23"/>
                      <a:pt x="79" y="19"/>
                    </a:cubicBezTo>
                    <a:cubicBezTo>
                      <a:pt x="76" y="15"/>
                      <a:pt x="80" y="10"/>
                      <a:pt x="76" y="7"/>
                    </a:cubicBezTo>
                    <a:cubicBezTo>
                      <a:pt x="72" y="4"/>
                      <a:pt x="72" y="0"/>
                      <a:pt x="71" y="2"/>
                    </a:cubicBezTo>
                    <a:cubicBezTo>
                      <a:pt x="70" y="4"/>
                      <a:pt x="70" y="9"/>
                      <a:pt x="67" y="11"/>
                    </a:cubicBezTo>
                    <a:cubicBezTo>
                      <a:pt x="66" y="11"/>
                      <a:pt x="65" y="12"/>
                      <a:pt x="64" y="13"/>
                    </a:cubicBezTo>
                    <a:cubicBezTo>
                      <a:pt x="64" y="15"/>
                      <a:pt x="63" y="20"/>
                      <a:pt x="64" y="23"/>
                    </a:cubicBezTo>
                    <a:cubicBezTo>
                      <a:pt x="66" y="27"/>
                      <a:pt x="67" y="45"/>
                      <a:pt x="65" y="52"/>
                    </a:cubicBezTo>
                    <a:cubicBezTo>
                      <a:pt x="64" y="59"/>
                      <a:pt x="62" y="65"/>
                      <a:pt x="61" y="69"/>
                    </a:cubicBezTo>
                    <a:cubicBezTo>
                      <a:pt x="59" y="73"/>
                      <a:pt x="64" y="73"/>
                      <a:pt x="62" y="75"/>
                    </a:cubicBezTo>
                    <a:cubicBezTo>
                      <a:pt x="60" y="77"/>
                      <a:pt x="61" y="82"/>
                      <a:pt x="61" y="90"/>
                    </a:cubicBezTo>
                    <a:cubicBezTo>
                      <a:pt x="61" y="98"/>
                      <a:pt x="56" y="112"/>
                      <a:pt x="56" y="116"/>
                    </a:cubicBezTo>
                    <a:cubicBezTo>
                      <a:pt x="56" y="120"/>
                      <a:pt x="52" y="123"/>
                      <a:pt x="53" y="128"/>
                    </a:cubicBezTo>
                    <a:cubicBezTo>
                      <a:pt x="53" y="133"/>
                      <a:pt x="51" y="135"/>
                      <a:pt x="48" y="138"/>
                    </a:cubicBezTo>
                    <a:cubicBezTo>
                      <a:pt x="45" y="140"/>
                      <a:pt x="52" y="147"/>
                      <a:pt x="52" y="151"/>
                    </a:cubicBezTo>
                    <a:cubicBezTo>
                      <a:pt x="52" y="155"/>
                      <a:pt x="47" y="157"/>
                      <a:pt x="48" y="163"/>
                    </a:cubicBezTo>
                    <a:cubicBezTo>
                      <a:pt x="49" y="171"/>
                      <a:pt x="48" y="185"/>
                      <a:pt x="48" y="188"/>
                    </a:cubicBezTo>
                    <a:cubicBezTo>
                      <a:pt x="48" y="191"/>
                      <a:pt x="45" y="191"/>
                      <a:pt x="45" y="196"/>
                    </a:cubicBezTo>
                    <a:cubicBezTo>
                      <a:pt x="46" y="201"/>
                      <a:pt x="42" y="202"/>
                      <a:pt x="41" y="210"/>
                    </a:cubicBezTo>
                    <a:cubicBezTo>
                      <a:pt x="41" y="217"/>
                      <a:pt x="35" y="228"/>
                      <a:pt x="33" y="234"/>
                    </a:cubicBezTo>
                    <a:cubicBezTo>
                      <a:pt x="30" y="240"/>
                      <a:pt x="30" y="243"/>
                      <a:pt x="27" y="243"/>
                    </a:cubicBezTo>
                    <a:cubicBezTo>
                      <a:pt x="24" y="243"/>
                      <a:pt x="24" y="246"/>
                      <a:pt x="26" y="251"/>
                    </a:cubicBezTo>
                    <a:cubicBezTo>
                      <a:pt x="28" y="256"/>
                      <a:pt x="24" y="260"/>
                      <a:pt x="27" y="265"/>
                    </a:cubicBezTo>
                    <a:cubicBezTo>
                      <a:pt x="30" y="270"/>
                      <a:pt x="29" y="272"/>
                      <a:pt x="28" y="277"/>
                    </a:cubicBezTo>
                    <a:cubicBezTo>
                      <a:pt x="26" y="282"/>
                      <a:pt x="24" y="282"/>
                      <a:pt x="24" y="286"/>
                    </a:cubicBezTo>
                    <a:cubicBezTo>
                      <a:pt x="24" y="291"/>
                      <a:pt x="21" y="295"/>
                      <a:pt x="23" y="300"/>
                    </a:cubicBezTo>
                    <a:cubicBezTo>
                      <a:pt x="25" y="305"/>
                      <a:pt x="24" y="306"/>
                      <a:pt x="22" y="306"/>
                    </a:cubicBezTo>
                    <a:cubicBezTo>
                      <a:pt x="19" y="306"/>
                      <a:pt x="18" y="310"/>
                      <a:pt x="17" y="319"/>
                    </a:cubicBezTo>
                    <a:cubicBezTo>
                      <a:pt x="16" y="327"/>
                      <a:pt x="16" y="327"/>
                      <a:pt x="22" y="326"/>
                    </a:cubicBezTo>
                    <a:cubicBezTo>
                      <a:pt x="28" y="326"/>
                      <a:pt x="24" y="306"/>
                      <a:pt x="27" y="306"/>
                    </a:cubicBezTo>
                    <a:cubicBezTo>
                      <a:pt x="31" y="306"/>
                      <a:pt x="28" y="303"/>
                      <a:pt x="32" y="302"/>
                    </a:cubicBezTo>
                    <a:cubicBezTo>
                      <a:pt x="35" y="301"/>
                      <a:pt x="32" y="305"/>
                      <a:pt x="35" y="306"/>
                    </a:cubicBezTo>
                    <a:cubicBezTo>
                      <a:pt x="37" y="307"/>
                      <a:pt x="39" y="309"/>
                      <a:pt x="35" y="311"/>
                    </a:cubicBezTo>
                    <a:cubicBezTo>
                      <a:pt x="32" y="313"/>
                      <a:pt x="36" y="318"/>
                      <a:pt x="34" y="320"/>
                    </a:cubicBezTo>
                    <a:cubicBezTo>
                      <a:pt x="33" y="323"/>
                      <a:pt x="30" y="326"/>
                      <a:pt x="32" y="329"/>
                    </a:cubicBezTo>
                    <a:cubicBezTo>
                      <a:pt x="33" y="333"/>
                      <a:pt x="30" y="332"/>
                      <a:pt x="30" y="337"/>
                    </a:cubicBezTo>
                    <a:cubicBezTo>
                      <a:pt x="29" y="341"/>
                      <a:pt x="32" y="341"/>
                      <a:pt x="30" y="342"/>
                    </a:cubicBezTo>
                    <a:cubicBezTo>
                      <a:pt x="28" y="343"/>
                      <a:pt x="32" y="346"/>
                      <a:pt x="30" y="347"/>
                    </a:cubicBezTo>
                    <a:cubicBezTo>
                      <a:pt x="27" y="347"/>
                      <a:pt x="29" y="351"/>
                      <a:pt x="30" y="354"/>
                    </a:cubicBezTo>
                    <a:cubicBezTo>
                      <a:pt x="32" y="357"/>
                      <a:pt x="27" y="355"/>
                      <a:pt x="25" y="357"/>
                    </a:cubicBezTo>
                    <a:cubicBezTo>
                      <a:pt x="22" y="359"/>
                      <a:pt x="27" y="362"/>
                      <a:pt x="26" y="364"/>
                    </a:cubicBezTo>
                    <a:cubicBezTo>
                      <a:pt x="24" y="367"/>
                      <a:pt x="20" y="363"/>
                      <a:pt x="18" y="361"/>
                    </a:cubicBezTo>
                    <a:cubicBezTo>
                      <a:pt x="17" y="360"/>
                      <a:pt x="21" y="357"/>
                      <a:pt x="23" y="354"/>
                    </a:cubicBezTo>
                    <a:cubicBezTo>
                      <a:pt x="26" y="351"/>
                      <a:pt x="21" y="344"/>
                      <a:pt x="17" y="346"/>
                    </a:cubicBezTo>
                    <a:cubicBezTo>
                      <a:pt x="14" y="347"/>
                      <a:pt x="21" y="351"/>
                      <a:pt x="21" y="355"/>
                    </a:cubicBezTo>
                    <a:cubicBezTo>
                      <a:pt x="21" y="358"/>
                      <a:pt x="15" y="354"/>
                      <a:pt x="15" y="357"/>
                    </a:cubicBezTo>
                    <a:cubicBezTo>
                      <a:pt x="15" y="361"/>
                      <a:pt x="11" y="360"/>
                      <a:pt x="9" y="362"/>
                    </a:cubicBezTo>
                    <a:cubicBezTo>
                      <a:pt x="6" y="365"/>
                      <a:pt x="12" y="367"/>
                      <a:pt x="9" y="368"/>
                    </a:cubicBezTo>
                    <a:cubicBezTo>
                      <a:pt x="7" y="368"/>
                      <a:pt x="2" y="372"/>
                      <a:pt x="2" y="374"/>
                    </a:cubicBezTo>
                    <a:cubicBezTo>
                      <a:pt x="2" y="377"/>
                      <a:pt x="5" y="377"/>
                      <a:pt x="5" y="375"/>
                    </a:cubicBezTo>
                    <a:cubicBezTo>
                      <a:pt x="5" y="372"/>
                      <a:pt x="9" y="372"/>
                      <a:pt x="10" y="375"/>
                    </a:cubicBezTo>
                    <a:cubicBezTo>
                      <a:pt x="11" y="378"/>
                      <a:pt x="13" y="375"/>
                      <a:pt x="17" y="376"/>
                    </a:cubicBezTo>
                    <a:cubicBezTo>
                      <a:pt x="20" y="376"/>
                      <a:pt x="20" y="382"/>
                      <a:pt x="18" y="381"/>
                    </a:cubicBezTo>
                    <a:cubicBezTo>
                      <a:pt x="16" y="381"/>
                      <a:pt x="14" y="385"/>
                      <a:pt x="14" y="388"/>
                    </a:cubicBezTo>
                    <a:cubicBezTo>
                      <a:pt x="15" y="392"/>
                      <a:pt x="22" y="388"/>
                      <a:pt x="25" y="389"/>
                    </a:cubicBezTo>
                    <a:cubicBezTo>
                      <a:pt x="28" y="390"/>
                      <a:pt x="27" y="396"/>
                      <a:pt x="25" y="394"/>
                    </a:cubicBezTo>
                    <a:cubicBezTo>
                      <a:pt x="23" y="392"/>
                      <a:pt x="19" y="389"/>
                      <a:pt x="17" y="392"/>
                    </a:cubicBezTo>
                    <a:cubicBezTo>
                      <a:pt x="16" y="395"/>
                      <a:pt x="13" y="394"/>
                      <a:pt x="11" y="393"/>
                    </a:cubicBezTo>
                    <a:cubicBezTo>
                      <a:pt x="8" y="392"/>
                      <a:pt x="0" y="397"/>
                      <a:pt x="3" y="399"/>
                    </a:cubicBezTo>
                    <a:cubicBezTo>
                      <a:pt x="6" y="401"/>
                      <a:pt x="6" y="404"/>
                      <a:pt x="7" y="404"/>
                    </a:cubicBezTo>
                    <a:cubicBezTo>
                      <a:pt x="9" y="404"/>
                      <a:pt x="12" y="402"/>
                      <a:pt x="13" y="400"/>
                    </a:cubicBezTo>
                    <a:cubicBezTo>
                      <a:pt x="14" y="398"/>
                      <a:pt x="17" y="396"/>
                      <a:pt x="18" y="401"/>
                    </a:cubicBezTo>
                    <a:cubicBezTo>
                      <a:pt x="18" y="405"/>
                      <a:pt x="13" y="403"/>
                      <a:pt x="12" y="406"/>
                    </a:cubicBezTo>
                    <a:cubicBezTo>
                      <a:pt x="11" y="408"/>
                      <a:pt x="9" y="410"/>
                      <a:pt x="6" y="412"/>
                    </a:cubicBezTo>
                    <a:cubicBezTo>
                      <a:pt x="3" y="415"/>
                      <a:pt x="6" y="418"/>
                      <a:pt x="8" y="417"/>
                    </a:cubicBezTo>
                    <a:cubicBezTo>
                      <a:pt x="11" y="416"/>
                      <a:pt x="8" y="420"/>
                      <a:pt x="11" y="421"/>
                    </a:cubicBezTo>
                    <a:cubicBezTo>
                      <a:pt x="14" y="421"/>
                      <a:pt x="15" y="419"/>
                      <a:pt x="15" y="416"/>
                    </a:cubicBezTo>
                    <a:cubicBezTo>
                      <a:pt x="14" y="414"/>
                      <a:pt x="16" y="408"/>
                      <a:pt x="19" y="411"/>
                    </a:cubicBezTo>
                    <a:cubicBezTo>
                      <a:pt x="22" y="414"/>
                      <a:pt x="18" y="416"/>
                      <a:pt x="18" y="419"/>
                    </a:cubicBezTo>
                    <a:cubicBezTo>
                      <a:pt x="18" y="421"/>
                      <a:pt x="16" y="425"/>
                      <a:pt x="16" y="427"/>
                    </a:cubicBezTo>
                    <a:cubicBezTo>
                      <a:pt x="16" y="430"/>
                      <a:pt x="13" y="429"/>
                      <a:pt x="13" y="432"/>
                    </a:cubicBezTo>
                    <a:cubicBezTo>
                      <a:pt x="13" y="435"/>
                      <a:pt x="6" y="433"/>
                      <a:pt x="9" y="435"/>
                    </a:cubicBezTo>
                    <a:cubicBezTo>
                      <a:pt x="13" y="437"/>
                      <a:pt x="7" y="439"/>
                      <a:pt x="9" y="441"/>
                    </a:cubicBezTo>
                    <a:cubicBezTo>
                      <a:pt x="11" y="443"/>
                      <a:pt x="12" y="439"/>
                      <a:pt x="15" y="440"/>
                    </a:cubicBezTo>
                    <a:cubicBezTo>
                      <a:pt x="18" y="441"/>
                      <a:pt x="17" y="441"/>
                      <a:pt x="21" y="440"/>
                    </a:cubicBezTo>
                    <a:cubicBezTo>
                      <a:pt x="24" y="438"/>
                      <a:pt x="26" y="443"/>
                      <a:pt x="23" y="444"/>
                    </a:cubicBezTo>
                    <a:cubicBezTo>
                      <a:pt x="20" y="445"/>
                      <a:pt x="16" y="448"/>
                      <a:pt x="18" y="449"/>
                    </a:cubicBezTo>
                    <a:cubicBezTo>
                      <a:pt x="19" y="449"/>
                      <a:pt x="24" y="446"/>
                      <a:pt x="25" y="450"/>
                    </a:cubicBezTo>
                    <a:cubicBezTo>
                      <a:pt x="26" y="453"/>
                      <a:pt x="28" y="452"/>
                      <a:pt x="28" y="448"/>
                    </a:cubicBezTo>
                    <a:cubicBezTo>
                      <a:pt x="29" y="445"/>
                      <a:pt x="35" y="448"/>
                      <a:pt x="36" y="451"/>
                    </a:cubicBezTo>
                    <a:cubicBezTo>
                      <a:pt x="37" y="454"/>
                      <a:pt x="29" y="456"/>
                      <a:pt x="26" y="455"/>
                    </a:cubicBezTo>
                    <a:cubicBezTo>
                      <a:pt x="22" y="454"/>
                      <a:pt x="20" y="458"/>
                      <a:pt x="22" y="462"/>
                    </a:cubicBezTo>
                    <a:cubicBezTo>
                      <a:pt x="25" y="465"/>
                      <a:pt x="28" y="462"/>
                      <a:pt x="31" y="459"/>
                    </a:cubicBezTo>
                    <a:cubicBezTo>
                      <a:pt x="33" y="456"/>
                      <a:pt x="47" y="457"/>
                      <a:pt x="48" y="460"/>
                    </a:cubicBezTo>
                    <a:cubicBezTo>
                      <a:pt x="49" y="463"/>
                      <a:pt x="42" y="460"/>
                      <a:pt x="41" y="462"/>
                    </a:cubicBezTo>
                    <a:cubicBezTo>
                      <a:pt x="40" y="464"/>
                      <a:pt x="35" y="465"/>
                      <a:pt x="34" y="463"/>
                    </a:cubicBezTo>
                    <a:cubicBezTo>
                      <a:pt x="33" y="461"/>
                      <a:pt x="28" y="464"/>
                      <a:pt x="28" y="467"/>
                    </a:cubicBezTo>
                    <a:cubicBezTo>
                      <a:pt x="27" y="471"/>
                      <a:pt x="23" y="471"/>
                      <a:pt x="28" y="472"/>
                    </a:cubicBezTo>
                    <a:cubicBezTo>
                      <a:pt x="32" y="473"/>
                      <a:pt x="31" y="467"/>
                      <a:pt x="38" y="468"/>
                    </a:cubicBezTo>
                    <a:cubicBezTo>
                      <a:pt x="45" y="468"/>
                      <a:pt x="49" y="461"/>
                      <a:pt x="51" y="465"/>
                    </a:cubicBezTo>
                    <a:cubicBezTo>
                      <a:pt x="53" y="469"/>
                      <a:pt x="45" y="472"/>
                      <a:pt x="42" y="470"/>
                    </a:cubicBezTo>
                    <a:cubicBezTo>
                      <a:pt x="40" y="467"/>
                      <a:pt x="36" y="472"/>
                      <a:pt x="37" y="475"/>
                    </a:cubicBezTo>
                    <a:cubicBezTo>
                      <a:pt x="37" y="479"/>
                      <a:pt x="29" y="474"/>
                      <a:pt x="25" y="474"/>
                    </a:cubicBezTo>
                    <a:cubicBezTo>
                      <a:pt x="21" y="473"/>
                      <a:pt x="22" y="478"/>
                      <a:pt x="26" y="481"/>
                    </a:cubicBezTo>
                    <a:cubicBezTo>
                      <a:pt x="29" y="485"/>
                      <a:pt x="31" y="481"/>
                      <a:pt x="36" y="484"/>
                    </a:cubicBezTo>
                    <a:cubicBezTo>
                      <a:pt x="40" y="486"/>
                      <a:pt x="40" y="489"/>
                      <a:pt x="43" y="487"/>
                    </a:cubicBezTo>
                    <a:cubicBezTo>
                      <a:pt x="46" y="484"/>
                      <a:pt x="43" y="484"/>
                      <a:pt x="41" y="483"/>
                    </a:cubicBezTo>
                    <a:cubicBezTo>
                      <a:pt x="39" y="482"/>
                      <a:pt x="41" y="477"/>
                      <a:pt x="45" y="480"/>
                    </a:cubicBezTo>
                    <a:cubicBezTo>
                      <a:pt x="50" y="482"/>
                      <a:pt x="56" y="478"/>
                      <a:pt x="54" y="472"/>
                    </a:cubicBezTo>
                    <a:cubicBezTo>
                      <a:pt x="53" y="466"/>
                      <a:pt x="58" y="463"/>
                      <a:pt x="64" y="461"/>
                    </a:cubicBezTo>
                    <a:cubicBezTo>
                      <a:pt x="70" y="459"/>
                      <a:pt x="67" y="465"/>
                      <a:pt x="63" y="466"/>
                    </a:cubicBezTo>
                    <a:cubicBezTo>
                      <a:pt x="58" y="468"/>
                      <a:pt x="58" y="469"/>
                      <a:pt x="61" y="473"/>
                    </a:cubicBezTo>
                    <a:cubicBezTo>
                      <a:pt x="64" y="476"/>
                      <a:pt x="68" y="471"/>
                      <a:pt x="71" y="473"/>
                    </a:cubicBezTo>
                    <a:cubicBezTo>
                      <a:pt x="74" y="476"/>
                      <a:pt x="66" y="476"/>
                      <a:pt x="65" y="478"/>
                    </a:cubicBezTo>
                    <a:cubicBezTo>
                      <a:pt x="64" y="481"/>
                      <a:pt x="70" y="484"/>
                      <a:pt x="65" y="486"/>
                    </a:cubicBezTo>
                    <a:cubicBezTo>
                      <a:pt x="61" y="488"/>
                      <a:pt x="63" y="478"/>
                      <a:pt x="61" y="477"/>
                    </a:cubicBezTo>
                    <a:cubicBezTo>
                      <a:pt x="58" y="476"/>
                      <a:pt x="56" y="478"/>
                      <a:pt x="58" y="484"/>
                    </a:cubicBezTo>
                    <a:cubicBezTo>
                      <a:pt x="61" y="490"/>
                      <a:pt x="55" y="485"/>
                      <a:pt x="53" y="482"/>
                    </a:cubicBezTo>
                    <a:cubicBezTo>
                      <a:pt x="50" y="479"/>
                      <a:pt x="47" y="483"/>
                      <a:pt x="50" y="486"/>
                    </a:cubicBezTo>
                    <a:cubicBezTo>
                      <a:pt x="53" y="489"/>
                      <a:pt x="44" y="486"/>
                      <a:pt x="44" y="491"/>
                    </a:cubicBezTo>
                    <a:cubicBezTo>
                      <a:pt x="44" y="496"/>
                      <a:pt x="48" y="492"/>
                      <a:pt x="52" y="493"/>
                    </a:cubicBezTo>
                    <a:cubicBezTo>
                      <a:pt x="57" y="494"/>
                      <a:pt x="55" y="500"/>
                      <a:pt x="58" y="503"/>
                    </a:cubicBezTo>
                    <a:cubicBezTo>
                      <a:pt x="61" y="505"/>
                      <a:pt x="59" y="495"/>
                      <a:pt x="62" y="494"/>
                    </a:cubicBezTo>
                    <a:cubicBezTo>
                      <a:pt x="66" y="493"/>
                      <a:pt x="62" y="502"/>
                      <a:pt x="70" y="504"/>
                    </a:cubicBezTo>
                    <a:cubicBezTo>
                      <a:pt x="78" y="507"/>
                      <a:pt x="71" y="503"/>
                      <a:pt x="74" y="500"/>
                    </a:cubicBezTo>
                    <a:cubicBezTo>
                      <a:pt x="78" y="498"/>
                      <a:pt x="82" y="508"/>
                      <a:pt x="86" y="509"/>
                    </a:cubicBezTo>
                    <a:cubicBezTo>
                      <a:pt x="90" y="510"/>
                      <a:pt x="87" y="504"/>
                      <a:pt x="84" y="501"/>
                    </a:cubicBezTo>
                    <a:cubicBezTo>
                      <a:pt x="82" y="498"/>
                      <a:pt x="87" y="500"/>
                      <a:pt x="91" y="501"/>
                    </a:cubicBezTo>
                    <a:cubicBezTo>
                      <a:pt x="95" y="503"/>
                      <a:pt x="98" y="503"/>
                      <a:pt x="98" y="500"/>
                    </a:cubicBezTo>
                    <a:cubicBezTo>
                      <a:pt x="99" y="499"/>
                      <a:pt x="99" y="499"/>
                      <a:pt x="100" y="500"/>
                    </a:cubicBezTo>
                    <a:cubicBezTo>
                      <a:pt x="96" y="497"/>
                      <a:pt x="83" y="499"/>
                      <a:pt x="81" y="499"/>
                    </a:cubicBezTo>
                    <a:cubicBezTo>
                      <a:pt x="79" y="498"/>
                      <a:pt x="81" y="468"/>
                      <a:pt x="81" y="461"/>
                    </a:cubicBezTo>
                    <a:cubicBezTo>
                      <a:pt x="81" y="461"/>
                      <a:pt x="81" y="461"/>
                      <a:pt x="80" y="461"/>
                    </a:cubicBezTo>
                    <a:cubicBezTo>
                      <a:pt x="77" y="461"/>
                      <a:pt x="70" y="462"/>
                      <a:pt x="71" y="457"/>
                    </a:cubicBezTo>
                    <a:cubicBezTo>
                      <a:pt x="71" y="456"/>
                      <a:pt x="72" y="456"/>
                      <a:pt x="72" y="455"/>
                    </a:cubicBezTo>
                    <a:cubicBezTo>
                      <a:pt x="71" y="454"/>
                      <a:pt x="69" y="453"/>
                      <a:pt x="66" y="452"/>
                    </a:cubicBezTo>
                    <a:cubicBezTo>
                      <a:pt x="61" y="450"/>
                      <a:pt x="49" y="452"/>
                      <a:pt x="46" y="45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0" name="Freeform 110"/>
              <p:cNvSpPr/>
              <p:nvPr/>
            </p:nvSpPr>
            <p:spPr bwMode="auto">
              <a:xfrm>
                <a:off x="2992438" y="3683000"/>
                <a:ext cx="192088" cy="192088"/>
              </a:xfrm>
              <a:custGeom>
                <a:avLst/>
                <a:gdLst/>
                <a:ahLst/>
                <a:cxnLst>
                  <a:cxn ang="0">
                    <a:pos x="96" y="54"/>
                  </a:cxn>
                  <a:cxn ang="0">
                    <a:pos x="87" y="56"/>
                  </a:cxn>
                  <a:cxn ang="0">
                    <a:pos x="81" y="43"/>
                  </a:cxn>
                  <a:cxn ang="0">
                    <a:pos x="73" y="34"/>
                  </a:cxn>
                  <a:cxn ang="0">
                    <a:pos x="64" y="33"/>
                  </a:cxn>
                  <a:cxn ang="0">
                    <a:pos x="58" y="24"/>
                  </a:cxn>
                  <a:cxn ang="0">
                    <a:pos x="56" y="10"/>
                  </a:cxn>
                  <a:cxn ang="0">
                    <a:pos x="55" y="4"/>
                  </a:cxn>
                  <a:cxn ang="0">
                    <a:pos x="53" y="5"/>
                  </a:cxn>
                  <a:cxn ang="0">
                    <a:pos x="43" y="0"/>
                  </a:cxn>
                  <a:cxn ang="0">
                    <a:pos x="30" y="1"/>
                  </a:cxn>
                  <a:cxn ang="0">
                    <a:pos x="16" y="4"/>
                  </a:cxn>
                  <a:cxn ang="0">
                    <a:pos x="7" y="14"/>
                  </a:cxn>
                  <a:cxn ang="0">
                    <a:pos x="4" y="32"/>
                  </a:cxn>
                  <a:cxn ang="0">
                    <a:pos x="0" y="31"/>
                  </a:cxn>
                  <a:cxn ang="0">
                    <a:pos x="16" y="47"/>
                  </a:cxn>
                  <a:cxn ang="0">
                    <a:pos x="28" y="55"/>
                  </a:cxn>
                  <a:cxn ang="0">
                    <a:pos x="41" y="62"/>
                  </a:cxn>
                  <a:cxn ang="0">
                    <a:pos x="62" y="72"/>
                  </a:cxn>
                  <a:cxn ang="0">
                    <a:pos x="53" y="87"/>
                  </a:cxn>
                  <a:cxn ang="0">
                    <a:pos x="49" y="95"/>
                  </a:cxn>
                  <a:cxn ang="0">
                    <a:pos x="60" y="97"/>
                  </a:cxn>
                  <a:cxn ang="0">
                    <a:pos x="71" y="98"/>
                  </a:cxn>
                  <a:cxn ang="0">
                    <a:pos x="80" y="96"/>
                  </a:cxn>
                  <a:cxn ang="0">
                    <a:pos x="89" y="92"/>
                  </a:cxn>
                  <a:cxn ang="0">
                    <a:pos x="95" y="75"/>
                  </a:cxn>
                  <a:cxn ang="0">
                    <a:pos x="96" y="54"/>
                  </a:cxn>
                </a:cxnLst>
                <a:rect l="0" t="0" r="r" b="b"/>
                <a:pathLst>
                  <a:path w="100" h="100">
                    <a:moveTo>
                      <a:pt x="96" y="54"/>
                    </a:moveTo>
                    <a:cubicBezTo>
                      <a:pt x="92" y="52"/>
                      <a:pt x="88" y="56"/>
                      <a:pt x="87" y="56"/>
                    </a:cubicBezTo>
                    <a:cubicBezTo>
                      <a:pt x="85" y="56"/>
                      <a:pt x="82" y="47"/>
                      <a:pt x="81" y="43"/>
                    </a:cubicBezTo>
                    <a:cubicBezTo>
                      <a:pt x="80" y="40"/>
                      <a:pt x="76" y="32"/>
                      <a:pt x="73" y="34"/>
                    </a:cubicBezTo>
                    <a:cubicBezTo>
                      <a:pt x="71" y="36"/>
                      <a:pt x="71" y="33"/>
                      <a:pt x="64" y="33"/>
                    </a:cubicBezTo>
                    <a:cubicBezTo>
                      <a:pt x="56" y="33"/>
                      <a:pt x="56" y="31"/>
                      <a:pt x="58" y="24"/>
                    </a:cubicBezTo>
                    <a:cubicBezTo>
                      <a:pt x="59" y="16"/>
                      <a:pt x="53" y="12"/>
                      <a:pt x="56" y="10"/>
                    </a:cubicBezTo>
                    <a:cubicBezTo>
                      <a:pt x="58" y="9"/>
                      <a:pt x="58" y="7"/>
                      <a:pt x="55" y="4"/>
                    </a:cubicBezTo>
                    <a:cubicBezTo>
                      <a:pt x="55" y="4"/>
                      <a:pt x="54" y="5"/>
                      <a:pt x="53" y="5"/>
                    </a:cubicBezTo>
                    <a:cubicBezTo>
                      <a:pt x="51" y="5"/>
                      <a:pt x="47" y="0"/>
                      <a:pt x="43" y="0"/>
                    </a:cubicBezTo>
                    <a:cubicBezTo>
                      <a:pt x="38" y="0"/>
                      <a:pt x="33" y="0"/>
                      <a:pt x="30" y="1"/>
                    </a:cubicBezTo>
                    <a:cubicBezTo>
                      <a:pt x="26" y="3"/>
                      <a:pt x="20" y="1"/>
                      <a:pt x="16" y="4"/>
                    </a:cubicBezTo>
                    <a:cubicBezTo>
                      <a:pt x="12" y="6"/>
                      <a:pt x="7" y="12"/>
                      <a:pt x="7" y="14"/>
                    </a:cubicBezTo>
                    <a:cubicBezTo>
                      <a:pt x="8" y="17"/>
                      <a:pt x="6" y="31"/>
                      <a:pt x="4" y="32"/>
                    </a:cubicBezTo>
                    <a:cubicBezTo>
                      <a:pt x="3" y="32"/>
                      <a:pt x="2" y="32"/>
                      <a:pt x="0" y="31"/>
                    </a:cubicBezTo>
                    <a:cubicBezTo>
                      <a:pt x="3" y="36"/>
                      <a:pt x="11" y="44"/>
                      <a:pt x="16" y="47"/>
                    </a:cubicBezTo>
                    <a:cubicBezTo>
                      <a:pt x="22" y="51"/>
                      <a:pt x="22" y="55"/>
                      <a:pt x="28" y="55"/>
                    </a:cubicBezTo>
                    <a:cubicBezTo>
                      <a:pt x="35" y="56"/>
                      <a:pt x="38" y="59"/>
                      <a:pt x="41" y="62"/>
                    </a:cubicBezTo>
                    <a:cubicBezTo>
                      <a:pt x="43" y="65"/>
                      <a:pt x="60" y="70"/>
                      <a:pt x="62" y="72"/>
                    </a:cubicBezTo>
                    <a:cubicBezTo>
                      <a:pt x="63" y="75"/>
                      <a:pt x="53" y="81"/>
                      <a:pt x="53" y="87"/>
                    </a:cubicBezTo>
                    <a:cubicBezTo>
                      <a:pt x="53" y="93"/>
                      <a:pt x="49" y="93"/>
                      <a:pt x="49" y="95"/>
                    </a:cubicBezTo>
                    <a:cubicBezTo>
                      <a:pt x="49" y="97"/>
                      <a:pt x="57" y="95"/>
                      <a:pt x="60" y="97"/>
                    </a:cubicBezTo>
                    <a:cubicBezTo>
                      <a:pt x="63" y="99"/>
                      <a:pt x="67" y="96"/>
                      <a:pt x="71" y="98"/>
                    </a:cubicBezTo>
                    <a:cubicBezTo>
                      <a:pt x="74" y="100"/>
                      <a:pt x="78" y="95"/>
                      <a:pt x="80" y="96"/>
                    </a:cubicBezTo>
                    <a:cubicBezTo>
                      <a:pt x="83" y="97"/>
                      <a:pt x="86" y="91"/>
                      <a:pt x="89" y="92"/>
                    </a:cubicBezTo>
                    <a:cubicBezTo>
                      <a:pt x="93" y="92"/>
                      <a:pt x="96" y="80"/>
                      <a:pt x="95" y="75"/>
                    </a:cubicBezTo>
                    <a:cubicBezTo>
                      <a:pt x="94" y="70"/>
                      <a:pt x="100" y="56"/>
                      <a:pt x="96" y="5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1" name="Freeform 111"/>
              <p:cNvSpPr/>
              <p:nvPr/>
            </p:nvSpPr>
            <p:spPr bwMode="auto">
              <a:xfrm>
                <a:off x="2492375" y="3016250"/>
                <a:ext cx="71438" cy="57150"/>
              </a:xfrm>
              <a:custGeom>
                <a:avLst/>
                <a:gdLst/>
                <a:ahLst/>
                <a:cxnLst>
                  <a:cxn ang="0">
                    <a:pos x="36" y="24"/>
                  </a:cxn>
                  <a:cxn ang="0">
                    <a:pos x="38" y="17"/>
                  </a:cxn>
                  <a:cxn ang="0">
                    <a:pos x="26" y="3"/>
                  </a:cxn>
                  <a:cxn ang="0">
                    <a:pos x="21" y="2"/>
                  </a:cxn>
                  <a:cxn ang="0">
                    <a:pos x="10" y="0"/>
                  </a:cxn>
                  <a:cxn ang="0">
                    <a:pos x="3" y="0"/>
                  </a:cxn>
                  <a:cxn ang="0">
                    <a:pos x="3" y="5"/>
                  </a:cxn>
                  <a:cxn ang="0">
                    <a:pos x="6" y="14"/>
                  </a:cxn>
                  <a:cxn ang="0">
                    <a:pos x="12" y="13"/>
                  </a:cxn>
                  <a:cxn ang="0">
                    <a:pos x="17" y="17"/>
                  </a:cxn>
                  <a:cxn ang="0">
                    <a:pos x="25" y="24"/>
                  </a:cxn>
                  <a:cxn ang="0">
                    <a:pos x="32" y="30"/>
                  </a:cxn>
                  <a:cxn ang="0">
                    <a:pos x="34" y="30"/>
                  </a:cxn>
                  <a:cxn ang="0">
                    <a:pos x="36" y="24"/>
                  </a:cxn>
                </a:cxnLst>
                <a:rect l="0" t="0" r="r" b="b"/>
                <a:pathLst>
                  <a:path w="38" h="30">
                    <a:moveTo>
                      <a:pt x="36" y="24"/>
                    </a:moveTo>
                    <a:cubicBezTo>
                      <a:pt x="35" y="23"/>
                      <a:pt x="36" y="19"/>
                      <a:pt x="38" y="17"/>
                    </a:cubicBezTo>
                    <a:cubicBezTo>
                      <a:pt x="33" y="12"/>
                      <a:pt x="29" y="6"/>
                      <a:pt x="26" y="3"/>
                    </a:cubicBezTo>
                    <a:cubicBezTo>
                      <a:pt x="24" y="3"/>
                      <a:pt x="22" y="3"/>
                      <a:pt x="21" y="2"/>
                    </a:cubicBezTo>
                    <a:cubicBezTo>
                      <a:pt x="18" y="0"/>
                      <a:pt x="12" y="2"/>
                      <a:pt x="10" y="0"/>
                    </a:cubicBezTo>
                    <a:cubicBezTo>
                      <a:pt x="8" y="0"/>
                      <a:pt x="6" y="0"/>
                      <a:pt x="3" y="0"/>
                    </a:cubicBezTo>
                    <a:cubicBezTo>
                      <a:pt x="4" y="2"/>
                      <a:pt x="4" y="4"/>
                      <a:pt x="3" y="5"/>
                    </a:cubicBezTo>
                    <a:cubicBezTo>
                      <a:pt x="0" y="6"/>
                      <a:pt x="0" y="12"/>
                      <a:pt x="6" y="14"/>
                    </a:cubicBezTo>
                    <a:cubicBezTo>
                      <a:pt x="11" y="17"/>
                      <a:pt x="9" y="13"/>
                      <a:pt x="12" y="13"/>
                    </a:cubicBezTo>
                    <a:cubicBezTo>
                      <a:pt x="15" y="13"/>
                      <a:pt x="15" y="17"/>
                      <a:pt x="17" y="17"/>
                    </a:cubicBezTo>
                    <a:cubicBezTo>
                      <a:pt x="20" y="17"/>
                      <a:pt x="25" y="20"/>
                      <a:pt x="25" y="24"/>
                    </a:cubicBezTo>
                    <a:cubicBezTo>
                      <a:pt x="25" y="28"/>
                      <a:pt x="27" y="30"/>
                      <a:pt x="32" y="30"/>
                    </a:cubicBezTo>
                    <a:cubicBezTo>
                      <a:pt x="32" y="30"/>
                      <a:pt x="33" y="30"/>
                      <a:pt x="34" y="30"/>
                    </a:cubicBezTo>
                    <a:cubicBezTo>
                      <a:pt x="35" y="28"/>
                      <a:pt x="36" y="25"/>
                      <a:pt x="36" y="2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2" name="Freeform 112"/>
              <p:cNvSpPr/>
              <p:nvPr/>
            </p:nvSpPr>
            <p:spPr bwMode="auto">
              <a:xfrm>
                <a:off x="2557463" y="3044825"/>
                <a:ext cx="125413" cy="60325"/>
              </a:xfrm>
              <a:custGeom>
                <a:avLst/>
                <a:gdLst/>
                <a:ahLst/>
                <a:cxnLst>
                  <a:cxn ang="0">
                    <a:pos x="59" y="9"/>
                  </a:cxn>
                  <a:cxn ang="0">
                    <a:pos x="43" y="2"/>
                  </a:cxn>
                  <a:cxn ang="0">
                    <a:pos x="27" y="8"/>
                  </a:cxn>
                  <a:cxn ang="0">
                    <a:pos x="9" y="7"/>
                  </a:cxn>
                  <a:cxn ang="0">
                    <a:pos x="4" y="2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15" y="22"/>
                  </a:cxn>
                  <a:cxn ang="0">
                    <a:pos x="23" y="27"/>
                  </a:cxn>
                  <a:cxn ang="0">
                    <a:pos x="32" y="25"/>
                  </a:cxn>
                  <a:cxn ang="0">
                    <a:pos x="29" y="19"/>
                  </a:cxn>
                  <a:cxn ang="0">
                    <a:pos x="35" y="13"/>
                  </a:cxn>
                  <a:cxn ang="0">
                    <a:pos x="47" y="9"/>
                  </a:cxn>
                  <a:cxn ang="0">
                    <a:pos x="50" y="17"/>
                  </a:cxn>
                  <a:cxn ang="0">
                    <a:pos x="57" y="29"/>
                  </a:cxn>
                  <a:cxn ang="0">
                    <a:pos x="65" y="21"/>
                  </a:cxn>
                  <a:cxn ang="0">
                    <a:pos x="66" y="18"/>
                  </a:cxn>
                  <a:cxn ang="0">
                    <a:pos x="59" y="9"/>
                  </a:cxn>
                </a:cxnLst>
                <a:rect l="0" t="0" r="r" b="b"/>
                <a:pathLst>
                  <a:path w="66" h="31">
                    <a:moveTo>
                      <a:pt x="59" y="9"/>
                    </a:moveTo>
                    <a:cubicBezTo>
                      <a:pt x="55" y="3"/>
                      <a:pt x="48" y="4"/>
                      <a:pt x="43" y="2"/>
                    </a:cubicBezTo>
                    <a:cubicBezTo>
                      <a:pt x="39" y="0"/>
                      <a:pt x="33" y="2"/>
                      <a:pt x="27" y="8"/>
                    </a:cubicBezTo>
                    <a:cubicBezTo>
                      <a:pt x="22" y="13"/>
                      <a:pt x="14" y="10"/>
                      <a:pt x="9" y="7"/>
                    </a:cubicBezTo>
                    <a:cubicBezTo>
                      <a:pt x="8" y="6"/>
                      <a:pt x="6" y="4"/>
                      <a:pt x="4" y="2"/>
                    </a:cubicBezTo>
                    <a:cubicBezTo>
                      <a:pt x="2" y="4"/>
                      <a:pt x="1" y="8"/>
                      <a:pt x="2" y="9"/>
                    </a:cubicBezTo>
                    <a:cubicBezTo>
                      <a:pt x="2" y="10"/>
                      <a:pt x="1" y="13"/>
                      <a:pt x="0" y="15"/>
                    </a:cubicBezTo>
                    <a:cubicBezTo>
                      <a:pt x="5" y="16"/>
                      <a:pt x="12" y="18"/>
                      <a:pt x="15" y="22"/>
                    </a:cubicBezTo>
                    <a:cubicBezTo>
                      <a:pt x="19" y="26"/>
                      <a:pt x="21" y="23"/>
                      <a:pt x="23" y="27"/>
                    </a:cubicBezTo>
                    <a:cubicBezTo>
                      <a:pt x="25" y="31"/>
                      <a:pt x="31" y="28"/>
                      <a:pt x="32" y="25"/>
                    </a:cubicBezTo>
                    <a:cubicBezTo>
                      <a:pt x="33" y="23"/>
                      <a:pt x="29" y="22"/>
                      <a:pt x="29" y="19"/>
                    </a:cubicBezTo>
                    <a:cubicBezTo>
                      <a:pt x="28" y="16"/>
                      <a:pt x="34" y="17"/>
                      <a:pt x="35" y="13"/>
                    </a:cubicBezTo>
                    <a:cubicBezTo>
                      <a:pt x="36" y="10"/>
                      <a:pt x="44" y="8"/>
                      <a:pt x="47" y="9"/>
                    </a:cubicBezTo>
                    <a:cubicBezTo>
                      <a:pt x="51" y="11"/>
                      <a:pt x="54" y="13"/>
                      <a:pt x="50" y="17"/>
                    </a:cubicBezTo>
                    <a:cubicBezTo>
                      <a:pt x="48" y="20"/>
                      <a:pt x="53" y="25"/>
                      <a:pt x="57" y="29"/>
                    </a:cubicBezTo>
                    <a:cubicBezTo>
                      <a:pt x="60" y="26"/>
                      <a:pt x="63" y="22"/>
                      <a:pt x="65" y="21"/>
                    </a:cubicBezTo>
                    <a:cubicBezTo>
                      <a:pt x="65" y="21"/>
                      <a:pt x="66" y="19"/>
                      <a:pt x="66" y="18"/>
                    </a:cubicBezTo>
                    <a:cubicBezTo>
                      <a:pt x="64" y="17"/>
                      <a:pt x="62" y="13"/>
                      <a:pt x="59" y="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3" name="Freeform 113"/>
              <p:cNvSpPr/>
              <p:nvPr/>
            </p:nvSpPr>
            <p:spPr bwMode="auto">
              <a:xfrm>
                <a:off x="2643188" y="2982913"/>
                <a:ext cx="257175" cy="366713"/>
              </a:xfrm>
              <a:custGeom>
                <a:avLst/>
                <a:gdLst/>
                <a:ahLst/>
                <a:cxnLst>
                  <a:cxn ang="0">
                    <a:pos x="21" y="140"/>
                  </a:cxn>
                  <a:cxn ang="0">
                    <a:pos x="30" y="140"/>
                  </a:cxn>
                  <a:cxn ang="0">
                    <a:pos x="38" y="146"/>
                  </a:cxn>
                  <a:cxn ang="0">
                    <a:pos x="38" y="147"/>
                  </a:cxn>
                  <a:cxn ang="0">
                    <a:pos x="48" y="147"/>
                  </a:cxn>
                  <a:cxn ang="0">
                    <a:pos x="55" y="156"/>
                  </a:cxn>
                  <a:cxn ang="0">
                    <a:pos x="62" y="163"/>
                  </a:cxn>
                  <a:cxn ang="0">
                    <a:pos x="66" y="170"/>
                  </a:cxn>
                  <a:cxn ang="0">
                    <a:pos x="79" y="172"/>
                  </a:cxn>
                  <a:cxn ang="0">
                    <a:pos x="86" y="171"/>
                  </a:cxn>
                  <a:cxn ang="0">
                    <a:pos x="93" y="170"/>
                  </a:cxn>
                  <a:cxn ang="0">
                    <a:pos x="101" y="177"/>
                  </a:cxn>
                  <a:cxn ang="0">
                    <a:pos x="95" y="187"/>
                  </a:cxn>
                  <a:cxn ang="0">
                    <a:pos x="102" y="192"/>
                  </a:cxn>
                  <a:cxn ang="0">
                    <a:pos x="103" y="192"/>
                  </a:cxn>
                  <a:cxn ang="0">
                    <a:pos x="107" y="177"/>
                  </a:cxn>
                  <a:cxn ang="0">
                    <a:pos x="109" y="161"/>
                  </a:cxn>
                  <a:cxn ang="0">
                    <a:pos x="102" y="143"/>
                  </a:cxn>
                  <a:cxn ang="0">
                    <a:pos x="110" y="137"/>
                  </a:cxn>
                  <a:cxn ang="0">
                    <a:pos x="108" y="132"/>
                  </a:cxn>
                  <a:cxn ang="0">
                    <a:pos x="105" y="126"/>
                  </a:cxn>
                  <a:cxn ang="0">
                    <a:pos x="122" y="125"/>
                  </a:cxn>
                  <a:cxn ang="0">
                    <a:pos x="134" y="121"/>
                  </a:cxn>
                  <a:cxn ang="0">
                    <a:pos x="132" y="115"/>
                  </a:cxn>
                  <a:cxn ang="0">
                    <a:pos x="133" y="106"/>
                  </a:cxn>
                  <a:cxn ang="0">
                    <a:pos x="128" y="98"/>
                  </a:cxn>
                  <a:cxn ang="0">
                    <a:pos x="131" y="77"/>
                  </a:cxn>
                  <a:cxn ang="0">
                    <a:pos x="118" y="74"/>
                  </a:cxn>
                  <a:cxn ang="0">
                    <a:pos x="102" y="67"/>
                  </a:cxn>
                  <a:cxn ang="0">
                    <a:pos x="83" y="65"/>
                  </a:cxn>
                  <a:cxn ang="0">
                    <a:pos x="75" y="50"/>
                  </a:cxn>
                  <a:cxn ang="0">
                    <a:pos x="70" y="43"/>
                  </a:cxn>
                  <a:cxn ang="0">
                    <a:pos x="65" y="40"/>
                  </a:cxn>
                  <a:cxn ang="0">
                    <a:pos x="67" y="35"/>
                  </a:cxn>
                  <a:cxn ang="0">
                    <a:pos x="69" y="27"/>
                  </a:cxn>
                  <a:cxn ang="0">
                    <a:pos x="78" y="14"/>
                  </a:cxn>
                  <a:cxn ang="0">
                    <a:pos x="82" y="12"/>
                  </a:cxn>
                  <a:cxn ang="0">
                    <a:pos x="85" y="10"/>
                  </a:cxn>
                  <a:cxn ang="0">
                    <a:pos x="87" y="3"/>
                  </a:cxn>
                  <a:cxn ang="0">
                    <a:pos x="75" y="9"/>
                  </a:cxn>
                  <a:cxn ang="0">
                    <a:pos x="65" y="14"/>
                  </a:cxn>
                  <a:cxn ang="0">
                    <a:pos x="55" y="18"/>
                  </a:cxn>
                  <a:cxn ang="0">
                    <a:pos x="49" y="17"/>
                  </a:cxn>
                  <a:cxn ang="0">
                    <a:pos x="39" y="27"/>
                  </a:cxn>
                  <a:cxn ang="0">
                    <a:pos x="35" y="37"/>
                  </a:cxn>
                  <a:cxn ang="0">
                    <a:pos x="24" y="50"/>
                  </a:cxn>
                  <a:cxn ang="0">
                    <a:pos x="21" y="51"/>
                  </a:cxn>
                  <a:cxn ang="0">
                    <a:pos x="20" y="54"/>
                  </a:cxn>
                  <a:cxn ang="0">
                    <a:pos x="12" y="62"/>
                  </a:cxn>
                  <a:cxn ang="0">
                    <a:pos x="16" y="65"/>
                  </a:cxn>
                  <a:cxn ang="0">
                    <a:pos x="18" y="74"/>
                  </a:cxn>
                  <a:cxn ang="0">
                    <a:pos x="18" y="80"/>
                  </a:cxn>
                  <a:cxn ang="0">
                    <a:pos x="20" y="98"/>
                  </a:cxn>
                  <a:cxn ang="0">
                    <a:pos x="17" y="108"/>
                  </a:cxn>
                  <a:cxn ang="0">
                    <a:pos x="8" y="115"/>
                  </a:cxn>
                  <a:cxn ang="0">
                    <a:pos x="2" y="122"/>
                  </a:cxn>
                  <a:cxn ang="0">
                    <a:pos x="0" y="127"/>
                  </a:cxn>
                  <a:cxn ang="0">
                    <a:pos x="14" y="135"/>
                  </a:cxn>
                  <a:cxn ang="0">
                    <a:pos x="21" y="140"/>
                  </a:cxn>
                </a:cxnLst>
                <a:rect l="0" t="0" r="r" b="b"/>
                <a:pathLst>
                  <a:path w="135" h="192">
                    <a:moveTo>
                      <a:pt x="21" y="140"/>
                    </a:moveTo>
                    <a:cubicBezTo>
                      <a:pt x="24" y="142"/>
                      <a:pt x="29" y="141"/>
                      <a:pt x="30" y="140"/>
                    </a:cubicBezTo>
                    <a:cubicBezTo>
                      <a:pt x="31" y="139"/>
                      <a:pt x="34" y="142"/>
                      <a:pt x="38" y="146"/>
                    </a:cubicBezTo>
                    <a:cubicBezTo>
                      <a:pt x="38" y="146"/>
                      <a:pt x="38" y="147"/>
                      <a:pt x="38" y="147"/>
                    </a:cubicBezTo>
                    <a:cubicBezTo>
                      <a:pt x="42" y="146"/>
                      <a:pt x="46" y="145"/>
                      <a:pt x="48" y="147"/>
                    </a:cubicBezTo>
                    <a:cubicBezTo>
                      <a:pt x="51" y="148"/>
                      <a:pt x="50" y="156"/>
                      <a:pt x="55" y="156"/>
                    </a:cubicBezTo>
                    <a:cubicBezTo>
                      <a:pt x="59" y="156"/>
                      <a:pt x="62" y="161"/>
                      <a:pt x="62" y="163"/>
                    </a:cubicBezTo>
                    <a:cubicBezTo>
                      <a:pt x="61" y="165"/>
                      <a:pt x="66" y="167"/>
                      <a:pt x="66" y="170"/>
                    </a:cubicBezTo>
                    <a:cubicBezTo>
                      <a:pt x="66" y="174"/>
                      <a:pt x="77" y="173"/>
                      <a:pt x="79" y="172"/>
                    </a:cubicBezTo>
                    <a:cubicBezTo>
                      <a:pt x="81" y="170"/>
                      <a:pt x="84" y="170"/>
                      <a:pt x="86" y="171"/>
                    </a:cubicBezTo>
                    <a:cubicBezTo>
                      <a:pt x="88" y="172"/>
                      <a:pt x="91" y="170"/>
                      <a:pt x="93" y="170"/>
                    </a:cubicBezTo>
                    <a:cubicBezTo>
                      <a:pt x="95" y="171"/>
                      <a:pt x="103" y="174"/>
                      <a:pt x="101" y="177"/>
                    </a:cubicBezTo>
                    <a:cubicBezTo>
                      <a:pt x="100" y="180"/>
                      <a:pt x="94" y="184"/>
                      <a:pt x="95" y="187"/>
                    </a:cubicBezTo>
                    <a:cubicBezTo>
                      <a:pt x="96" y="188"/>
                      <a:pt x="100" y="190"/>
                      <a:pt x="102" y="192"/>
                    </a:cubicBezTo>
                    <a:cubicBezTo>
                      <a:pt x="102" y="192"/>
                      <a:pt x="103" y="192"/>
                      <a:pt x="103" y="192"/>
                    </a:cubicBezTo>
                    <a:cubicBezTo>
                      <a:pt x="106" y="191"/>
                      <a:pt x="107" y="180"/>
                      <a:pt x="107" y="177"/>
                    </a:cubicBezTo>
                    <a:cubicBezTo>
                      <a:pt x="107" y="173"/>
                      <a:pt x="108" y="165"/>
                      <a:pt x="109" y="161"/>
                    </a:cubicBezTo>
                    <a:cubicBezTo>
                      <a:pt x="111" y="155"/>
                      <a:pt x="102" y="150"/>
                      <a:pt x="102" y="143"/>
                    </a:cubicBezTo>
                    <a:cubicBezTo>
                      <a:pt x="102" y="136"/>
                      <a:pt x="106" y="140"/>
                      <a:pt x="110" y="137"/>
                    </a:cubicBezTo>
                    <a:cubicBezTo>
                      <a:pt x="114" y="134"/>
                      <a:pt x="110" y="133"/>
                      <a:pt x="108" y="132"/>
                    </a:cubicBezTo>
                    <a:cubicBezTo>
                      <a:pt x="106" y="132"/>
                      <a:pt x="104" y="128"/>
                      <a:pt x="105" y="126"/>
                    </a:cubicBezTo>
                    <a:cubicBezTo>
                      <a:pt x="105" y="124"/>
                      <a:pt x="118" y="125"/>
                      <a:pt x="122" y="125"/>
                    </a:cubicBezTo>
                    <a:cubicBezTo>
                      <a:pt x="126" y="125"/>
                      <a:pt x="134" y="121"/>
                      <a:pt x="134" y="121"/>
                    </a:cubicBezTo>
                    <a:cubicBezTo>
                      <a:pt x="134" y="120"/>
                      <a:pt x="135" y="117"/>
                      <a:pt x="132" y="115"/>
                    </a:cubicBezTo>
                    <a:cubicBezTo>
                      <a:pt x="129" y="112"/>
                      <a:pt x="130" y="109"/>
                      <a:pt x="133" y="106"/>
                    </a:cubicBezTo>
                    <a:cubicBezTo>
                      <a:pt x="135" y="104"/>
                      <a:pt x="131" y="101"/>
                      <a:pt x="128" y="98"/>
                    </a:cubicBezTo>
                    <a:cubicBezTo>
                      <a:pt x="125" y="94"/>
                      <a:pt x="128" y="83"/>
                      <a:pt x="131" y="77"/>
                    </a:cubicBezTo>
                    <a:cubicBezTo>
                      <a:pt x="134" y="72"/>
                      <a:pt x="124" y="73"/>
                      <a:pt x="118" y="74"/>
                    </a:cubicBezTo>
                    <a:cubicBezTo>
                      <a:pt x="111" y="74"/>
                      <a:pt x="106" y="72"/>
                      <a:pt x="102" y="67"/>
                    </a:cubicBezTo>
                    <a:cubicBezTo>
                      <a:pt x="98" y="61"/>
                      <a:pt x="92" y="65"/>
                      <a:pt x="83" y="65"/>
                    </a:cubicBezTo>
                    <a:cubicBezTo>
                      <a:pt x="73" y="65"/>
                      <a:pt x="75" y="54"/>
                      <a:pt x="75" y="50"/>
                    </a:cubicBezTo>
                    <a:cubicBezTo>
                      <a:pt x="76" y="46"/>
                      <a:pt x="70" y="45"/>
                      <a:pt x="70" y="43"/>
                    </a:cubicBezTo>
                    <a:cubicBezTo>
                      <a:pt x="70" y="40"/>
                      <a:pt x="68" y="40"/>
                      <a:pt x="65" y="40"/>
                    </a:cubicBezTo>
                    <a:cubicBezTo>
                      <a:pt x="63" y="40"/>
                      <a:pt x="65" y="37"/>
                      <a:pt x="67" y="35"/>
                    </a:cubicBezTo>
                    <a:cubicBezTo>
                      <a:pt x="69" y="33"/>
                      <a:pt x="68" y="31"/>
                      <a:pt x="69" y="27"/>
                    </a:cubicBezTo>
                    <a:cubicBezTo>
                      <a:pt x="69" y="22"/>
                      <a:pt x="75" y="18"/>
                      <a:pt x="78" y="14"/>
                    </a:cubicBezTo>
                    <a:cubicBezTo>
                      <a:pt x="79" y="13"/>
                      <a:pt x="80" y="12"/>
                      <a:pt x="82" y="12"/>
                    </a:cubicBezTo>
                    <a:cubicBezTo>
                      <a:pt x="82" y="11"/>
                      <a:pt x="83" y="10"/>
                      <a:pt x="85" y="10"/>
                    </a:cubicBezTo>
                    <a:cubicBezTo>
                      <a:pt x="90" y="9"/>
                      <a:pt x="92" y="5"/>
                      <a:pt x="87" y="3"/>
                    </a:cubicBezTo>
                    <a:cubicBezTo>
                      <a:pt x="83" y="0"/>
                      <a:pt x="80" y="8"/>
                      <a:pt x="75" y="9"/>
                    </a:cubicBezTo>
                    <a:cubicBezTo>
                      <a:pt x="69" y="9"/>
                      <a:pt x="68" y="13"/>
                      <a:pt x="65" y="14"/>
                    </a:cubicBezTo>
                    <a:cubicBezTo>
                      <a:pt x="61" y="16"/>
                      <a:pt x="55" y="15"/>
                      <a:pt x="55" y="18"/>
                    </a:cubicBezTo>
                    <a:cubicBezTo>
                      <a:pt x="54" y="21"/>
                      <a:pt x="52" y="18"/>
                      <a:pt x="49" y="17"/>
                    </a:cubicBezTo>
                    <a:cubicBezTo>
                      <a:pt x="46" y="16"/>
                      <a:pt x="39" y="23"/>
                      <a:pt x="39" y="27"/>
                    </a:cubicBezTo>
                    <a:cubicBezTo>
                      <a:pt x="39" y="30"/>
                      <a:pt x="40" y="34"/>
                      <a:pt x="35" y="37"/>
                    </a:cubicBezTo>
                    <a:cubicBezTo>
                      <a:pt x="29" y="41"/>
                      <a:pt x="26" y="47"/>
                      <a:pt x="24" y="50"/>
                    </a:cubicBezTo>
                    <a:cubicBezTo>
                      <a:pt x="23" y="51"/>
                      <a:pt x="22" y="51"/>
                      <a:pt x="21" y="51"/>
                    </a:cubicBezTo>
                    <a:cubicBezTo>
                      <a:pt x="21" y="52"/>
                      <a:pt x="20" y="54"/>
                      <a:pt x="20" y="54"/>
                    </a:cubicBezTo>
                    <a:cubicBezTo>
                      <a:pt x="18" y="55"/>
                      <a:pt x="15" y="59"/>
                      <a:pt x="12" y="62"/>
                    </a:cubicBezTo>
                    <a:cubicBezTo>
                      <a:pt x="13" y="63"/>
                      <a:pt x="15" y="64"/>
                      <a:pt x="16" y="65"/>
                    </a:cubicBezTo>
                    <a:cubicBezTo>
                      <a:pt x="19" y="69"/>
                      <a:pt x="17" y="72"/>
                      <a:pt x="18" y="74"/>
                    </a:cubicBezTo>
                    <a:cubicBezTo>
                      <a:pt x="19" y="76"/>
                      <a:pt x="20" y="79"/>
                      <a:pt x="18" y="80"/>
                    </a:cubicBezTo>
                    <a:cubicBezTo>
                      <a:pt x="16" y="82"/>
                      <a:pt x="18" y="95"/>
                      <a:pt x="20" y="98"/>
                    </a:cubicBezTo>
                    <a:cubicBezTo>
                      <a:pt x="22" y="100"/>
                      <a:pt x="20" y="103"/>
                      <a:pt x="17" y="108"/>
                    </a:cubicBezTo>
                    <a:cubicBezTo>
                      <a:pt x="15" y="113"/>
                      <a:pt x="13" y="115"/>
                      <a:pt x="8" y="115"/>
                    </a:cubicBezTo>
                    <a:cubicBezTo>
                      <a:pt x="4" y="115"/>
                      <a:pt x="4" y="122"/>
                      <a:pt x="2" y="122"/>
                    </a:cubicBezTo>
                    <a:cubicBezTo>
                      <a:pt x="1" y="122"/>
                      <a:pt x="0" y="125"/>
                      <a:pt x="0" y="127"/>
                    </a:cubicBezTo>
                    <a:cubicBezTo>
                      <a:pt x="4" y="131"/>
                      <a:pt x="12" y="135"/>
                      <a:pt x="14" y="135"/>
                    </a:cubicBezTo>
                    <a:cubicBezTo>
                      <a:pt x="16" y="135"/>
                      <a:pt x="18" y="138"/>
                      <a:pt x="21" y="14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4" name="Freeform 114"/>
              <p:cNvSpPr/>
              <p:nvPr/>
            </p:nvSpPr>
            <p:spPr bwMode="auto">
              <a:xfrm>
                <a:off x="2844800" y="3470275"/>
                <a:ext cx="266700" cy="300038"/>
              </a:xfrm>
              <a:custGeom>
                <a:avLst/>
                <a:gdLst/>
                <a:ahLst/>
                <a:cxnLst>
                  <a:cxn ang="0">
                    <a:pos x="137" y="94"/>
                  </a:cxn>
                  <a:cxn ang="0">
                    <a:pos x="130" y="83"/>
                  </a:cxn>
                  <a:cxn ang="0">
                    <a:pos x="121" y="77"/>
                  </a:cxn>
                  <a:cxn ang="0">
                    <a:pos x="109" y="71"/>
                  </a:cxn>
                  <a:cxn ang="0">
                    <a:pos x="107" y="62"/>
                  </a:cxn>
                  <a:cxn ang="0">
                    <a:pos x="106" y="53"/>
                  </a:cxn>
                  <a:cxn ang="0">
                    <a:pos x="101" y="46"/>
                  </a:cxn>
                  <a:cxn ang="0">
                    <a:pos x="89" y="43"/>
                  </a:cxn>
                  <a:cxn ang="0">
                    <a:pos x="80" y="39"/>
                  </a:cxn>
                  <a:cxn ang="0">
                    <a:pos x="75" y="35"/>
                  </a:cxn>
                  <a:cxn ang="0">
                    <a:pos x="67" y="33"/>
                  </a:cxn>
                  <a:cxn ang="0">
                    <a:pos x="54" y="25"/>
                  </a:cxn>
                  <a:cxn ang="0">
                    <a:pos x="50" y="3"/>
                  </a:cxn>
                  <a:cxn ang="0">
                    <a:pos x="39" y="2"/>
                  </a:cxn>
                  <a:cxn ang="0">
                    <a:pos x="26" y="8"/>
                  </a:cxn>
                  <a:cxn ang="0">
                    <a:pos x="16" y="13"/>
                  </a:cxn>
                  <a:cxn ang="0">
                    <a:pos x="7" y="16"/>
                  </a:cxn>
                  <a:cxn ang="0">
                    <a:pos x="3" y="15"/>
                  </a:cxn>
                  <a:cxn ang="0">
                    <a:pos x="11" y="31"/>
                  </a:cxn>
                  <a:cxn ang="0">
                    <a:pos x="8" y="37"/>
                  </a:cxn>
                  <a:cxn ang="0">
                    <a:pos x="9" y="53"/>
                  </a:cxn>
                  <a:cxn ang="0">
                    <a:pos x="6" y="62"/>
                  </a:cxn>
                  <a:cxn ang="0">
                    <a:pos x="3" y="72"/>
                  </a:cxn>
                  <a:cxn ang="0">
                    <a:pos x="8" y="77"/>
                  </a:cxn>
                  <a:cxn ang="0">
                    <a:pos x="2" y="86"/>
                  </a:cxn>
                  <a:cxn ang="0">
                    <a:pos x="1" y="90"/>
                  </a:cxn>
                  <a:cxn ang="0">
                    <a:pos x="5" y="96"/>
                  </a:cxn>
                  <a:cxn ang="0">
                    <a:pos x="8" y="108"/>
                  </a:cxn>
                  <a:cxn ang="0">
                    <a:pos x="13" y="114"/>
                  </a:cxn>
                  <a:cxn ang="0">
                    <a:pos x="10" y="122"/>
                  </a:cxn>
                  <a:cxn ang="0">
                    <a:pos x="14" y="132"/>
                  </a:cxn>
                  <a:cxn ang="0">
                    <a:pos x="18" y="142"/>
                  </a:cxn>
                  <a:cxn ang="0">
                    <a:pos x="21" y="154"/>
                  </a:cxn>
                  <a:cxn ang="0">
                    <a:pos x="36" y="145"/>
                  </a:cxn>
                  <a:cxn ang="0">
                    <a:pos x="46" y="145"/>
                  </a:cxn>
                  <a:cxn ang="0">
                    <a:pos x="59" y="150"/>
                  </a:cxn>
                  <a:cxn ang="0">
                    <a:pos x="66" y="144"/>
                  </a:cxn>
                  <a:cxn ang="0">
                    <a:pos x="81" y="144"/>
                  </a:cxn>
                  <a:cxn ang="0">
                    <a:pos x="84" y="126"/>
                  </a:cxn>
                  <a:cxn ang="0">
                    <a:pos x="93" y="116"/>
                  </a:cxn>
                  <a:cxn ang="0">
                    <a:pos x="107" y="113"/>
                  </a:cxn>
                  <a:cxn ang="0">
                    <a:pos x="120" y="112"/>
                  </a:cxn>
                  <a:cxn ang="0">
                    <a:pos x="130" y="117"/>
                  </a:cxn>
                  <a:cxn ang="0">
                    <a:pos x="136" y="108"/>
                  </a:cxn>
                  <a:cxn ang="0">
                    <a:pos x="137" y="94"/>
                  </a:cxn>
                </a:cxnLst>
                <a:rect l="0" t="0" r="r" b="b"/>
                <a:pathLst>
                  <a:path w="139" h="157">
                    <a:moveTo>
                      <a:pt x="137" y="94"/>
                    </a:moveTo>
                    <a:cubicBezTo>
                      <a:pt x="135" y="89"/>
                      <a:pt x="130" y="88"/>
                      <a:pt x="130" y="83"/>
                    </a:cubicBezTo>
                    <a:cubicBezTo>
                      <a:pt x="130" y="77"/>
                      <a:pt x="128" y="77"/>
                      <a:pt x="121" y="77"/>
                    </a:cubicBezTo>
                    <a:cubicBezTo>
                      <a:pt x="114" y="77"/>
                      <a:pt x="109" y="76"/>
                      <a:pt x="109" y="71"/>
                    </a:cubicBezTo>
                    <a:cubicBezTo>
                      <a:pt x="108" y="67"/>
                      <a:pt x="104" y="64"/>
                      <a:pt x="107" y="62"/>
                    </a:cubicBezTo>
                    <a:cubicBezTo>
                      <a:pt x="111" y="60"/>
                      <a:pt x="105" y="57"/>
                      <a:pt x="106" y="53"/>
                    </a:cubicBezTo>
                    <a:cubicBezTo>
                      <a:pt x="106" y="49"/>
                      <a:pt x="104" y="48"/>
                      <a:pt x="101" y="46"/>
                    </a:cubicBezTo>
                    <a:cubicBezTo>
                      <a:pt x="99" y="44"/>
                      <a:pt x="89" y="47"/>
                      <a:pt x="89" y="43"/>
                    </a:cubicBezTo>
                    <a:cubicBezTo>
                      <a:pt x="89" y="39"/>
                      <a:pt x="83" y="39"/>
                      <a:pt x="80" y="39"/>
                    </a:cubicBezTo>
                    <a:cubicBezTo>
                      <a:pt x="76" y="39"/>
                      <a:pt x="79" y="34"/>
                      <a:pt x="75" y="35"/>
                    </a:cubicBezTo>
                    <a:cubicBezTo>
                      <a:pt x="71" y="35"/>
                      <a:pt x="72" y="32"/>
                      <a:pt x="67" y="33"/>
                    </a:cubicBezTo>
                    <a:cubicBezTo>
                      <a:pt x="62" y="34"/>
                      <a:pt x="59" y="31"/>
                      <a:pt x="54" y="25"/>
                    </a:cubicBezTo>
                    <a:cubicBezTo>
                      <a:pt x="48" y="19"/>
                      <a:pt x="49" y="6"/>
                      <a:pt x="50" y="3"/>
                    </a:cubicBezTo>
                    <a:cubicBezTo>
                      <a:pt x="51" y="0"/>
                      <a:pt x="44" y="2"/>
                      <a:pt x="39" y="2"/>
                    </a:cubicBezTo>
                    <a:cubicBezTo>
                      <a:pt x="35" y="2"/>
                      <a:pt x="31" y="6"/>
                      <a:pt x="26" y="8"/>
                    </a:cubicBezTo>
                    <a:cubicBezTo>
                      <a:pt x="21" y="11"/>
                      <a:pt x="19" y="11"/>
                      <a:pt x="16" y="13"/>
                    </a:cubicBezTo>
                    <a:cubicBezTo>
                      <a:pt x="14" y="16"/>
                      <a:pt x="10" y="17"/>
                      <a:pt x="7" y="16"/>
                    </a:cubicBezTo>
                    <a:cubicBezTo>
                      <a:pt x="6" y="15"/>
                      <a:pt x="4" y="15"/>
                      <a:pt x="3" y="15"/>
                    </a:cubicBezTo>
                    <a:cubicBezTo>
                      <a:pt x="5" y="20"/>
                      <a:pt x="10" y="28"/>
                      <a:pt x="11" y="31"/>
                    </a:cubicBezTo>
                    <a:cubicBezTo>
                      <a:pt x="12" y="34"/>
                      <a:pt x="9" y="35"/>
                      <a:pt x="8" y="37"/>
                    </a:cubicBezTo>
                    <a:cubicBezTo>
                      <a:pt x="6" y="38"/>
                      <a:pt x="8" y="50"/>
                      <a:pt x="9" y="53"/>
                    </a:cubicBezTo>
                    <a:cubicBezTo>
                      <a:pt x="9" y="55"/>
                      <a:pt x="4" y="60"/>
                      <a:pt x="6" y="62"/>
                    </a:cubicBezTo>
                    <a:cubicBezTo>
                      <a:pt x="8" y="64"/>
                      <a:pt x="3" y="69"/>
                      <a:pt x="3" y="72"/>
                    </a:cubicBezTo>
                    <a:cubicBezTo>
                      <a:pt x="3" y="75"/>
                      <a:pt x="8" y="75"/>
                      <a:pt x="8" y="77"/>
                    </a:cubicBezTo>
                    <a:cubicBezTo>
                      <a:pt x="8" y="79"/>
                      <a:pt x="4" y="85"/>
                      <a:pt x="2" y="86"/>
                    </a:cubicBezTo>
                    <a:cubicBezTo>
                      <a:pt x="0" y="87"/>
                      <a:pt x="0" y="88"/>
                      <a:pt x="1" y="90"/>
                    </a:cubicBezTo>
                    <a:cubicBezTo>
                      <a:pt x="1" y="90"/>
                      <a:pt x="2" y="93"/>
                      <a:pt x="5" y="96"/>
                    </a:cubicBezTo>
                    <a:cubicBezTo>
                      <a:pt x="9" y="99"/>
                      <a:pt x="5" y="104"/>
                      <a:pt x="8" y="108"/>
                    </a:cubicBezTo>
                    <a:cubicBezTo>
                      <a:pt x="11" y="112"/>
                      <a:pt x="15" y="112"/>
                      <a:pt x="13" y="114"/>
                    </a:cubicBezTo>
                    <a:cubicBezTo>
                      <a:pt x="10" y="116"/>
                      <a:pt x="13" y="120"/>
                      <a:pt x="10" y="122"/>
                    </a:cubicBezTo>
                    <a:cubicBezTo>
                      <a:pt x="8" y="124"/>
                      <a:pt x="11" y="130"/>
                      <a:pt x="14" y="132"/>
                    </a:cubicBezTo>
                    <a:cubicBezTo>
                      <a:pt x="17" y="133"/>
                      <a:pt x="15" y="139"/>
                      <a:pt x="18" y="142"/>
                    </a:cubicBezTo>
                    <a:cubicBezTo>
                      <a:pt x="21" y="145"/>
                      <a:pt x="20" y="152"/>
                      <a:pt x="21" y="154"/>
                    </a:cubicBezTo>
                    <a:cubicBezTo>
                      <a:pt x="22" y="157"/>
                      <a:pt x="31" y="151"/>
                      <a:pt x="36" y="145"/>
                    </a:cubicBezTo>
                    <a:cubicBezTo>
                      <a:pt x="42" y="140"/>
                      <a:pt x="41" y="144"/>
                      <a:pt x="46" y="145"/>
                    </a:cubicBezTo>
                    <a:cubicBezTo>
                      <a:pt x="51" y="146"/>
                      <a:pt x="57" y="146"/>
                      <a:pt x="59" y="150"/>
                    </a:cubicBezTo>
                    <a:cubicBezTo>
                      <a:pt x="62" y="155"/>
                      <a:pt x="64" y="146"/>
                      <a:pt x="66" y="144"/>
                    </a:cubicBezTo>
                    <a:cubicBezTo>
                      <a:pt x="68" y="142"/>
                      <a:pt x="79" y="144"/>
                      <a:pt x="81" y="144"/>
                    </a:cubicBezTo>
                    <a:cubicBezTo>
                      <a:pt x="83" y="143"/>
                      <a:pt x="85" y="129"/>
                      <a:pt x="84" y="126"/>
                    </a:cubicBezTo>
                    <a:cubicBezTo>
                      <a:pt x="84" y="124"/>
                      <a:pt x="89" y="118"/>
                      <a:pt x="93" y="116"/>
                    </a:cubicBezTo>
                    <a:cubicBezTo>
                      <a:pt x="97" y="113"/>
                      <a:pt x="103" y="115"/>
                      <a:pt x="107" y="113"/>
                    </a:cubicBezTo>
                    <a:cubicBezTo>
                      <a:pt x="110" y="112"/>
                      <a:pt x="115" y="112"/>
                      <a:pt x="120" y="112"/>
                    </a:cubicBezTo>
                    <a:cubicBezTo>
                      <a:pt x="124" y="112"/>
                      <a:pt x="128" y="117"/>
                      <a:pt x="130" y="117"/>
                    </a:cubicBezTo>
                    <a:cubicBezTo>
                      <a:pt x="133" y="117"/>
                      <a:pt x="136" y="112"/>
                      <a:pt x="136" y="108"/>
                    </a:cubicBezTo>
                    <a:cubicBezTo>
                      <a:pt x="135" y="104"/>
                      <a:pt x="139" y="99"/>
                      <a:pt x="137" y="9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5" name="Freeform 115"/>
              <p:cNvSpPr/>
              <p:nvPr/>
            </p:nvSpPr>
            <p:spPr bwMode="auto">
              <a:xfrm>
                <a:off x="2589213" y="3259138"/>
                <a:ext cx="279400" cy="404813"/>
              </a:xfrm>
              <a:custGeom>
                <a:avLst/>
                <a:gdLst/>
                <a:ahLst/>
                <a:cxnLst>
                  <a:cxn ang="0">
                    <a:pos x="134" y="201"/>
                  </a:cxn>
                  <a:cxn ang="0">
                    <a:pos x="135" y="200"/>
                  </a:cxn>
                  <a:cxn ang="0">
                    <a:pos x="136" y="196"/>
                  </a:cxn>
                  <a:cxn ang="0">
                    <a:pos x="142" y="187"/>
                  </a:cxn>
                  <a:cxn ang="0">
                    <a:pos x="137" y="182"/>
                  </a:cxn>
                  <a:cxn ang="0">
                    <a:pos x="140" y="172"/>
                  </a:cxn>
                  <a:cxn ang="0">
                    <a:pos x="143" y="163"/>
                  </a:cxn>
                  <a:cxn ang="0">
                    <a:pos x="142" y="147"/>
                  </a:cxn>
                  <a:cxn ang="0">
                    <a:pos x="145" y="141"/>
                  </a:cxn>
                  <a:cxn ang="0">
                    <a:pos x="137" y="125"/>
                  </a:cxn>
                  <a:cxn ang="0">
                    <a:pos x="126" y="125"/>
                  </a:cxn>
                  <a:cxn ang="0">
                    <a:pos x="123" y="111"/>
                  </a:cxn>
                  <a:cxn ang="0">
                    <a:pos x="118" y="112"/>
                  </a:cxn>
                  <a:cxn ang="0">
                    <a:pos x="106" y="113"/>
                  </a:cxn>
                  <a:cxn ang="0">
                    <a:pos x="100" y="107"/>
                  </a:cxn>
                  <a:cxn ang="0">
                    <a:pos x="95" y="103"/>
                  </a:cxn>
                  <a:cxn ang="0">
                    <a:pos x="90" y="93"/>
                  </a:cxn>
                  <a:cxn ang="0">
                    <a:pos x="87" y="83"/>
                  </a:cxn>
                  <a:cxn ang="0">
                    <a:pos x="89" y="76"/>
                  </a:cxn>
                  <a:cxn ang="0">
                    <a:pos x="94" y="70"/>
                  </a:cxn>
                  <a:cxn ang="0">
                    <a:pos x="97" y="59"/>
                  </a:cxn>
                  <a:cxn ang="0">
                    <a:pos x="107" y="53"/>
                  </a:cxn>
                  <a:cxn ang="0">
                    <a:pos x="121" y="48"/>
                  </a:cxn>
                  <a:cxn ang="0">
                    <a:pos x="130" y="47"/>
                  </a:cxn>
                  <a:cxn ang="0">
                    <a:pos x="123" y="42"/>
                  </a:cxn>
                  <a:cxn ang="0">
                    <a:pos x="129" y="32"/>
                  </a:cxn>
                  <a:cxn ang="0">
                    <a:pos x="121" y="25"/>
                  </a:cxn>
                  <a:cxn ang="0">
                    <a:pos x="114" y="26"/>
                  </a:cxn>
                  <a:cxn ang="0">
                    <a:pos x="107" y="27"/>
                  </a:cxn>
                  <a:cxn ang="0">
                    <a:pos x="94" y="25"/>
                  </a:cxn>
                  <a:cxn ang="0">
                    <a:pos x="90" y="18"/>
                  </a:cxn>
                  <a:cxn ang="0">
                    <a:pos x="83" y="11"/>
                  </a:cxn>
                  <a:cxn ang="0">
                    <a:pos x="76" y="2"/>
                  </a:cxn>
                  <a:cxn ang="0">
                    <a:pos x="66" y="2"/>
                  </a:cxn>
                  <a:cxn ang="0">
                    <a:pos x="69" y="10"/>
                  </a:cxn>
                  <a:cxn ang="0">
                    <a:pos x="63" y="21"/>
                  </a:cxn>
                  <a:cxn ang="0">
                    <a:pos x="40" y="33"/>
                  </a:cxn>
                  <a:cxn ang="0">
                    <a:pos x="30" y="51"/>
                  </a:cxn>
                  <a:cxn ang="0">
                    <a:pos x="22" y="52"/>
                  </a:cxn>
                  <a:cxn ang="0">
                    <a:pos x="14" y="49"/>
                  </a:cxn>
                  <a:cxn ang="0">
                    <a:pos x="14" y="44"/>
                  </a:cxn>
                  <a:cxn ang="0">
                    <a:pos x="11" y="38"/>
                  </a:cxn>
                  <a:cxn ang="0">
                    <a:pos x="2" y="48"/>
                  </a:cxn>
                  <a:cxn ang="0">
                    <a:pos x="6" y="63"/>
                  </a:cxn>
                  <a:cxn ang="0">
                    <a:pos x="3" y="66"/>
                  </a:cxn>
                  <a:cxn ang="0">
                    <a:pos x="15" y="76"/>
                  </a:cxn>
                  <a:cxn ang="0">
                    <a:pos x="26" y="92"/>
                  </a:cxn>
                  <a:cxn ang="0">
                    <a:pos x="34" y="109"/>
                  </a:cxn>
                  <a:cxn ang="0">
                    <a:pos x="52" y="142"/>
                  </a:cxn>
                  <a:cxn ang="0">
                    <a:pos x="59" y="157"/>
                  </a:cxn>
                  <a:cxn ang="0">
                    <a:pos x="63" y="167"/>
                  </a:cxn>
                  <a:cxn ang="0">
                    <a:pos x="81" y="179"/>
                  </a:cxn>
                  <a:cxn ang="0">
                    <a:pos x="113" y="199"/>
                  </a:cxn>
                  <a:cxn ang="0">
                    <a:pos x="127" y="210"/>
                  </a:cxn>
                  <a:cxn ang="0">
                    <a:pos x="127" y="212"/>
                  </a:cxn>
                  <a:cxn ang="0">
                    <a:pos x="130" y="210"/>
                  </a:cxn>
                  <a:cxn ang="0">
                    <a:pos x="134" y="201"/>
                  </a:cxn>
                </a:cxnLst>
                <a:rect l="0" t="0" r="r" b="b"/>
                <a:pathLst>
                  <a:path w="146" h="212">
                    <a:moveTo>
                      <a:pt x="134" y="201"/>
                    </a:moveTo>
                    <a:cubicBezTo>
                      <a:pt x="134" y="201"/>
                      <a:pt x="135" y="201"/>
                      <a:pt x="135" y="200"/>
                    </a:cubicBezTo>
                    <a:cubicBezTo>
                      <a:pt x="134" y="198"/>
                      <a:pt x="134" y="197"/>
                      <a:pt x="136" y="196"/>
                    </a:cubicBezTo>
                    <a:cubicBezTo>
                      <a:pt x="138" y="195"/>
                      <a:pt x="142" y="189"/>
                      <a:pt x="142" y="187"/>
                    </a:cubicBezTo>
                    <a:cubicBezTo>
                      <a:pt x="142" y="185"/>
                      <a:pt x="137" y="185"/>
                      <a:pt x="137" y="182"/>
                    </a:cubicBezTo>
                    <a:cubicBezTo>
                      <a:pt x="137" y="179"/>
                      <a:pt x="142" y="174"/>
                      <a:pt x="140" y="172"/>
                    </a:cubicBezTo>
                    <a:cubicBezTo>
                      <a:pt x="138" y="170"/>
                      <a:pt x="143" y="165"/>
                      <a:pt x="143" y="163"/>
                    </a:cubicBezTo>
                    <a:cubicBezTo>
                      <a:pt x="142" y="160"/>
                      <a:pt x="140" y="148"/>
                      <a:pt x="142" y="147"/>
                    </a:cubicBezTo>
                    <a:cubicBezTo>
                      <a:pt x="143" y="145"/>
                      <a:pt x="146" y="144"/>
                      <a:pt x="145" y="141"/>
                    </a:cubicBezTo>
                    <a:cubicBezTo>
                      <a:pt x="144" y="138"/>
                      <a:pt x="139" y="130"/>
                      <a:pt x="137" y="125"/>
                    </a:cubicBezTo>
                    <a:cubicBezTo>
                      <a:pt x="133" y="124"/>
                      <a:pt x="129" y="124"/>
                      <a:pt x="126" y="125"/>
                    </a:cubicBezTo>
                    <a:cubicBezTo>
                      <a:pt x="122" y="127"/>
                      <a:pt x="123" y="115"/>
                      <a:pt x="123" y="111"/>
                    </a:cubicBezTo>
                    <a:cubicBezTo>
                      <a:pt x="123" y="106"/>
                      <a:pt x="120" y="109"/>
                      <a:pt x="118" y="112"/>
                    </a:cubicBezTo>
                    <a:cubicBezTo>
                      <a:pt x="117" y="115"/>
                      <a:pt x="112" y="113"/>
                      <a:pt x="106" y="113"/>
                    </a:cubicBezTo>
                    <a:cubicBezTo>
                      <a:pt x="101" y="113"/>
                      <a:pt x="104" y="107"/>
                      <a:pt x="100" y="107"/>
                    </a:cubicBezTo>
                    <a:cubicBezTo>
                      <a:pt x="97" y="107"/>
                      <a:pt x="94" y="106"/>
                      <a:pt x="95" y="103"/>
                    </a:cubicBezTo>
                    <a:cubicBezTo>
                      <a:pt x="95" y="99"/>
                      <a:pt x="92" y="97"/>
                      <a:pt x="90" y="93"/>
                    </a:cubicBezTo>
                    <a:cubicBezTo>
                      <a:pt x="88" y="89"/>
                      <a:pt x="85" y="86"/>
                      <a:pt x="87" y="83"/>
                    </a:cubicBezTo>
                    <a:cubicBezTo>
                      <a:pt x="89" y="81"/>
                      <a:pt x="86" y="79"/>
                      <a:pt x="89" y="76"/>
                    </a:cubicBezTo>
                    <a:cubicBezTo>
                      <a:pt x="92" y="73"/>
                      <a:pt x="95" y="74"/>
                      <a:pt x="94" y="70"/>
                    </a:cubicBezTo>
                    <a:cubicBezTo>
                      <a:pt x="93" y="66"/>
                      <a:pt x="97" y="64"/>
                      <a:pt x="97" y="59"/>
                    </a:cubicBezTo>
                    <a:cubicBezTo>
                      <a:pt x="98" y="55"/>
                      <a:pt x="103" y="56"/>
                      <a:pt x="107" y="53"/>
                    </a:cubicBezTo>
                    <a:cubicBezTo>
                      <a:pt x="112" y="49"/>
                      <a:pt x="117" y="51"/>
                      <a:pt x="121" y="48"/>
                    </a:cubicBezTo>
                    <a:cubicBezTo>
                      <a:pt x="125" y="44"/>
                      <a:pt x="127" y="47"/>
                      <a:pt x="130" y="47"/>
                    </a:cubicBezTo>
                    <a:cubicBezTo>
                      <a:pt x="128" y="45"/>
                      <a:pt x="124" y="43"/>
                      <a:pt x="123" y="42"/>
                    </a:cubicBezTo>
                    <a:cubicBezTo>
                      <a:pt x="122" y="39"/>
                      <a:pt x="128" y="35"/>
                      <a:pt x="129" y="32"/>
                    </a:cubicBezTo>
                    <a:cubicBezTo>
                      <a:pt x="131" y="29"/>
                      <a:pt x="123" y="26"/>
                      <a:pt x="121" y="25"/>
                    </a:cubicBezTo>
                    <a:cubicBezTo>
                      <a:pt x="119" y="25"/>
                      <a:pt x="116" y="27"/>
                      <a:pt x="114" y="26"/>
                    </a:cubicBezTo>
                    <a:cubicBezTo>
                      <a:pt x="112" y="25"/>
                      <a:pt x="109" y="25"/>
                      <a:pt x="107" y="27"/>
                    </a:cubicBezTo>
                    <a:cubicBezTo>
                      <a:pt x="105" y="28"/>
                      <a:pt x="94" y="29"/>
                      <a:pt x="94" y="25"/>
                    </a:cubicBezTo>
                    <a:cubicBezTo>
                      <a:pt x="94" y="22"/>
                      <a:pt x="89" y="20"/>
                      <a:pt x="90" y="18"/>
                    </a:cubicBezTo>
                    <a:cubicBezTo>
                      <a:pt x="90" y="16"/>
                      <a:pt x="87" y="11"/>
                      <a:pt x="83" y="11"/>
                    </a:cubicBezTo>
                    <a:cubicBezTo>
                      <a:pt x="78" y="11"/>
                      <a:pt x="79" y="3"/>
                      <a:pt x="76" y="2"/>
                    </a:cubicBezTo>
                    <a:cubicBezTo>
                      <a:pt x="74" y="0"/>
                      <a:pt x="70" y="1"/>
                      <a:pt x="66" y="2"/>
                    </a:cubicBezTo>
                    <a:cubicBezTo>
                      <a:pt x="70" y="6"/>
                      <a:pt x="71" y="8"/>
                      <a:pt x="69" y="10"/>
                    </a:cubicBezTo>
                    <a:cubicBezTo>
                      <a:pt x="66" y="12"/>
                      <a:pt x="69" y="13"/>
                      <a:pt x="63" y="21"/>
                    </a:cubicBezTo>
                    <a:cubicBezTo>
                      <a:pt x="56" y="30"/>
                      <a:pt x="46" y="32"/>
                      <a:pt x="40" y="33"/>
                    </a:cubicBezTo>
                    <a:cubicBezTo>
                      <a:pt x="35" y="35"/>
                      <a:pt x="33" y="45"/>
                      <a:pt x="30" y="51"/>
                    </a:cubicBezTo>
                    <a:cubicBezTo>
                      <a:pt x="27" y="58"/>
                      <a:pt x="25" y="56"/>
                      <a:pt x="22" y="52"/>
                    </a:cubicBezTo>
                    <a:cubicBezTo>
                      <a:pt x="19" y="48"/>
                      <a:pt x="17" y="53"/>
                      <a:pt x="14" y="49"/>
                    </a:cubicBezTo>
                    <a:cubicBezTo>
                      <a:pt x="10" y="46"/>
                      <a:pt x="12" y="46"/>
                      <a:pt x="14" y="44"/>
                    </a:cubicBezTo>
                    <a:cubicBezTo>
                      <a:pt x="15" y="42"/>
                      <a:pt x="14" y="40"/>
                      <a:pt x="11" y="38"/>
                    </a:cubicBezTo>
                    <a:cubicBezTo>
                      <a:pt x="8" y="39"/>
                      <a:pt x="4" y="44"/>
                      <a:pt x="2" y="48"/>
                    </a:cubicBezTo>
                    <a:cubicBezTo>
                      <a:pt x="0" y="52"/>
                      <a:pt x="6" y="60"/>
                      <a:pt x="6" y="63"/>
                    </a:cubicBezTo>
                    <a:cubicBezTo>
                      <a:pt x="7" y="66"/>
                      <a:pt x="3" y="64"/>
                      <a:pt x="3" y="66"/>
                    </a:cubicBezTo>
                    <a:cubicBezTo>
                      <a:pt x="2" y="69"/>
                      <a:pt x="11" y="73"/>
                      <a:pt x="15" y="76"/>
                    </a:cubicBezTo>
                    <a:cubicBezTo>
                      <a:pt x="19" y="79"/>
                      <a:pt x="23" y="88"/>
                      <a:pt x="26" y="92"/>
                    </a:cubicBezTo>
                    <a:cubicBezTo>
                      <a:pt x="30" y="96"/>
                      <a:pt x="30" y="99"/>
                      <a:pt x="34" y="109"/>
                    </a:cubicBezTo>
                    <a:cubicBezTo>
                      <a:pt x="38" y="119"/>
                      <a:pt x="46" y="135"/>
                      <a:pt x="52" y="142"/>
                    </a:cubicBezTo>
                    <a:cubicBezTo>
                      <a:pt x="57" y="149"/>
                      <a:pt x="60" y="155"/>
                      <a:pt x="59" y="157"/>
                    </a:cubicBezTo>
                    <a:cubicBezTo>
                      <a:pt x="57" y="159"/>
                      <a:pt x="59" y="164"/>
                      <a:pt x="63" y="167"/>
                    </a:cubicBezTo>
                    <a:cubicBezTo>
                      <a:pt x="67" y="170"/>
                      <a:pt x="70" y="174"/>
                      <a:pt x="81" y="179"/>
                    </a:cubicBezTo>
                    <a:cubicBezTo>
                      <a:pt x="91" y="185"/>
                      <a:pt x="110" y="195"/>
                      <a:pt x="113" y="199"/>
                    </a:cubicBezTo>
                    <a:cubicBezTo>
                      <a:pt x="116" y="204"/>
                      <a:pt x="125" y="209"/>
                      <a:pt x="127" y="210"/>
                    </a:cubicBezTo>
                    <a:cubicBezTo>
                      <a:pt x="127" y="210"/>
                      <a:pt x="127" y="211"/>
                      <a:pt x="127" y="212"/>
                    </a:cubicBezTo>
                    <a:cubicBezTo>
                      <a:pt x="128" y="211"/>
                      <a:pt x="129" y="210"/>
                      <a:pt x="130" y="210"/>
                    </a:cubicBezTo>
                    <a:cubicBezTo>
                      <a:pt x="133" y="208"/>
                      <a:pt x="133" y="203"/>
                      <a:pt x="134" y="20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6" name="Freeform 116"/>
              <p:cNvSpPr/>
              <p:nvPr/>
            </p:nvSpPr>
            <p:spPr bwMode="auto">
              <a:xfrm>
                <a:off x="2763838" y="2994025"/>
                <a:ext cx="296863" cy="25082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6" y="21"/>
                  </a:cxn>
                  <a:cxn ang="0">
                    <a:pos x="4" y="29"/>
                  </a:cxn>
                  <a:cxn ang="0">
                    <a:pos x="2" y="34"/>
                  </a:cxn>
                  <a:cxn ang="0">
                    <a:pos x="7" y="37"/>
                  </a:cxn>
                  <a:cxn ang="0">
                    <a:pos x="12" y="44"/>
                  </a:cxn>
                  <a:cxn ang="0">
                    <a:pos x="20" y="59"/>
                  </a:cxn>
                  <a:cxn ang="0">
                    <a:pos x="39" y="61"/>
                  </a:cxn>
                  <a:cxn ang="0">
                    <a:pos x="55" y="68"/>
                  </a:cxn>
                  <a:cxn ang="0">
                    <a:pos x="68" y="71"/>
                  </a:cxn>
                  <a:cxn ang="0">
                    <a:pos x="65" y="92"/>
                  </a:cxn>
                  <a:cxn ang="0">
                    <a:pos x="70" y="100"/>
                  </a:cxn>
                  <a:cxn ang="0">
                    <a:pos x="69" y="109"/>
                  </a:cxn>
                  <a:cxn ang="0">
                    <a:pos x="71" y="115"/>
                  </a:cxn>
                  <a:cxn ang="0">
                    <a:pos x="70" y="115"/>
                  </a:cxn>
                  <a:cxn ang="0">
                    <a:pos x="78" y="127"/>
                  </a:cxn>
                  <a:cxn ang="0">
                    <a:pos x="85" y="130"/>
                  </a:cxn>
                  <a:cxn ang="0">
                    <a:pos x="91" y="129"/>
                  </a:cxn>
                  <a:cxn ang="0">
                    <a:pos x="99" y="124"/>
                  </a:cxn>
                  <a:cxn ang="0">
                    <a:pos x="106" y="121"/>
                  </a:cxn>
                  <a:cxn ang="0">
                    <a:pos x="113" y="115"/>
                  </a:cxn>
                  <a:cxn ang="0">
                    <a:pos x="114" y="110"/>
                  </a:cxn>
                  <a:cxn ang="0">
                    <a:pos x="108" y="109"/>
                  </a:cxn>
                  <a:cxn ang="0">
                    <a:pos x="105" y="101"/>
                  </a:cxn>
                  <a:cxn ang="0">
                    <a:pos x="101" y="93"/>
                  </a:cxn>
                  <a:cxn ang="0">
                    <a:pos x="108" y="92"/>
                  </a:cxn>
                  <a:cxn ang="0">
                    <a:pos x="118" y="95"/>
                  </a:cxn>
                  <a:cxn ang="0">
                    <a:pos x="123" y="95"/>
                  </a:cxn>
                  <a:cxn ang="0">
                    <a:pos x="130" y="91"/>
                  </a:cxn>
                  <a:cxn ang="0">
                    <a:pos x="144" y="86"/>
                  </a:cxn>
                  <a:cxn ang="0">
                    <a:pos x="147" y="82"/>
                  </a:cxn>
                  <a:cxn ang="0">
                    <a:pos x="140" y="72"/>
                  </a:cxn>
                  <a:cxn ang="0">
                    <a:pos x="141" y="66"/>
                  </a:cxn>
                  <a:cxn ang="0">
                    <a:pos x="146" y="61"/>
                  </a:cxn>
                  <a:cxn ang="0">
                    <a:pos x="148" y="55"/>
                  </a:cxn>
                  <a:cxn ang="0">
                    <a:pos x="152" y="47"/>
                  </a:cxn>
                  <a:cxn ang="0">
                    <a:pos x="156" y="42"/>
                  </a:cxn>
                  <a:cxn ang="0">
                    <a:pos x="140" y="40"/>
                  </a:cxn>
                  <a:cxn ang="0">
                    <a:pos x="143" y="31"/>
                  </a:cxn>
                  <a:cxn ang="0">
                    <a:pos x="126" y="25"/>
                  </a:cxn>
                  <a:cxn ang="0">
                    <a:pos x="128" y="19"/>
                  </a:cxn>
                  <a:cxn ang="0">
                    <a:pos x="118" y="16"/>
                  </a:cxn>
                  <a:cxn ang="0">
                    <a:pos x="96" y="24"/>
                  </a:cxn>
                  <a:cxn ang="0">
                    <a:pos x="75" y="17"/>
                  </a:cxn>
                  <a:cxn ang="0">
                    <a:pos x="60" y="15"/>
                  </a:cxn>
                  <a:cxn ang="0">
                    <a:pos x="52" y="6"/>
                  </a:cxn>
                  <a:cxn ang="0">
                    <a:pos x="42" y="0"/>
                  </a:cxn>
                  <a:cxn ang="0">
                    <a:pos x="39" y="7"/>
                  </a:cxn>
                  <a:cxn ang="0">
                    <a:pos x="24" y="16"/>
                  </a:cxn>
                  <a:cxn ang="0">
                    <a:pos x="27" y="32"/>
                  </a:cxn>
                  <a:cxn ang="0">
                    <a:pos x="15" y="28"/>
                  </a:cxn>
                  <a:cxn ang="0">
                    <a:pos x="20" y="14"/>
                  </a:cxn>
                  <a:cxn ang="0">
                    <a:pos x="19" y="6"/>
                  </a:cxn>
                  <a:cxn ang="0">
                    <a:pos x="15" y="8"/>
                  </a:cxn>
                </a:cxnLst>
                <a:rect l="0" t="0" r="r" b="b"/>
                <a:pathLst>
                  <a:path w="156" h="131">
                    <a:moveTo>
                      <a:pt x="15" y="8"/>
                    </a:moveTo>
                    <a:cubicBezTo>
                      <a:pt x="12" y="12"/>
                      <a:pt x="6" y="16"/>
                      <a:pt x="6" y="21"/>
                    </a:cubicBezTo>
                    <a:cubicBezTo>
                      <a:pt x="5" y="25"/>
                      <a:pt x="6" y="27"/>
                      <a:pt x="4" y="29"/>
                    </a:cubicBezTo>
                    <a:cubicBezTo>
                      <a:pt x="2" y="31"/>
                      <a:pt x="0" y="34"/>
                      <a:pt x="2" y="34"/>
                    </a:cubicBezTo>
                    <a:cubicBezTo>
                      <a:pt x="5" y="34"/>
                      <a:pt x="7" y="34"/>
                      <a:pt x="7" y="37"/>
                    </a:cubicBezTo>
                    <a:cubicBezTo>
                      <a:pt x="7" y="39"/>
                      <a:pt x="13" y="40"/>
                      <a:pt x="12" y="44"/>
                    </a:cubicBezTo>
                    <a:cubicBezTo>
                      <a:pt x="12" y="48"/>
                      <a:pt x="10" y="59"/>
                      <a:pt x="20" y="59"/>
                    </a:cubicBezTo>
                    <a:cubicBezTo>
                      <a:pt x="29" y="59"/>
                      <a:pt x="35" y="55"/>
                      <a:pt x="39" y="61"/>
                    </a:cubicBezTo>
                    <a:cubicBezTo>
                      <a:pt x="43" y="66"/>
                      <a:pt x="48" y="68"/>
                      <a:pt x="55" y="68"/>
                    </a:cubicBezTo>
                    <a:cubicBezTo>
                      <a:pt x="61" y="67"/>
                      <a:pt x="71" y="66"/>
                      <a:pt x="68" y="71"/>
                    </a:cubicBezTo>
                    <a:cubicBezTo>
                      <a:pt x="65" y="77"/>
                      <a:pt x="62" y="88"/>
                      <a:pt x="65" y="92"/>
                    </a:cubicBezTo>
                    <a:cubicBezTo>
                      <a:pt x="68" y="95"/>
                      <a:pt x="72" y="98"/>
                      <a:pt x="70" y="100"/>
                    </a:cubicBezTo>
                    <a:cubicBezTo>
                      <a:pt x="67" y="103"/>
                      <a:pt x="66" y="106"/>
                      <a:pt x="69" y="109"/>
                    </a:cubicBezTo>
                    <a:cubicBezTo>
                      <a:pt x="72" y="111"/>
                      <a:pt x="71" y="114"/>
                      <a:pt x="71" y="115"/>
                    </a:cubicBezTo>
                    <a:cubicBezTo>
                      <a:pt x="71" y="115"/>
                      <a:pt x="71" y="115"/>
                      <a:pt x="70" y="115"/>
                    </a:cubicBezTo>
                    <a:cubicBezTo>
                      <a:pt x="74" y="120"/>
                      <a:pt x="76" y="125"/>
                      <a:pt x="78" y="127"/>
                    </a:cubicBezTo>
                    <a:cubicBezTo>
                      <a:pt x="82" y="130"/>
                      <a:pt x="83" y="131"/>
                      <a:pt x="85" y="130"/>
                    </a:cubicBezTo>
                    <a:cubicBezTo>
                      <a:pt x="87" y="128"/>
                      <a:pt x="89" y="127"/>
                      <a:pt x="91" y="129"/>
                    </a:cubicBezTo>
                    <a:cubicBezTo>
                      <a:pt x="93" y="130"/>
                      <a:pt x="96" y="127"/>
                      <a:pt x="99" y="124"/>
                    </a:cubicBezTo>
                    <a:cubicBezTo>
                      <a:pt x="102" y="122"/>
                      <a:pt x="105" y="124"/>
                      <a:pt x="106" y="121"/>
                    </a:cubicBezTo>
                    <a:cubicBezTo>
                      <a:pt x="107" y="117"/>
                      <a:pt x="109" y="115"/>
                      <a:pt x="113" y="115"/>
                    </a:cubicBezTo>
                    <a:cubicBezTo>
                      <a:pt x="117" y="114"/>
                      <a:pt x="117" y="110"/>
                      <a:pt x="114" y="110"/>
                    </a:cubicBezTo>
                    <a:cubicBezTo>
                      <a:pt x="112" y="110"/>
                      <a:pt x="108" y="113"/>
                      <a:pt x="108" y="109"/>
                    </a:cubicBezTo>
                    <a:cubicBezTo>
                      <a:pt x="108" y="104"/>
                      <a:pt x="105" y="105"/>
                      <a:pt x="105" y="101"/>
                    </a:cubicBezTo>
                    <a:cubicBezTo>
                      <a:pt x="105" y="98"/>
                      <a:pt x="105" y="95"/>
                      <a:pt x="101" y="93"/>
                    </a:cubicBezTo>
                    <a:cubicBezTo>
                      <a:pt x="97" y="91"/>
                      <a:pt x="106" y="90"/>
                      <a:pt x="108" y="92"/>
                    </a:cubicBezTo>
                    <a:cubicBezTo>
                      <a:pt x="110" y="94"/>
                      <a:pt x="118" y="92"/>
                      <a:pt x="118" y="95"/>
                    </a:cubicBezTo>
                    <a:cubicBezTo>
                      <a:pt x="119" y="98"/>
                      <a:pt x="123" y="99"/>
                      <a:pt x="123" y="95"/>
                    </a:cubicBezTo>
                    <a:cubicBezTo>
                      <a:pt x="123" y="92"/>
                      <a:pt x="127" y="90"/>
                      <a:pt x="130" y="91"/>
                    </a:cubicBezTo>
                    <a:cubicBezTo>
                      <a:pt x="134" y="92"/>
                      <a:pt x="141" y="87"/>
                      <a:pt x="144" y="86"/>
                    </a:cubicBezTo>
                    <a:cubicBezTo>
                      <a:pt x="146" y="85"/>
                      <a:pt x="146" y="83"/>
                      <a:pt x="147" y="82"/>
                    </a:cubicBezTo>
                    <a:cubicBezTo>
                      <a:pt x="145" y="78"/>
                      <a:pt x="142" y="74"/>
                      <a:pt x="140" y="72"/>
                    </a:cubicBezTo>
                    <a:cubicBezTo>
                      <a:pt x="137" y="70"/>
                      <a:pt x="142" y="69"/>
                      <a:pt x="141" y="66"/>
                    </a:cubicBezTo>
                    <a:cubicBezTo>
                      <a:pt x="141" y="64"/>
                      <a:pt x="141" y="62"/>
                      <a:pt x="146" y="61"/>
                    </a:cubicBezTo>
                    <a:cubicBezTo>
                      <a:pt x="152" y="61"/>
                      <a:pt x="151" y="57"/>
                      <a:pt x="148" y="55"/>
                    </a:cubicBezTo>
                    <a:cubicBezTo>
                      <a:pt x="145" y="53"/>
                      <a:pt x="149" y="49"/>
                      <a:pt x="152" y="47"/>
                    </a:cubicBezTo>
                    <a:cubicBezTo>
                      <a:pt x="153" y="47"/>
                      <a:pt x="155" y="45"/>
                      <a:pt x="156" y="42"/>
                    </a:cubicBezTo>
                    <a:cubicBezTo>
                      <a:pt x="151" y="40"/>
                      <a:pt x="143" y="40"/>
                      <a:pt x="140" y="40"/>
                    </a:cubicBezTo>
                    <a:cubicBezTo>
                      <a:pt x="136" y="41"/>
                      <a:pt x="143" y="36"/>
                      <a:pt x="143" y="31"/>
                    </a:cubicBezTo>
                    <a:cubicBezTo>
                      <a:pt x="143" y="27"/>
                      <a:pt x="131" y="26"/>
                      <a:pt x="126" y="25"/>
                    </a:cubicBezTo>
                    <a:cubicBezTo>
                      <a:pt x="121" y="24"/>
                      <a:pt x="123" y="19"/>
                      <a:pt x="128" y="19"/>
                    </a:cubicBezTo>
                    <a:cubicBezTo>
                      <a:pt x="133" y="18"/>
                      <a:pt x="125" y="15"/>
                      <a:pt x="118" y="16"/>
                    </a:cubicBezTo>
                    <a:cubicBezTo>
                      <a:pt x="111" y="17"/>
                      <a:pt x="102" y="21"/>
                      <a:pt x="96" y="24"/>
                    </a:cubicBezTo>
                    <a:cubicBezTo>
                      <a:pt x="91" y="27"/>
                      <a:pt x="81" y="15"/>
                      <a:pt x="75" y="17"/>
                    </a:cubicBezTo>
                    <a:cubicBezTo>
                      <a:pt x="69" y="20"/>
                      <a:pt x="60" y="20"/>
                      <a:pt x="60" y="15"/>
                    </a:cubicBezTo>
                    <a:cubicBezTo>
                      <a:pt x="61" y="10"/>
                      <a:pt x="58" y="6"/>
                      <a:pt x="52" y="6"/>
                    </a:cubicBezTo>
                    <a:cubicBezTo>
                      <a:pt x="45" y="7"/>
                      <a:pt x="47" y="0"/>
                      <a:pt x="42" y="0"/>
                    </a:cubicBezTo>
                    <a:cubicBezTo>
                      <a:pt x="37" y="0"/>
                      <a:pt x="42" y="6"/>
                      <a:pt x="39" y="7"/>
                    </a:cubicBezTo>
                    <a:cubicBezTo>
                      <a:pt x="36" y="9"/>
                      <a:pt x="24" y="11"/>
                      <a:pt x="24" y="16"/>
                    </a:cubicBezTo>
                    <a:cubicBezTo>
                      <a:pt x="23" y="20"/>
                      <a:pt x="30" y="28"/>
                      <a:pt x="27" y="32"/>
                    </a:cubicBezTo>
                    <a:cubicBezTo>
                      <a:pt x="25" y="37"/>
                      <a:pt x="18" y="33"/>
                      <a:pt x="15" y="28"/>
                    </a:cubicBezTo>
                    <a:cubicBezTo>
                      <a:pt x="13" y="24"/>
                      <a:pt x="22" y="16"/>
                      <a:pt x="20" y="14"/>
                    </a:cubicBezTo>
                    <a:cubicBezTo>
                      <a:pt x="19" y="12"/>
                      <a:pt x="18" y="8"/>
                      <a:pt x="19" y="6"/>
                    </a:cubicBezTo>
                    <a:cubicBezTo>
                      <a:pt x="17" y="6"/>
                      <a:pt x="16" y="7"/>
                      <a:pt x="15" y="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7" name="Freeform 117"/>
              <p:cNvSpPr/>
              <p:nvPr/>
            </p:nvSpPr>
            <p:spPr bwMode="auto">
              <a:xfrm>
                <a:off x="3097213" y="3122613"/>
                <a:ext cx="92075" cy="96838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6" y="16"/>
                  </a:cxn>
                  <a:cxn ang="0">
                    <a:pos x="2" y="25"/>
                  </a:cxn>
                  <a:cxn ang="0">
                    <a:pos x="11" y="37"/>
                  </a:cxn>
                  <a:cxn ang="0">
                    <a:pos x="18" y="50"/>
                  </a:cxn>
                  <a:cxn ang="0">
                    <a:pos x="23" y="50"/>
                  </a:cxn>
                  <a:cxn ang="0">
                    <a:pos x="28" y="43"/>
                  </a:cxn>
                  <a:cxn ang="0">
                    <a:pos x="41" y="43"/>
                  </a:cxn>
                  <a:cxn ang="0">
                    <a:pos x="42" y="45"/>
                  </a:cxn>
                  <a:cxn ang="0">
                    <a:pos x="45" y="39"/>
                  </a:cxn>
                  <a:cxn ang="0">
                    <a:pos x="44" y="24"/>
                  </a:cxn>
                  <a:cxn ang="0">
                    <a:pos x="46" y="11"/>
                  </a:cxn>
                  <a:cxn ang="0">
                    <a:pos x="48" y="5"/>
                  </a:cxn>
                  <a:cxn ang="0">
                    <a:pos x="37" y="3"/>
                  </a:cxn>
                  <a:cxn ang="0">
                    <a:pos x="22" y="3"/>
                  </a:cxn>
                  <a:cxn ang="0">
                    <a:pos x="14" y="3"/>
                  </a:cxn>
                  <a:cxn ang="0">
                    <a:pos x="13" y="3"/>
                  </a:cxn>
                  <a:cxn ang="0">
                    <a:pos x="11" y="10"/>
                  </a:cxn>
                </a:cxnLst>
                <a:rect l="0" t="0" r="r" b="b"/>
                <a:pathLst>
                  <a:path w="48" h="51">
                    <a:moveTo>
                      <a:pt x="11" y="10"/>
                    </a:moveTo>
                    <a:cubicBezTo>
                      <a:pt x="13" y="14"/>
                      <a:pt x="9" y="15"/>
                      <a:pt x="6" y="16"/>
                    </a:cubicBezTo>
                    <a:cubicBezTo>
                      <a:pt x="3" y="16"/>
                      <a:pt x="4" y="23"/>
                      <a:pt x="2" y="25"/>
                    </a:cubicBezTo>
                    <a:cubicBezTo>
                      <a:pt x="0" y="27"/>
                      <a:pt x="9" y="33"/>
                      <a:pt x="11" y="37"/>
                    </a:cubicBezTo>
                    <a:cubicBezTo>
                      <a:pt x="12" y="40"/>
                      <a:pt x="15" y="45"/>
                      <a:pt x="18" y="50"/>
                    </a:cubicBezTo>
                    <a:cubicBezTo>
                      <a:pt x="20" y="50"/>
                      <a:pt x="22" y="51"/>
                      <a:pt x="23" y="50"/>
                    </a:cubicBezTo>
                    <a:cubicBezTo>
                      <a:pt x="26" y="48"/>
                      <a:pt x="24" y="43"/>
                      <a:pt x="28" y="43"/>
                    </a:cubicBezTo>
                    <a:cubicBezTo>
                      <a:pt x="33" y="43"/>
                      <a:pt x="39" y="41"/>
                      <a:pt x="41" y="43"/>
                    </a:cubicBezTo>
                    <a:cubicBezTo>
                      <a:pt x="41" y="44"/>
                      <a:pt x="41" y="44"/>
                      <a:pt x="42" y="45"/>
                    </a:cubicBezTo>
                    <a:cubicBezTo>
                      <a:pt x="43" y="43"/>
                      <a:pt x="45" y="40"/>
                      <a:pt x="45" y="39"/>
                    </a:cubicBezTo>
                    <a:cubicBezTo>
                      <a:pt x="46" y="38"/>
                      <a:pt x="46" y="29"/>
                      <a:pt x="44" y="24"/>
                    </a:cubicBezTo>
                    <a:cubicBezTo>
                      <a:pt x="42" y="20"/>
                      <a:pt x="43" y="13"/>
                      <a:pt x="46" y="11"/>
                    </a:cubicBezTo>
                    <a:cubicBezTo>
                      <a:pt x="46" y="11"/>
                      <a:pt x="47" y="8"/>
                      <a:pt x="48" y="5"/>
                    </a:cubicBezTo>
                    <a:cubicBezTo>
                      <a:pt x="44" y="4"/>
                      <a:pt x="40" y="2"/>
                      <a:pt x="37" y="3"/>
                    </a:cubicBezTo>
                    <a:cubicBezTo>
                      <a:pt x="31" y="4"/>
                      <a:pt x="25" y="6"/>
                      <a:pt x="22" y="3"/>
                    </a:cubicBezTo>
                    <a:cubicBezTo>
                      <a:pt x="20" y="0"/>
                      <a:pt x="17" y="0"/>
                      <a:pt x="14" y="3"/>
                    </a:cubicBezTo>
                    <a:cubicBezTo>
                      <a:pt x="14" y="3"/>
                      <a:pt x="13" y="3"/>
                      <a:pt x="13" y="3"/>
                    </a:cubicBezTo>
                    <a:cubicBezTo>
                      <a:pt x="12" y="6"/>
                      <a:pt x="11" y="9"/>
                      <a:pt x="11" y="1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8" name="Freeform 118"/>
              <p:cNvSpPr/>
              <p:nvPr/>
            </p:nvSpPr>
            <p:spPr bwMode="auto">
              <a:xfrm>
                <a:off x="3025775" y="3073400"/>
                <a:ext cx="106363" cy="158750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1" y="13"/>
                  </a:cxn>
                  <a:cxn ang="0">
                    <a:pos x="9" y="19"/>
                  </a:cxn>
                  <a:cxn ang="0">
                    <a:pos x="4" y="24"/>
                  </a:cxn>
                  <a:cxn ang="0">
                    <a:pos x="3" y="30"/>
                  </a:cxn>
                  <a:cxn ang="0">
                    <a:pos x="10" y="40"/>
                  </a:cxn>
                  <a:cxn ang="0">
                    <a:pos x="14" y="37"/>
                  </a:cxn>
                  <a:cxn ang="0">
                    <a:pos x="19" y="47"/>
                  </a:cxn>
                  <a:cxn ang="0">
                    <a:pos x="20" y="56"/>
                  </a:cxn>
                  <a:cxn ang="0">
                    <a:pos x="22" y="76"/>
                  </a:cxn>
                  <a:cxn ang="0">
                    <a:pos x="35" y="80"/>
                  </a:cxn>
                  <a:cxn ang="0">
                    <a:pos x="42" y="77"/>
                  </a:cxn>
                  <a:cxn ang="0">
                    <a:pos x="48" y="75"/>
                  </a:cxn>
                  <a:cxn ang="0">
                    <a:pos x="56" y="75"/>
                  </a:cxn>
                  <a:cxn ang="0">
                    <a:pos x="49" y="62"/>
                  </a:cxn>
                  <a:cxn ang="0">
                    <a:pos x="40" y="50"/>
                  </a:cxn>
                  <a:cxn ang="0">
                    <a:pos x="44" y="41"/>
                  </a:cxn>
                  <a:cxn ang="0">
                    <a:pos x="49" y="35"/>
                  </a:cxn>
                  <a:cxn ang="0">
                    <a:pos x="51" y="28"/>
                  </a:cxn>
                  <a:cxn ang="0">
                    <a:pos x="40" y="19"/>
                  </a:cxn>
                  <a:cxn ang="0">
                    <a:pos x="35" y="12"/>
                  </a:cxn>
                  <a:cxn ang="0">
                    <a:pos x="23" y="3"/>
                  </a:cxn>
                  <a:cxn ang="0">
                    <a:pos x="19" y="0"/>
                  </a:cxn>
                  <a:cxn ang="0">
                    <a:pos x="15" y="5"/>
                  </a:cxn>
                </a:cxnLst>
                <a:rect l="0" t="0" r="r" b="b"/>
                <a:pathLst>
                  <a:path w="56" h="83">
                    <a:moveTo>
                      <a:pt x="15" y="5"/>
                    </a:moveTo>
                    <a:cubicBezTo>
                      <a:pt x="12" y="7"/>
                      <a:pt x="8" y="11"/>
                      <a:pt x="11" y="13"/>
                    </a:cubicBezTo>
                    <a:cubicBezTo>
                      <a:pt x="14" y="15"/>
                      <a:pt x="15" y="19"/>
                      <a:pt x="9" y="19"/>
                    </a:cubicBezTo>
                    <a:cubicBezTo>
                      <a:pt x="4" y="20"/>
                      <a:pt x="4" y="22"/>
                      <a:pt x="4" y="24"/>
                    </a:cubicBezTo>
                    <a:cubicBezTo>
                      <a:pt x="5" y="27"/>
                      <a:pt x="0" y="28"/>
                      <a:pt x="3" y="30"/>
                    </a:cubicBezTo>
                    <a:cubicBezTo>
                      <a:pt x="5" y="32"/>
                      <a:pt x="8" y="36"/>
                      <a:pt x="10" y="40"/>
                    </a:cubicBezTo>
                    <a:cubicBezTo>
                      <a:pt x="11" y="38"/>
                      <a:pt x="12" y="37"/>
                      <a:pt x="14" y="37"/>
                    </a:cubicBezTo>
                    <a:cubicBezTo>
                      <a:pt x="19" y="38"/>
                      <a:pt x="15" y="45"/>
                      <a:pt x="19" y="47"/>
                    </a:cubicBezTo>
                    <a:cubicBezTo>
                      <a:pt x="23" y="48"/>
                      <a:pt x="23" y="54"/>
                      <a:pt x="20" y="56"/>
                    </a:cubicBezTo>
                    <a:cubicBezTo>
                      <a:pt x="17" y="58"/>
                      <a:pt x="16" y="69"/>
                      <a:pt x="22" y="76"/>
                    </a:cubicBezTo>
                    <a:cubicBezTo>
                      <a:pt x="29" y="83"/>
                      <a:pt x="33" y="82"/>
                      <a:pt x="35" y="80"/>
                    </a:cubicBezTo>
                    <a:cubicBezTo>
                      <a:pt x="36" y="78"/>
                      <a:pt x="41" y="80"/>
                      <a:pt x="42" y="77"/>
                    </a:cubicBezTo>
                    <a:cubicBezTo>
                      <a:pt x="43" y="75"/>
                      <a:pt x="45" y="78"/>
                      <a:pt x="48" y="75"/>
                    </a:cubicBezTo>
                    <a:cubicBezTo>
                      <a:pt x="49" y="73"/>
                      <a:pt x="53" y="74"/>
                      <a:pt x="56" y="75"/>
                    </a:cubicBezTo>
                    <a:cubicBezTo>
                      <a:pt x="53" y="70"/>
                      <a:pt x="50" y="65"/>
                      <a:pt x="49" y="62"/>
                    </a:cubicBezTo>
                    <a:cubicBezTo>
                      <a:pt x="47" y="58"/>
                      <a:pt x="38" y="52"/>
                      <a:pt x="40" y="50"/>
                    </a:cubicBezTo>
                    <a:cubicBezTo>
                      <a:pt x="42" y="48"/>
                      <a:pt x="41" y="41"/>
                      <a:pt x="44" y="41"/>
                    </a:cubicBezTo>
                    <a:cubicBezTo>
                      <a:pt x="47" y="40"/>
                      <a:pt x="51" y="39"/>
                      <a:pt x="49" y="35"/>
                    </a:cubicBezTo>
                    <a:cubicBezTo>
                      <a:pt x="49" y="34"/>
                      <a:pt x="50" y="31"/>
                      <a:pt x="51" y="28"/>
                    </a:cubicBezTo>
                    <a:cubicBezTo>
                      <a:pt x="48" y="28"/>
                      <a:pt x="43" y="19"/>
                      <a:pt x="40" y="19"/>
                    </a:cubicBezTo>
                    <a:cubicBezTo>
                      <a:pt x="37" y="19"/>
                      <a:pt x="34" y="16"/>
                      <a:pt x="35" y="12"/>
                    </a:cubicBezTo>
                    <a:cubicBezTo>
                      <a:pt x="35" y="8"/>
                      <a:pt x="28" y="7"/>
                      <a:pt x="23" y="3"/>
                    </a:cubicBezTo>
                    <a:cubicBezTo>
                      <a:pt x="22" y="1"/>
                      <a:pt x="21" y="1"/>
                      <a:pt x="19" y="0"/>
                    </a:cubicBezTo>
                    <a:cubicBezTo>
                      <a:pt x="18" y="3"/>
                      <a:pt x="16" y="5"/>
                      <a:pt x="15" y="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19" name="Freeform 119"/>
              <p:cNvSpPr/>
              <p:nvPr/>
            </p:nvSpPr>
            <p:spPr bwMode="auto">
              <a:xfrm>
                <a:off x="3178175" y="3132138"/>
                <a:ext cx="66675" cy="84138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3" y="34"/>
                  </a:cxn>
                  <a:cxn ang="0">
                    <a:pos x="0" y="40"/>
                  </a:cxn>
                  <a:cxn ang="0">
                    <a:pos x="10" y="42"/>
                  </a:cxn>
                  <a:cxn ang="0">
                    <a:pos x="22" y="37"/>
                  </a:cxn>
                  <a:cxn ang="0">
                    <a:pos x="35" y="19"/>
                  </a:cxn>
                  <a:cxn ang="0">
                    <a:pos x="35" y="19"/>
                  </a:cxn>
                  <a:cxn ang="0">
                    <a:pos x="16" y="4"/>
                  </a:cxn>
                  <a:cxn ang="0">
                    <a:pos x="6" y="0"/>
                  </a:cxn>
                  <a:cxn ang="0">
                    <a:pos x="4" y="6"/>
                  </a:cxn>
                  <a:cxn ang="0">
                    <a:pos x="2" y="19"/>
                  </a:cxn>
                </a:cxnLst>
                <a:rect l="0" t="0" r="r" b="b"/>
                <a:pathLst>
                  <a:path w="35" h="44">
                    <a:moveTo>
                      <a:pt x="2" y="19"/>
                    </a:moveTo>
                    <a:cubicBezTo>
                      <a:pt x="4" y="24"/>
                      <a:pt x="4" y="33"/>
                      <a:pt x="3" y="34"/>
                    </a:cubicBezTo>
                    <a:cubicBezTo>
                      <a:pt x="3" y="35"/>
                      <a:pt x="1" y="38"/>
                      <a:pt x="0" y="40"/>
                    </a:cubicBezTo>
                    <a:cubicBezTo>
                      <a:pt x="2" y="42"/>
                      <a:pt x="5" y="43"/>
                      <a:pt x="10" y="42"/>
                    </a:cubicBezTo>
                    <a:cubicBezTo>
                      <a:pt x="16" y="40"/>
                      <a:pt x="19" y="44"/>
                      <a:pt x="22" y="37"/>
                    </a:cubicBezTo>
                    <a:cubicBezTo>
                      <a:pt x="24" y="31"/>
                      <a:pt x="30" y="23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0" y="17"/>
                      <a:pt x="23" y="5"/>
                      <a:pt x="16" y="4"/>
                    </a:cubicBezTo>
                    <a:cubicBezTo>
                      <a:pt x="12" y="3"/>
                      <a:pt x="9" y="2"/>
                      <a:pt x="6" y="0"/>
                    </a:cubicBezTo>
                    <a:cubicBezTo>
                      <a:pt x="5" y="3"/>
                      <a:pt x="4" y="6"/>
                      <a:pt x="4" y="6"/>
                    </a:cubicBezTo>
                    <a:cubicBezTo>
                      <a:pt x="1" y="8"/>
                      <a:pt x="0" y="15"/>
                      <a:pt x="2" y="1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0" name="Freeform 120"/>
              <p:cNvSpPr/>
              <p:nvPr/>
            </p:nvSpPr>
            <p:spPr bwMode="auto">
              <a:xfrm>
                <a:off x="2520950" y="2738438"/>
                <a:ext cx="227013" cy="80963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42" y="5"/>
                  </a:cxn>
                  <a:cxn ang="0">
                    <a:pos x="2" y="19"/>
                  </a:cxn>
                  <a:cxn ang="0">
                    <a:pos x="21" y="10"/>
                  </a:cxn>
                  <a:cxn ang="0">
                    <a:pos x="32" y="15"/>
                  </a:cxn>
                  <a:cxn ang="0">
                    <a:pos x="51" y="19"/>
                  </a:cxn>
                  <a:cxn ang="0">
                    <a:pos x="75" y="32"/>
                  </a:cxn>
                  <a:cxn ang="0">
                    <a:pos x="81" y="41"/>
                  </a:cxn>
                  <a:cxn ang="0">
                    <a:pos x="117" y="40"/>
                  </a:cxn>
                  <a:cxn ang="0">
                    <a:pos x="96" y="27"/>
                  </a:cxn>
                </a:cxnLst>
                <a:rect l="0" t="0" r="r" b="b"/>
                <a:pathLst>
                  <a:path w="119" h="43">
                    <a:moveTo>
                      <a:pt x="96" y="27"/>
                    </a:moveTo>
                    <a:cubicBezTo>
                      <a:pt x="89" y="27"/>
                      <a:pt x="64" y="10"/>
                      <a:pt x="42" y="5"/>
                    </a:cubicBezTo>
                    <a:cubicBezTo>
                      <a:pt x="19" y="0"/>
                      <a:pt x="0" y="16"/>
                      <a:pt x="2" y="19"/>
                    </a:cubicBezTo>
                    <a:cubicBezTo>
                      <a:pt x="5" y="23"/>
                      <a:pt x="16" y="14"/>
                      <a:pt x="21" y="10"/>
                    </a:cubicBezTo>
                    <a:cubicBezTo>
                      <a:pt x="27" y="6"/>
                      <a:pt x="32" y="12"/>
                      <a:pt x="32" y="15"/>
                    </a:cubicBezTo>
                    <a:cubicBezTo>
                      <a:pt x="33" y="17"/>
                      <a:pt x="40" y="19"/>
                      <a:pt x="51" y="19"/>
                    </a:cubicBezTo>
                    <a:cubicBezTo>
                      <a:pt x="63" y="20"/>
                      <a:pt x="64" y="29"/>
                      <a:pt x="75" y="32"/>
                    </a:cubicBezTo>
                    <a:cubicBezTo>
                      <a:pt x="86" y="34"/>
                      <a:pt x="75" y="39"/>
                      <a:pt x="81" y="41"/>
                    </a:cubicBezTo>
                    <a:cubicBezTo>
                      <a:pt x="86" y="43"/>
                      <a:pt x="115" y="42"/>
                      <a:pt x="117" y="40"/>
                    </a:cubicBezTo>
                    <a:cubicBezTo>
                      <a:pt x="119" y="37"/>
                      <a:pt x="104" y="27"/>
                      <a:pt x="96" y="2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1" name="Freeform 121"/>
              <p:cNvSpPr/>
              <p:nvPr/>
            </p:nvSpPr>
            <p:spPr bwMode="auto">
              <a:xfrm>
                <a:off x="2651125" y="2846388"/>
                <a:ext cx="52388" cy="25400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26" y="9"/>
                  </a:cxn>
                  <a:cxn ang="0">
                    <a:pos x="3" y="5"/>
                  </a:cxn>
                </a:cxnLst>
                <a:rect l="0" t="0" r="r" b="b"/>
                <a:pathLst>
                  <a:path w="28" h="13">
                    <a:moveTo>
                      <a:pt x="3" y="5"/>
                    </a:moveTo>
                    <a:cubicBezTo>
                      <a:pt x="5" y="8"/>
                      <a:pt x="24" y="13"/>
                      <a:pt x="26" y="9"/>
                    </a:cubicBezTo>
                    <a:cubicBezTo>
                      <a:pt x="28" y="4"/>
                      <a:pt x="0" y="0"/>
                      <a:pt x="3" y="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2" name="Freeform 122"/>
              <p:cNvSpPr/>
              <p:nvPr/>
            </p:nvSpPr>
            <p:spPr bwMode="auto">
              <a:xfrm>
                <a:off x="2894013" y="2844800"/>
                <a:ext cx="47625" cy="26988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23" y="7"/>
                  </a:cxn>
                  <a:cxn ang="0">
                    <a:pos x="4" y="7"/>
                  </a:cxn>
                </a:cxnLst>
                <a:rect l="0" t="0" r="r" b="b"/>
                <a:pathLst>
                  <a:path w="25" h="14">
                    <a:moveTo>
                      <a:pt x="4" y="7"/>
                    </a:moveTo>
                    <a:cubicBezTo>
                      <a:pt x="9" y="14"/>
                      <a:pt x="22" y="9"/>
                      <a:pt x="23" y="7"/>
                    </a:cubicBezTo>
                    <a:cubicBezTo>
                      <a:pt x="25" y="2"/>
                      <a:pt x="0" y="0"/>
                      <a:pt x="4" y="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3" name="Freeform 123"/>
              <p:cNvSpPr>
                <a:spLocks noEditPoints="1"/>
              </p:cNvSpPr>
              <p:nvPr/>
            </p:nvSpPr>
            <p:spPr bwMode="auto">
              <a:xfrm>
                <a:off x="2779713" y="785813"/>
                <a:ext cx="1322388" cy="985838"/>
              </a:xfrm>
              <a:custGeom>
                <a:avLst/>
                <a:gdLst/>
                <a:ahLst/>
                <a:cxnLst>
                  <a:cxn ang="0">
                    <a:pos x="606" y="59"/>
                  </a:cxn>
                  <a:cxn ang="0">
                    <a:pos x="555" y="83"/>
                  </a:cxn>
                  <a:cxn ang="0">
                    <a:pos x="552" y="52"/>
                  </a:cxn>
                  <a:cxn ang="0">
                    <a:pos x="494" y="47"/>
                  </a:cxn>
                  <a:cxn ang="0">
                    <a:pos x="551" y="38"/>
                  </a:cxn>
                  <a:cxn ang="0">
                    <a:pos x="546" y="17"/>
                  </a:cxn>
                  <a:cxn ang="0">
                    <a:pos x="467" y="1"/>
                  </a:cxn>
                  <a:cxn ang="0">
                    <a:pos x="393" y="10"/>
                  </a:cxn>
                  <a:cxn ang="0">
                    <a:pos x="337" y="11"/>
                  </a:cxn>
                  <a:cxn ang="0">
                    <a:pos x="291" y="31"/>
                  </a:cxn>
                  <a:cxn ang="0">
                    <a:pos x="280" y="37"/>
                  </a:cxn>
                  <a:cxn ang="0">
                    <a:pos x="247" y="47"/>
                  </a:cxn>
                  <a:cxn ang="0">
                    <a:pos x="216" y="58"/>
                  </a:cxn>
                  <a:cxn ang="0">
                    <a:pos x="162" y="47"/>
                  </a:cxn>
                  <a:cxn ang="0">
                    <a:pos x="133" y="70"/>
                  </a:cxn>
                  <a:cxn ang="0">
                    <a:pos x="88" y="99"/>
                  </a:cxn>
                  <a:cxn ang="0">
                    <a:pos x="0" y="142"/>
                  </a:cxn>
                  <a:cxn ang="0">
                    <a:pos x="56" y="158"/>
                  </a:cxn>
                  <a:cxn ang="0">
                    <a:pos x="16" y="172"/>
                  </a:cxn>
                  <a:cxn ang="0">
                    <a:pos x="50" y="194"/>
                  </a:cxn>
                  <a:cxn ang="0">
                    <a:pos x="95" y="192"/>
                  </a:cxn>
                  <a:cxn ang="0">
                    <a:pos x="163" y="211"/>
                  </a:cxn>
                  <a:cxn ang="0">
                    <a:pos x="197" y="256"/>
                  </a:cxn>
                  <a:cxn ang="0">
                    <a:pos x="202" y="297"/>
                  </a:cxn>
                  <a:cxn ang="0">
                    <a:pos x="245" y="312"/>
                  </a:cxn>
                  <a:cxn ang="0">
                    <a:pos x="240" y="328"/>
                  </a:cxn>
                  <a:cxn ang="0">
                    <a:pos x="234" y="356"/>
                  </a:cxn>
                  <a:cxn ang="0">
                    <a:pos x="226" y="390"/>
                  </a:cxn>
                  <a:cxn ang="0">
                    <a:pos x="235" y="436"/>
                  </a:cxn>
                  <a:cxn ang="0">
                    <a:pos x="256" y="463"/>
                  </a:cxn>
                  <a:cxn ang="0">
                    <a:pos x="287" y="498"/>
                  </a:cxn>
                  <a:cxn ang="0">
                    <a:pos x="331" y="515"/>
                  </a:cxn>
                  <a:cxn ang="0">
                    <a:pos x="344" y="471"/>
                  </a:cxn>
                  <a:cxn ang="0">
                    <a:pos x="363" y="449"/>
                  </a:cxn>
                  <a:cxn ang="0">
                    <a:pos x="365" y="427"/>
                  </a:cxn>
                  <a:cxn ang="0">
                    <a:pos x="384" y="413"/>
                  </a:cxn>
                  <a:cxn ang="0">
                    <a:pos x="401" y="409"/>
                  </a:cxn>
                  <a:cxn ang="0">
                    <a:pos x="461" y="369"/>
                  </a:cxn>
                  <a:cxn ang="0">
                    <a:pos x="500" y="359"/>
                  </a:cxn>
                  <a:cxn ang="0">
                    <a:pos x="576" y="325"/>
                  </a:cxn>
                  <a:cxn ang="0">
                    <a:pos x="535" y="316"/>
                  </a:cxn>
                  <a:cxn ang="0">
                    <a:pos x="577" y="319"/>
                  </a:cxn>
                  <a:cxn ang="0">
                    <a:pos x="569" y="280"/>
                  </a:cxn>
                  <a:cxn ang="0">
                    <a:pos x="547" y="261"/>
                  </a:cxn>
                  <a:cxn ang="0">
                    <a:pos x="596" y="254"/>
                  </a:cxn>
                  <a:cxn ang="0">
                    <a:pos x="609" y="230"/>
                  </a:cxn>
                  <a:cxn ang="0">
                    <a:pos x="603" y="193"/>
                  </a:cxn>
                  <a:cxn ang="0">
                    <a:pos x="590" y="178"/>
                  </a:cxn>
                  <a:cxn ang="0">
                    <a:pos x="595" y="162"/>
                  </a:cxn>
                  <a:cxn ang="0">
                    <a:pos x="578" y="154"/>
                  </a:cxn>
                  <a:cxn ang="0">
                    <a:pos x="624" y="106"/>
                  </a:cxn>
                  <a:cxn ang="0">
                    <a:pos x="613" y="94"/>
                  </a:cxn>
                  <a:cxn ang="0">
                    <a:pos x="626" y="81"/>
                  </a:cxn>
                  <a:cxn ang="0">
                    <a:pos x="691" y="58"/>
                  </a:cxn>
                  <a:cxn ang="0">
                    <a:pos x="228" y="329"/>
                  </a:cxn>
                  <a:cxn ang="0">
                    <a:pos x="216" y="342"/>
                  </a:cxn>
                </a:cxnLst>
                <a:rect l="0" t="0" r="r" b="b"/>
                <a:pathLst>
                  <a:path w="691" h="516">
                    <a:moveTo>
                      <a:pt x="652" y="47"/>
                    </a:moveTo>
                    <a:cubicBezTo>
                      <a:pt x="640" y="47"/>
                      <a:pt x="630" y="49"/>
                      <a:pt x="629" y="58"/>
                    </a:cubicBezTo>
                    <a:cubicBezTo>
                      <a:pt x="628" y="67"/>
                      <a:pt x="613" y="56"/>
                      <a:pt x="606" y="59"/>
                    </a:cubicBezTo>
                    <a:cubicBezTo>
                      <a:pt x="599" y="62"/>
                      <a:pt x="603" y="52"/>
                      <a:pt x="596" y="56"/>
                    </a:cubicBezTo>
                    <a:cubicBezTo>
                      <a:pt x="589" y="59"/>
                      <a:pt x="582" y="67"/>
                      <a:pt x="574" y="70"/>
                    </a:cubicBezTo>
                    <a:cubicBezTo>
                      <a:pt x="566" y="74"/>
                      <a:pt x="560" y="82"/>
                      <a:pt x="555" y="83"/>
                    </a:cubicBezTo>
                    <a:cubicBezTo>
                      <a:pt x="550" y="83"/>
                      <a:pt x="566" y="67"/>
                      <a:pt x="574" y="59"/>
                    </a:cubicBezTo>
                    <a:cubicBezTo>
                      <a:pt x="582" y="51"/>
                      <a:pt x="577" y="42"/>
                      <a:pt x="567" y="43"/>
                    </a:cubicBezTo>
                    <a:cubicBezTo>
                      <a:pt x="556" y="44"/>
                      <a:pt x="558" y="51"/>
                      <a:pt x="552" y="52"/>
                    </a:cubicBezTo>
                    <a:cubicBezTo>
                      <a:pt x="546" y="53"/>
                      <a:pt x="518" y="68"/>
                      <a:pt x="516" y="63"/>
                    </a:cubicBezTo>
                    <a:cubicBezTo>
                      <a:pt x="515" y="59"/>
                      <a:pt x="540" y="52"/>
                      <a:pt x="540" y="49"/>
                    </a:cubicBezTo>
                    <a:cubicBezTo>
                      <a:pt x="539" y="46"/>
                      <a:pt x="508" y="45"/>
                      <a:pt x="494" y="47"/>
                    </a:cubicBezTo>
                    <a:cubicBezTo>
                      <a:pt x="480" y="49"/>
                      <a:pt x="455" y="57"/>
                      <a:pt x="455" y="53"/>
                    </a:cubicBezTo>
                    <a:cubicBezTo>
                      <a:pt x="455" y="49"/>
                      <a:pt x="484" y="44"/>
                      <a:pt x="498" y="42"/>
                    </a:cubicBezTo>
                    <a:cubicBezTo>
                      <a:pt x="513" y="40"/>
                      <a:pt x="540" y="43"/>
                      <a:pt x="551" y="38"/>
                    </a:cubicBezTo>
                    <a:cubicBezTo>
                      <a:pt x="563" y="34"/>
                      <a:pt x="580" y="33"/>
                      <a:pt x="583" y="30"/>
                    </a:cubicBezTo>
                    <a:cubicBezTo>
                      <a:pt x="586" y="26"/>
                      <a:pt x="570" y="21"/>
                      <a:pt x="562" y="21"/>
                    </a:cubicBezTo>
                    <a:cubicBezTo>
                      <a:pt x="554" y="22"/>
                      <a:pt x="546" y="21"/>
                      <a:pt x="546" y="17"/>
                    </a:cubicBezTo>
                    <a:cubicBezTo>
                      <a:pt x="547" y="13"/>
                      <a:pt x="534" y="12"/>
                      <a:pt x="533" y="9"/>
                    </a:cubicBezTo>
                    <a:cubicBezTo>
                      <a:pt x="531" y="6"/>
                      <a:pt x="506" y="8"/>
                      <a:pt x="501" y="5"/>
                    </a:cubicBezTo>
                    <a:cubicBezTo>
                      <a:pt x="496" y="1"/>
                      <a:pt x="480" y="0"/>
                      <a:pt x="467" y="1"/>
                    </a:cubicBezTo>
                    <a:cubicBezTo>
                      <a:pt x="453" y="2"/>
                      <a:pt x="426" y="1"/>
                      <a:pt x="420" y="2"/>
                    </a:cubicBezTo>
                    <a:cubicBezTo>
                      <a:pt x="413" y="3"/>
                      <a:pt x="409" y="5"/>
                      <a:pt x="404" y="5"/>
                    </a:cubicBezTo>
                    <a:cubicBezTo>
                      <a:pt x="398" y="4"/>
                      <a:pt x="389" y="6"/>
                      <a:pt x="393" y="10"/>
                    </a:cubicBezTo>
                    <a:cubicBezTo>
                      <a:pt x="399" y="16"/>
                      <a:pt x="384" y="19"/>
                      <a:pt x="385" y="14"/>
                    </a:cubicBezTo>
                    <a:cubicBezTo>
                      <a:pt x="386" y="9"/>
                      <a:pt x="372" y="7"/>
                      <a:pt x="367" y="11"/>
                    </a:cubicBezTo>
                    <a:cubicBezTo>
                      <a:pt x="362" y="15"/>
                      <a:pt x="340" y="6"/>
                      <a:pt x="337" y="11"/>
                    </a:cubicBezTo>
                    <a:cubicBezTo>
                      <a:pt x="333" y="15"/>
                      <a:pt x="307" y="14"/>
                      <a:pt x="299" y="15"/>
                    </a:cubicBezTo>
                    <a:cubicBezTo>
                      <a:pt x="292" y="16"/>
                      <a:pt x="311" y="22"/>
                      <a:pt x="311" y="25"/>
                    </a:cubicBezTo>
                    <a:cubicBezTo>
                      <a:pt x="310" y="29"/>
                      <a:pt x="286" y="25"/>
                      <a:pt x="291" y="31"/>
                    </a:cubicBezTo>
                    <a:cubicBezTo>
                      <a:pt x="296" y="37"/>
                      <a:pt x="312" y="42"/>
                      <a:pt x="319" y="49"/>
                    </a:cubicBezTo>
                    <a:cubicBezTo>
                      <a:pt x="327" y="57"/>
                      <a:pt x="313" y="52"/>
                      <a:pt x="305" y="47"/>
                    </a:cubicBezTo>
                    <a:cubicBezTo>
                      <a:pt x="296" y="41"/>
                      <a:pt x="285" y="43"/>
                      <a:pt x="280" y="37"/>
                    </a:cubicBezTo>
                    <a:cubicBezTo>
                      <a:pt x="274" y="32"/>
                      <a:pt x="254" y="27"/>
                      <a:pt x="249" y="31"/>
                    </a:cubicBezTo>
                    <a:cubicBezTo>
                      <a:pt x="243" y="34"/>
                      <a:pt x="263" y="42"/>
                      <a:pt x="263" y="46"/>
                    </a:cubicBezTo>
                    <a:cubicBezTo>
                      <a:pt x="263" y="51"/>
                      <a:pt x="250" y="45"/>
                      <a:pt x="247" y="47"/>
                    </a:cubicBezTo>
                    <a:cubicBezTo>
                      <a:pt x="245" y="49"/>
                      <a:pt x="233" y="36"/>
                      <a:pt x="227" y="36"/>
                    </a:cubicBezTo>
                    <a:cubicBezTo>
                      <a:pt x="220" y="36"/>
                      <a:pt x="226" y="42"/>
                      <a:pt x="226" y="50"/>
                    </a:cubicBezTo>
                    <a:cubicBezTo>
                      <a:pt x="226" y="58"/>
                      <a:pt x="213" y="63"/>
                      <a:pt x="216" y="58"/>
                    </a:cubicBezTo>
                    <a:cubicBezTo>
                      <a:pt x="220" y="52"/>
                      <a:pt x="217" y="37"/>
                      <a:pt x="210" y="35"/>
                    </a:cubicBezTo>
                    <a:cubicBezTo>
                      <a:pt x="203" y="32"/>
                      <a:pt x="185" y="40"/>
                      <a:pt x="176" y="40"/>
                    </a:cubicBezTo>
                    <a:cubicBezTo>
                      <a:pt x="167" y="40"/>
                      <a:pt x="154" y="43"/>
                      <a:pt x="162" y="47"/>
                    </a:cubicBezTo>
                    <a:cubicBezTo>
                      <a:pt x="170" y="52"/>
                      <a:pt x="162" y="55"/>
                      <a:pt x="155" y="50"/>
                    </a:cubicBezTo>
                    <a:cubicBezTo>
                      <a:pt x="148" y="45"/>
                      <a:pt x="125" y="50"/>
                      <a:pt x="130" y="53"/>
                    </a:cubicBezTo>
                    <a:cubicBezTo>
                      <a:pt x="134" y="56"/>
                      <a:pt x="136" y="66"/>
                      <a:pt x="133" y="70"/>
                    </a:cubicBezTo>
                    <a:cubicBezTo>
                      <a:pt x="130" y="74"/>
                      <a:pt x="120" y="66"/>
                      <a:pt x="111" y="67"/>
                    </a:cubicBezTo>
                    <a:cubicBezTo>
                      <a:pt x="102" y="67"/>
                      <a:pt x="58" y="89"/>
                      <a:pt x="60" y="94"/>
                    </a:cubicBezTo>
                    <a:cubicBezTo>
                      <a:pt x="63" y="100"/>
                      <a:pt x="82" y="95"/>
                      <a:pt x="88" y="99"/>
                    </a:cubicBezTo>
                    <a:cubicBezTo>
                      <a:pt x="94" y="102"/>
                      <a:pt x="86" y="114"/>
                      <a:pt x="79" y="119"/>
                    </a:cubicBezTo>
                    <a:cubicBezTo>
                      <a:pt x="71" y="124"/>
                      <a:pt x="44" y="120"/>
                      <a:pt x="43" y="126"/>
                    </a:cubicBezTo>
                    <a:cubicBezTo>
                      <a:pt x="43" y="132"/>
                      <a:pt x="0" y="133"/>
                      <a:pt x="0" y="142"/>
                    </a:cubicBezTo>
                    <a:cubicBezTo>
                      <a:pt x="0" y="146"/>
                      <a:pt x="2" y="150"/>
                      <a:pt x="7" y="151"/>
                    </a:cubicBezTo>
                    <a:cubicBezTo>
                      <a:pt x="13" y="152"/>
                      <a:pt x="20" y="150"/>
                      <a:pt x="26" y="156"/>
                    </a:cubicBezTo>
                    <a:cubicBezTo>
                      <a:pt x="31" y="162"/>
                      <a:pt x="46" y="162"/>
                      <a:pt x="56" y="158"/>
                    </a:cubicBezTo>
                    <a:cubicBezTo>
                      <a:pt x="67" y="154"/>
                      <a:pt x="74" y="159"/>
                      <a:pt x="74" y="165"/>
                    </a:cubicBezTo>
                    <a:cubicBezTo>
                      <a:pt x="74" y="171"/>
                      <a:pt x="51" y="163"/>
                      <a:pt x="44" y="167"/>
                    </a:cubicBezTo>
                    <a:cubicBezTo>
                      <a:pt x="37" y="171"/>
                      <a:pt x="15" y="168"/>
                      <a:pt x="16" y="172"/>
                    </a:cubicBezTo>
                    <a:cubicBezTo>
                      <a:pt x="17" y="177"/>
                      <a:pt x="28" y="176"/>
                      <a:pt x="36" y="178"/>
                    </a:cubicBezTo>
                    <a:cubicBezTo>
                      <a:pt x="45" y="179"/>
                      <a:pt x="37" y="183"/>
                      <a:pt x="37" y="187"/>
                    </a:cubicBezTo>
                    <a:cubicBezTo>
                      <a:pt x="36" y="190"/>
                      <a:pt x="41" y="190"/>
                      <a:pt x="50" y="194"/>
                    </a:cubicBezTo>
                    <a:cubicBezTo>
                      <a:pt x="59" y="198"/>
                      <a:pt x="73" y="201"/>
                      <a:pt x="68" y="196"/>
                    </a:cubicBezTo>
                    <a:cubicBezTo>
                      <a:pt x="64" y="191"/>
                      <a:pt x="77" y="192"/>
                      <a:pt x="80" y="195"/>
                    </a:cubicBezTo>
                    <a:cubicBezTo>
                      <a:pt x="82" y="198"/>
                      <a:pt x="88" y="190"/>
                      <a:pt x="95" y="192"/>
                    </a:cubicBezTo>
                    <a:cubicBezTo>
                      <a:pt x="101" y="194"/>
                      <a:pt x="103" y="186"/>
                      <a:pt x="108" y="189"/>
                    </a:cubicBezTo>
                    <a:cubicBezTo>
                      <a:pt x="113" y="193"/>
                      <a:pt x="137" y="195"/>
                      <a:pt x="145" y="199"/>
                    </a:cubicBezTo>
                    <a:cubicBezTo>
                      <a:pt x="153" y="203"/>
                      <a:pt x="164" y="204"/>
                      <a:pt x="163" y="211"/>
                    </a:cubicBezTo>
                    <a:cubicBezTo>
                      <a:pt x="162" y="217"/>
                      <a:pt x="169" y="222"/>
                      <a:pt x="178" y="226"/>
                    </a:cubicBezTo>
                    <a:cubicBezTo>
                      <a:pt x="187" y="230"/>
                      <a:pt x="189" y="238"/>
                      <a:pt x="189" y="244"/>
                    </a:cubicBezTo>
                    <a:cubicBezTo>
                      <a:pt x="188" y="250"/>
                      <a:pt x="198" y="254"/>
                      <a:pt x="197" y="256"/>
                    </a:cubicBezTo>
                    <a:cubicBezTo>
                      <a:pt x="195" y="259"/>
                      <a:pt x="196" y="263"/>
                      <a:pt x="202" y="268"/>
                    </a:cubicBezTo>
                    <a:cubicBezTo>
                      <a:pt x="208" y="273"/>
                      <a:pt x="193" y="277"/>
                      <a:pt x="197" y="282"/>
                    </a:cubicBezTo>
                    <a:cubicBezTo>
                      <a:pt x="200" y="287"/>
                      <a:pt x="191" y="296"/>
                      <a:pt x="202" y="297"/>
                    </a:cubicBezTo>
                    <a:cubicBezTo>
                      <a:pt x="213" y="299"/>
                      <a:pt x="211" y="290"/>
                      <a:pt x="219" y="290"/>
                    </a:cubicBezTo>
                    <a:cubicBezTo>
                      <a:pt x="227" y="290"/>
                      <a:pt x="219" y="297"/>
                      <a:pt x="223" y="301"/>
                    </a:cubicBezTo>
                    <a:cubicBezTo>
                      <a:pt x="227" y="306"/>
                      <a:pt x="236" y="305"/>
                      <a:pt x="245" y="312"/>
                    </a:cubicBezTo>
                    <a:cubicBezTo>
                      <a:pt x="253" y="319"/>
                      <a:pt x="248" y="322"/>
                      <a:pt x="240" y="316"/>
                    </a:cubicBezTo>
                    <a:cubicBezTo>
                      <a:pt x="232" y="311"/>
                      <a:pt x="210" y="312"/>
                      <a:pt x="210" y="314"/>
                    </a:cubicBezTo>
                    <a:cubicBezTo>
                      <a:pt x="210" y="316"/>
                      <a:pt x="235" y="330"/>
                      <a:pt x="240" y="328"/>
                    </a:cubicBezTo>
                    <a:cubicBezTo>
                      <a:pt x="246" y="326"/>
                      <a:pt x="254" y="336"/>
                      <a:pt x="250" y="340"/>
                    </a:cubicBezTo>
                    <a:cubicBezTo>
                      <a:pt x="247" y="343"/>
                      <a:pt x="249" y="351"/>
                      <a:pt x="248" y="355"/>
                    </a:cubicBezTo>
                    <a:cubicBezTo>
                      <a:pt x="247" y="359"/>
                      <a:pt x="239" y="355"/>
                      <a:pt x="234" y="356"/>
                    </a:cubicBezTo>
                    <a:cubicBezTo>
                      <a:pt x="228" y="357"/>
                      <a:pt x="225" y="358"/>
                      <a:pt x="225" y="364"/>
                    </a:cubicBezTo>
                    <a:cubicBezTo>
                      <a:pt x="225" y="370"/>
                      <a:pt x="216" y="374"/>
                      <a:pt x="215" y="381"/>
                    </a:cubicBezTo>
                    <a:cubicBezTo>
                      <a:pt x="214" y="388"/>
                      <a:pt x="222" y="387"/>
                      <a:pt x="226" y="390"/>
                    </a:cubicBezTo>
                    <a:cubicBezTo>
                      <a:pt x="231" y="393"/>
                      <a:pt x="218" y="395"/>
                      <a:pt x="218" y="400"/>
                    </a:cubicBezTo>
                    <a:cubicBezTo>
                      <a:pt x="217" y="405"/>
                      <a:pt x="229" y="414"/>
                      <a:pt x="233" y="417"/>
                    </a:cubicBezTo>
                    <a:cubicBezTo>
                      <a:pt x="238" y="419"/>
                      <a:pt x="234" y="430"/>
                      <a:pt x="235" y="436"/>
                    </a:cubicBezTo>
                    <a:cubicBezTo>
                      <a:pt x="237" y="442"/>
                      <a:pt x="243" y="435"/>
                      <a:pt x="242" y="442"/>
                    </a:cubicBezTo>
                    <a:cubicBezTo>
                      <a:pt x="241" y="449"/>
                      <a:pt x="247" y="449"/>
                      <a:pt x="248" y="453"/>
                    </a:cubicBezTo>
                    <a:cubicBezTo>
                      <a:pt x="248" y="458"/>
                      <a:pt x="258" y="457"/>
                      <a:pt x="256" y="463"/>
                    </a:cubicBezTo>
                    <a:cubicBezTo>
                      <a:pt x="254" y="469"/>
                      <a:pt x="259" y="473"/>
                      <a:pt x="262" y="477"/>
                    </a:cubicBezTo>
                    <a:cubicBezTo>
                      <a:pt x="264" y="480"/>
                      <a:pt x="273" y="486"/>
                      <a:pt x="274" y="490"/>
                    </a:cubicBezTo>
                    <a:cubicBezTo>
                      <a:pt x="276" y="494"/>
                      <a:pt x="281" y="500"/>
                      <a:pt x="287" y="498"/>
                    </a:cubicBezTo>
                    <a:cubicBezTo>
                      <a:pt x="293" y="497"/>
                      <a:pt x="293" y="502"/>
                      <a:pt x="298" y="502"/>
                    </a:cubicBezTo>
                    <a:cubicBezTo>
                      <a:pt x="303" y="501"/>
                      <a:pt x="310" y="504"/>
                      <a:pt x="311" y="507"/>
                    </a:cubicBezTo>
                    <a:cubicBezTo>
                      <a:pt x="313" y="511"/>
                      <a:pt x="327" y="514"/>
                      <a:pt x="331" y="515"/>
                    </a:cubicBezTo>
                    <a:cubicBezTo>
                      <a:pt x="335" y="516"/>
                      <a:pt x="336" y="508"/>
                      <a:pt x="339" y="506"/>
                    </a:cubicBezTo>
                    <a:cubicBezTo>
                      <a:pt x="343" y="504"/>
                      <a:pt x="342" y="490"/>
                      <a:pt x="345" y="489"/>
                    </a:cubicBezTo>
                    <a:cubicBezTo>
                      <a:pt x="348" y="488"/>
                      <a:pt x="347" y="472"/>
                      <a:pt x="344" y="471"/>
                    </a:cubicBezTo>
                    <a:cubicBezTo>
                      <a:pt x="341" y="470"/>
                      <a:pt x="342" y="464"/>
                      <a:pt x="350" y="465"/>
                    </a:cubicBezTo>
                    <a:cubicBezTo>
                      <a:pt x="357" y="466"/>
                      <a:pt x="355" y="459"/>
                      <a:pt x="358" y="458"/>
                    </a:cubicBezTo>
                    <a:cubicBezTo>
                      <a:pt x="362" y="457"/>
                      <a:pt x="360" y="450"/>
                      <a:pt x="363" y="449"/>
                    </a:cubicBezTo>
                    <a:cubicBezTo>
                      <a:pt x="366" y="448"/>
                      <a:pt x="365" y="444"/>
                      <a:pt x="363" y="441"/>
                    </a:cubicBezTo>
                    <a:cubicBezTo>
                      <a:pt x="361" y="438"/>
                      <a:pt x="364" y="436"/>
                      <a:pt x="368" y="436"/>
                    </a:cubicBezTo>
                    <a:cubicBezTo>
                      <a:pt x="372" y="435"/>
                      <a:pt x="371" y="429"/>
                      <a:pt x="365" y="427"/>
                    </a:cubicBezTo>
                    <a:cubicBezTo>
                      <a:pt x="360" y="425"/>
                      <a:pt x="362" y="419"/>
                      <a:pt x="367" y="423"/>
                    </a:cubicBezTo>
                    <a:cubicBezTo>
                      <a:pt x="372" y="427"/>
                      <a:pt x="376" y="424"/>
                      <a:pt x="373" y="420"/>
                    </a:cubicBezTo>
                    <a:cubicBezTo>
                      <a:pt x="370" y="416"/>
                      <a:pt x="377" y="414"/>
                      <a:pt x="384" y="413"/>
                    </a:cubicBezTo>
                    <a:cubicBezTo>
                      <a:pt x="391" y="413"/>
                      <a:pt x="395" y="409"/>
                      <a:pt x="393" y="404"/>
                    </a:cubicBezTo>
                    <a:cubicBezTo>
                      <a:pt x="392" y="398"/>
                      <a:pt x="401" y="399"/>
                      <a:pt x="399" y="403"/>
                    </a:cubicBezTo>
                    <a:cubicBezTo>
                      <a:pt x="397" y="408"/>
                      <a:pt x="398" y="413"/>
                      <a:pt x="401" y="409"/>
                    </a:cubicBezTo>
                    <a:cubicBezTo>
                      <a:pt x="405" y="406"/>
                      <a:pt x="411" y="408"/>
                      <a:pt x="422" y="405"/>
                    </a:cubicBezTo>
                    <a:cubicBezTo>
                      <a:pt x="434" y="402"/>
                      <a:pt x="445" y="392"/>
                      <a:pt x="447" y="383"/>
                    </a:cubicBezTo>
                    <a:cubicBezTo>
                      <a:pt x="450" y="374"/>
                      <a:pt x="463" y="375"/>
                      <a:pt x="461" y="369"/>
                    </a:cubicBezTo>
                    <a:cubicBezTo>
                      <a:pt x="460" y="363"/>
                      <a:pt x="464" y="361"/>
                      <a:pt x="472" y="365"/>
                    </a:cubicBezTo>
                    <a:cubicBezTo>
                      <a:pt x="480" y="369"/>
                      <a:pt x="474" y="362"/>
                      <a:pt x="483" y="362"/>
                    </a:cubicBezTo>
                    <a:cubicBezTo>
                      <a:pt x="492" y="362"/>
                      <a:pt x="491" y="359"/>
                      <a:pt x="500" y="359"/>
                    </a:cubicBezTo>
                    <a:cubicBezTo>
                      <a:pt x="509" y="358"/>
                      <a:pt x="532" y="354"/>
                      <a:pt x="540" y="348"/>
                    </a:cubicBezTo>
                    <a:cubicBezTo>
                      <a:pt x="548" y="341"/>
                      <a:pt x="565" y="335"/>
                      <a:pt x="572" y="331"/>
                    </a:cubicBezTo>
                    <a:cubicBezTo>
                      <a:pt x="579" y="327"/>
                      <a:pt x="581" y="323"/>
                      <a:pt x="576" y="325"/>
                    </a:cubicBezTo>
                    <a:cubicBezTo>
                      <a:pt x="572" y="328"/>
                      <a:pt x="563" y="328"/>
                      <a:pt x="556" y="326"/>
                    </a:cubicBezTo>
                    <a:cubicBezTo>
                      <a:pt x="550" y="325"/>
                      <a:pt x="539" y="319"/>
                      <a:pt x="531" y="323"/>
                    </a:cubicBezTo>
                    <a:cubicBezTo>
                      <a:pt x="524" y="328"/>
                      <a:pt x="528" y="317"/>
                      <a:pt x="535" y="316"/>
                    </a:cubicBezTo>
                    <a:cubicBezTo>
                      <a:pt x="541" y="315"/>
                      <a:pt x="538" y="312"/>
                      <a:pt x="537" y="305"/>
                    </a:cubicBezTo>
                    <a:cubicBezTo>
                      <a:pt x="535" y="299"/>
                      <a:pt x="547" y="303"/>
                      <a:pt x="553" y="311"/>
                    </a:cubicBezTo>
                    <a:cubicBezTo>
                      <a:pt x="558" y="318"/>
                      <a:pt x="568" y="322"/>
                      <a:pt x="577" y="319"/>
                    </a:cubicBezTo>
                    <a:cubicBezTo>
                      <a:pt x="586" y="316"/>
                      <a:pt x="578" y="309"/>
                      <a:pt x="581" y="304"/>
                    </a:cubicBezTo>
                    <a:cubicBezTo>
                      <a:pt x="585" y="299"/>
                      <a:pt x="554" y="283"/>
                      <a:pt x="552" y="278"/>
                    </a:cubicBezTo>
                    <a:cubicBezTo>
                      <a:pt x="550" y="273"/>
                      <a:pt x="560" y="276"/>
                      <a:pt x="569" y="280"/>
                    </a:cubicBezTo>
                    <a:cubicBezTo>
                      <a:pt x="577" y="284"/>
                      <a:pt x="579" y="273"/>
                      <a:pt x="579" y="268"/>
                    </a:cubicBezTo>
                    <a:cubicBezTo>
                      <a:pt x="579" y="264"/>
                      <a:pt x="561" y="263"/>
                      <a:pt x="552" y="268"/>
                    </a:cubicBezTo>
                    <a:cubicBezTo>
                      <a:pt x="544" y="273"/>
                      <a:pt x="536" y="262"/>
                      <a:pt x="547" y="261"/>
                    </a:cubicBezTo>
                    <a:cubicBezTo>
                      <a:pt x="559" y="259"/>
                      <a:pt x="548" y="255"/>
                      <a:pt x="552" y="251"/>
                    </a:cubicBezTo>
                    <a:cubicBezTo>
                      <a:pt x="555" y="248"/>
                      <a:pt x="569" y="261"/>
                      <a:pt x="577" y="259"/>
                    </a:cubicBezTo>
                    <a:cubicBezTo>
                      <a:pt x="584" y="256"/>
                      <a:pt x="589" y="259"/>
                      <a:pt x="596" y="254"/>
                    </a:cubicBezTo>
                    <a:cubicBezTo>
                      <a:pt x="602" y="249"/>
                      <a:pt x="584" y="244"/>
                      <a:pt x="581" y="240"/>
                    </a:cubicBezTo>
                    <a:cubicBezTo>
                      <a:pt x="577" y="236"/>
                      <a:pt x="599" y="237"/>
                      <a:pt x="606" y="238"/>
                    </a:cubicBezTo>
                    <a:cubicBezTo>
                      <a:pt x="612" y="238"/>
                      <a:pt x="614" y="228"/>
                      <a:pt x="609" y="230"/>
                    </a:cubicBezTo>
                    <a:cubicBezTo>
                      <a:pt x="603" y="232"/>
                      <a:pt x="584" y="223"/>
                      <a:pt x="588" y="217"/>
                    </a:cubicBezTo>
                    <a:cubicBezTo>
                      <a:pt x="592" y="211"/>
                      <a:pt x="600" y="218"/>
                      <a:pt x="608" y="214"/>
                    </a:cubicBezTo>
                    <a:cubicBezTo>
                      <a:pt x="616" y="210"/>
                      <a:pt x="609" y="193"/>
                      <a:pt x="603" y="193"/>
                    </a:cubicBezTo>
                    <a:cubicBezTo>
                      <a:pt x="597" y="193"/>
                      <a:pt x="583" y="191"/>
                      <a:pt x="583" y="188"/>
                    </a:cubicBezTo>
                    <a:cubicBezTo>
                      <a:pt x="583" y="185"/>
                      <a:pt x="571" y="183"/>
                      <a:pt x="574" y="180"/>
                    </a:cubicBezTo>
                    <a:cubicBezTo>
                      <a:pt x="578" y="177"/>
                      <a:pt x="582" y="183"/>
                      <a:pt x="590" y="178"/>
                    </a:cubicBezTo>
                    <a:cubicBezTo>
                      <a:pt x="597" y="172"/>
                      <a:pt x="613" y="179"/>
                      <a:pt x="620" y="178"/>
                    </a:cubicBezTo>
                    <a:cubicBezTo>
                      <a:pt x="627" y="176"/>
                      <a:pt x="617" y="163"/>
                      <a:pt x="613" y="166"/>
                    </a:cubicBezTo>
                    <a:cubicBezTo>
                      <a:pt x="609" y="168"/>
                      <a:pt x="596" y="169"/>
                      <a:pt x="595" y="162"/>
                    </a:cubicBezTo>
                    <a:cubicBezTo>
                      <a:pt x="594" y="155"/>
                      <a:pt x="608" y="162"/>
                      <a:pt x="610" y="158"/>
                    </a:cubicBezTo>
                    <a:cubicBezTo>
                      <a:pt x="612" y="155"/>
                      <a:pt x="591" y="146"/>
                      <a:pt x="587" y="153"/>
                    </a:cubicBezTo>
                    <a:cubicBezTo>
                      <a:pt x="584" y="160"/>
                      <a:pt x="572" y="158"/>
                      <a:pt x="578" y="154"/>
                    </a:cubicBezTo>
                    <a:cubicBezTo>
                      <a:pt x="585" y="150"/>
                      <a:pt x="586" y="139"/>
                      <a:pt x="585" y="133"/>
                    </a:cubicBezTo>
                    <a:cubicBezTo>
                      <a:pt x="585" y="127"/>
                      <a:pt x="608" y="127"/>
                      <a:pt x="605" y="118"/>
                    </a:cubicBezTo>
                    <a:cubicBezTo>
                      <a:pt x="603" y="108"/>
                      <a:pt x="616" y="106"/>
                      <a:pt x="624" y="106"/>
                    </a:cubicBezTo>
                    <a:cubicBezTo>
                      <a:pt x="632" y="106"/>
                      <a:pt x="624" y="96"/>
                      <a:pt x="616" y="97"/>
                    </a:cubicBezTo>
                    <a:cubicBezTo>
                      <a:pt x="609" y="98"/>
                      <a:pt x="601" y="107"/>
                      <a:pt x="598" y="103"/>
                    </a:cubicBezTo>
                    <a:cubicBezTo>
                      <a:pt x="594" y="100"/>
                      <a:pt x="606" y="94"/>
                      <a:pt x="613" y="94"/>
                    </a:cubicBezTo>
                    <a:cubicBezTo>
                      <a:pt x="620" y="94"/>
                      <a:pt x="636" y="93"/>
                      <a:pt x="641" y="90"/>
                    </a:cubicBezTo>
                    <a:cubicBezTo>
                      <a:pt x="647" y="87"/>
                      <a:pt x="631" y="84"/>
                      <a:pt x="621" y="85"/>
                    </a:cubicBezTo>
                    <a:cubicBezTo>
                      <a:pt x="610" y="86"/>
                      <a:pt x="610" y="82"/>
                      <a:pt x="626" y="81"/>
                    </a:cubicBezTo>
                    <a:cubicBezTo>
                      <a:pt x="642" y="81"/>
                      <a:pt x="639" y="78"/>
                      <a:pt x="651" y="76"/>
                    </a:cubicBezTo>
                    <a:cubicBezTo>
                      <a:pt x="662" y="75"/>
                      <a:pt x="658" y="70"/>
                      <a:pt x="665" y="70"/>
                    </a:cubicBezTo>
                    <a:cubicBezTo>
                      <a:pt x="672" y="70"/>
                      <a:pt x="691" y="62"/>
                      <a:pt x="691" y="58"/>
                    </a:cubicBezTo>
                    <a:cubicBezTo>
                      <a:pt x="691" y="55"/>
                      <a:pt x="664" y="47"/>
                      <a:pt x="652" y="47"/>
                    </a:cubicBezTo>
                    <a:close/>
                    <a:moveTo>
                      <a:pt x="237" y="338"/>
                    </a:moveTo>
                    <a:cubicBezTo>
                      <a:pt x="237" y="332"/>
                      <a:pt x="231" y="336"/>
                      <a:pt x="228" y="329"/>
                    </a:cubicBezTo>
                    <a:cubicBezTo>
                      <a:pt x="224" y="323"/>
                      <a:pt x="207" y="320"/>
                      <a:pt x="206" y="325"/>
                    </a:cubicBezTo>
                    <a:cubicBezTo>
                      <a:pt x="205" y="327"/>
                      <a:pt x="200" y="330"/>
                      <a:pt x="204" y="335"/>
                    </a:cubicBezTo>
                    <a:cubicBezTo>
                      <a:pt x="208" y="340"/>
                      <a:pt x="211" y="338"/>
                      <a:pt x="216" y="342"/>
                    </a:cubicBezTo>
                    <a:cubicBezTo>
                      <a:pt x="221" y="347"/>
                      <a:pt x="236" y="343"/>
                      <a:pt x="237" y="33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4" name="Freeform 124"/>
              <p:cNvSpPr>
                <a:spLocks noEditPoints="1"/>
              </p:cNvSpPr>
              <p:nvPr/>
            </p:nvSpPr>
            <p:spPr bwMode="auto">
              <a:xfrm>
                <a:off x="1298575" y="803275"/>
                <a:ext cx="1920875" cy="1477963"/>
              </a:xfrm>
              <a:custGeom>
                <a:avLst/>
                <a:gdLst/>
                <a:ahLst/>
                <a:cxnLst>
                  <a:cxn ang="0">
                    <a:pos x="205" y="683"/>
                  </a:cxn>
                  <a:cxn ang="0">
                    <a:pos x="189" y="227"/>
                  </a:cxn>
                  <a:cxn ang="0">
                    <a:pos x="387" y="251"/>
                  </a:cxn>
                  <a:cxn ang="0">
                    <a:pos x="257" y="269"/>
                  </a:cxn>
                  <a:cxn ang="0">
                    <a:pos x="386" y="334"/>
                  </a:cxn>
                  <a:cxn ang="0">
                    <a:pos x="237" y="194"/>
                  </a:cxn>
                  <a:cxn ang="0">
                    <a:pos x="208" y="185"/>
                  </a:cxn>
                  <a:cxn ang="0">
                    <a:pos x="369" y="213"/>
                  </a:cxn>
                  <a:cxn ang="0">
                    <a:pos x="297" y="144"/>
                  </a:cxn>
                  <a:cxn ang="0">
                    <a:pos x="413" y="119"/>
                  </a:cxn>
                  <a:cxn ang="0">
                    <a:pos x="416" y="161"/>
                  </a:cxn>
                  <a:cxn ang="0">
                    <a:pos x="420" y="185"/>
                  </a:cxn>
                  <a:cxn ang="0">
                    <a:pos x="543" y="147"/>
                  </a:cxn>
                  <a:cxn ang="0">
                    <a:pos x="492" y="232"/>
                  </a:cxn>
                  <a:cxn ang="0">
                    <a:pos x="687" y="220"/>
                  </a:cxn>
                  <a:cxn ang="0">
                    <a:pos x="580" y="151"/>
                  </a:cxn>
                  <a:cxn ang="0">
                    <a:pos x="598" y="83"/>
                  </a:cxn>
                  <a:cxn ang="0">
                    <a:pos x="587" y="66"/>
                  </a:cxn>
                  <a:cxn ang="0">
                    <a:pos x="634" y="120"/>
                  </a:cxn>
                  <a:cxn ang="0">
                    <a:pos x="698" y="180"/>
                  </a:cxn>
                  <a:cxn ang="0">
                    <a:pos x="795" y="87"/>
                  </a:cxn>
                  <a:cxn ang="0">
                    <a:pos x="760" y="9"/>
                  </a:cxn>
                  <a:cxn ang="0">
                    <a:pos x="569" y="46"/>
                  </a:cxn>
                  <a:cxn ang="0">
                    <a:pos x="624" y="440"/>
                  </a:cxn>
                  <a:cxn ang="0">
                    <a:pos x="827" y="340"/>
                  </a:cxn>
                  <a:cxn ang="0">
                    <a:pos x="746" y="272"/>
                  </a:cxn>
                  <a:cxn ang="0">
                    <a:pos x="624" y="250"/>
                  </a:cxn>
                  <a:cxn ang="0">
                    <a:pos x="704" y="309"/>
                  </a:cxn>
                  <a:cxn ang="0">
                    <a:pos x="736" y="409"/>
                  </a:cxn>
                  <a:cxn ang="0">
                    <a:pos x="850" y="419"/>
                  </a:cxn>
                  <a:cxn ang="0">
                    <a:pos x="682" y="241"/>
                  </a:cxn>
                  <a:cxn ang="0">
                    <a:pos x="963" y="641"/>
                  </a:cxn>
                  <a:cxn ang="0">
                    <a:pos x="110" y="629"/>
                  </a:cxn>
                  <a:cxn ang="0">
                    <a:pos x="821" y="686"/>
                  </a:cxn>
                  <a:cxn ang="0">
                    <a:pos x="963" y="609"/>
                  </a:cxn>
                  <a:cxn ang="0">
                    <a:pos x="895" y="560"/>
                  </a:cxn>
                  <a:cxn ang="0">
                    <a:pos x="844" y="528"/>
                  </a:cxn>
                  <a:cxn ang="0">
                    <a:pos x="763" y="463"/>
                  </a:cxn>
                  <a:cxn ang="0">
                    <a:pos x="727" y="543"/>
                  </a:cxn>
                  <a:cxn ang="0">
                    <a:pos x="666" y="617"/>
                  </a:cxn>
                  <a:cxn ang="0">
                    <a:pos x="538" y="525"/>
                  </a:cxn>
                  <a:cxn ang="0">
                    <a:pos x="579" y="430"/>
                  </a:cxn>
                  <a:cxn ang="0">
                    <a:pos x="649" y="387"/>
                  </a:cxn>
                  <a:cxn ang="0">
                    <a:pos x="636" y="339"/>
                  </a:cxn>
                  <a:cxn ang="0">
                    <a:pos x="580" y="343"/>
                  </a:cxn>
                  <a:cxn ang="0">
                    <a:pos x="537" y="271"/>
                  </a:cxn>
                  <a:cxn ang="0">
                    <a:pos x="518" y="292"/>
                  </a:cxn>
                  <a:cxn ang="0">
                    <a:pos x="508" y="364"/>
                  </a:cxn>
                  <a:cxn ang="0">
                    <a:pos x="492" y="348"/>
                  </a:cxn>
                  <a:cxn ang="0">
                    <a:pos x="399" y="348"/>
                  </a:cxn>
                  <a:cxn ang="0">
                    <a:pos x="268" y="339"/>
                  </a:cxn>
                  <a:cxn ang="0">
                    <a:pos x="97" y="340"/>
                  </a:cxn>
                  <a:cxn ang="0">
                    <a:pos x="47" y="341"/>
                  </a:cxn>
                  <a:cxn ang="0">
                    <a:pos x="127" y="588"/>
                  </a:cxn>
                  <a:cxn ang="0">
                    <a:pos x="182" y="658"/>
                  </a:cxn>
                  <a:cxn ang="0">
                    <a:pos x="623" y="689"/>
                  </a:cxn>
                  <a:cxn ang="0">
                    <a:pos x="701" y="766"/>
                  </a:cxn>
                  <a:cxn ang="0">
                    <a:pos x="866" y="722"/>
                  </a:cxn>
                  <a:cxn ang="0">
                    <a:pos x="243" y="407"/>
                  </a:cxn>
                  <a:cxn ang="0">
                    <a:pos x="241" y="392"/>
                  </a:cxn>
                  <a:cxn ang="0">
                    <a:pos x="503" y="656"/>
                  </a:cxn>
                </a:cxnLst>
                <a:rect l="0" t="0" r="r" b="b"/>
                <a:pathLst>
                  <a:path w="1005" h="774">
                    <a:moveTo>
                      <a:pt x="198" y="678"/>
                    </a:moveTo>
                    <a:cubicBezTo>
                      <a:pt x="195" y="675"/>
                      <a:pt x="187" y="676"/>
                      <a:pt x="185" y="672"/>
                    </a:cubicBezTo>
                    <a:cubicBezTo>
                      <a:pt x="184" y="669"/>
                      <a:pt x="176" y="657"/>
                      <a:pt x="172" y="658"/>
                    </a:cubicBezTo>
                    <a:cubicBezTo>
                      <a:pt x="168" y="658"/>
                      <a:pt x="162" y="658"/>
                      <a:pt x="157" y="654"/>
                    </a:cubicBezTo>
                    <a:cubicBezTo>
                      <a:pt x="152" y="651"/>
                      <a:pt x="149" y="650"/>
                      <a:pt x="146" y="653"/>
                    </a:cubicBezTo>
                    <a:cubicBezTo>
                      <a:pt x="142" y="655"/>
                      <a:pt x="149" y="655"/>
                      <a:pt x="149" y="658"/>
                    </a:cubicBezTo>
                    <a:cubicBezTo>
                      <a:pt x="149" y="660"/>
                      <a:pt x="151" y="662"/>
                      <a:pt x="154" y="661"/>
                    </a:cubicBezTo>
                    <a:cubicBezTo>
                      <a:pt x="157" y="661"/>
                      <a:pt x="159" y="667"/>
                      <a:pt x="162" y="667"/>
                    </a:cubicBezTo>
                    <a:cubicBezTo>
                      <a:pt x="165" y="668"/>
                      <a:pt x="166" y="672"/>
                      <a:pt x="170" y="672"/>
                    </a:cubicBezTo>
                    <a:cubicBezTo>
                      <a:pt x="173" y="672"/>
                      <a:pt x="174" y="676"/>
                      <a:pt x="176" y="679"/>
                    </a:cubicBezTo>
                    <a:cubicBezTo>
                      <a:pt x="177" y="681"/>
                      <a:pt x="181" y="679"/>
                      <a:pt x="181" y="681"/>
                    </a:cubicBezTo>
                    <a:cubicBezTo>
                      <a:pt x="181" y="683"/>
                      <a:pt x="185" y="685"/>
                      <a:pt x="186" y="687"/>
                    </a:cubicBezTo>
                    <a:cubicBezTo>
                      <a:pt x="193" y="688"/>
                      <a:pt x="199" y="689"/>
                      <a:pt x="204" y="687"/>
                    </a:cubicBezTo>
                    <a:cubicBezTo>
                      <a:pt x="204" y="686"/>
                      <a:pt x="205" y="684"/>
                      <a:pt x="205" y="683"/>
                    </a:cubicBezTo>
                    <a:cubicBezTo>
                      <a:pt x="207" y="680"/>
                      <a:pt x="202" y="682"/>
                      <a:pt x="198" y="678"/>
                    </a:cubicBezTo>
                    <a:close/>
                    <a:moveTo>
                      <a:pt x="190" y="281"/>
                    </a:moveTo>
                    <a:cubicBezTo>
                      <a:pt x="199" y="283"/>
                      <a:pt x="200" y="299"/>
                      <a:pt x="206" y="299"/>
                    </a:cubicBezTo>
                    <a:cubicBezTo>
                      <a:pt x="210" y="299"/>
                      <a:pt x="207" y="294"/>
                      <a:pt x="213" y="294"/>
                    </a:cubicBezTo>
                    <a:cubicBezTo>
                      <a:pt x="220" y="294"/>
                      <a:pt x="218" y="291"/>
                      <a:pt x="224" y="291"/>
                    </a:cubicBezTo>
                    <a:cubicBezTo>
                      <a:pt x="230" y="292"/>
                      <a:pt x="235" y="290"/>
                      <a:pt x="235" y="283"/>
                    </a:cubicBezTo>
                    <a:cubicBezTo>
                      <a:pt x="235" y="276"/>
                      <a:pt x="240" y="273"/>
                      <a:pt x="246" y="272"/>
                    </a:cubicBezTo>
                    <a:cubicBezTo>
                      <a:pt x="252" y="270"/>
                      <a:pt x="246" y="263"/>
                      <a:pt x="255" y="261"/>
                    </a:cubicBezTo>
                    <a:cubicBezTo>
                      <a:pt x="263" y="259"/>
                      <a:pt x="287" y="249"/>
                      <a:pt x="291" y="246"/>
                    </a:cubicBezTo>
                    <a:cubicBezTo>
                      <a:pt x="295" y="243"/>
                      <a:pt x="286" y="239"/>
                      <a:pt x="277" y="233"/>
                    </a:cubicBezTo>
                    <a:cubicBezTo>
                      <a:pt x="268" y="228"/>
                      <a:pt x="261" y="226"/>
                      <a:pt x="254" y="231"/>
                    </a:cubicBezTo>
                    <a:cubicBezTo>
                      <a:pt x="247" y="235"/>
                      <a:pt x="252" y="226"/>
                      <a:pt x="247" y="228"/>
                    </a:cubicBezTo>
                    <a:cubicBezTo>
                      <a:pt x="241" y="231"/>
                      <a:pt x="226" y="224"/>
                      <a:pt x="224" y="222"/>
                    </a:cubicBezTo>
                    <a:cubicBezTo>
                      <a:pt x="222" y="219"/>
                      <a:pt x="195" y="227"/>
                      <a:pt x="189" y="227"/>
                    </a:cubicBezTo>
                    <a:cubicBezTo>
                      <a:pt x="182" y="227"/>
                      <a:pt x="189" y="234"/>
                      <a:pt x="194" y="238"/>
                    </a:cubicBezTo>
                    <a:cubicBezTo>
                      <a:pt x="198" y="241"/>
                      <a:pt x="183" y="252"/>
                      <a:pt x="186" y="255"/>
                    </a:cubicBezTo>
                    <a:cubicBezTo>
                      <a:pt x="189" y="257"/>
                      <a:pt x="183" y="264"/>
                      <a:pt x="176" y="272"/>
                    </a:cubicBezTo>
                    <a:cubicBezTo>
                      <a:pt x="169" y="280"/>
                      <a:pt x="181" y="279"/>
                      <a:pt x="190" y="281"/>
                    </a:cubicBezTo>
                    <a:close/>
                    <a:moveTo>
                      <a:pt x="440" y="322"/>
                    </a:moveTo>
                    <a:cubicBezTo>
                      <a:pt x="443" y="319"/>
                      <a:pt x="455" y="329"/>
                      <a:pt x="456" y="322"/>
                    </a:cubicBezTo>
                    <a:cubicBezTo>
                      <a:pt x="456" y="314"/>
                      <a:pt x="442" y="311"/>
                      <a:pt x="436" y="307"/>
                    </a:cubicBezTo>
                    <a:cubicBezTo>
                      <a:pt x="430" y="303"/>
                      <a:pt x="427" y="305"/>
                      <a:pt x="418" y="298"/>
                    </a:cubicBezTo>
                    <a:cubicBezTo>
                      <a:pt x="408" y="291"/>
                      <a:pt x="420" y="287"/>
                      <a:pt x="413" y="282"/>
                    </a:cubicBezTo>
                    <a:cubicBezTo>
                      <a:pt x="406" y="276"/>
                      <a:pt x="404" y="261"/>
                      <a:pt x="409" y="256"/>
                    </a:cubicBezTo>
                    <a:cubicBezTo>
                      <a:pt x="414" y="251"/>
                      <a:pt x="419" y="244"/>
                      <a:pt x="410" y="240"/>
                    </a:cubicBezTo>
                    <a:cubicBezTo>
                      <a:pt x="401" y="237"/>
                      <a:pt x="387" y="243"/>
                      <a:pt x="388" y="245"/>
                    </a:cubicBezTo>
                    <a:cubicBezTo>
                      <a:pt x="390" y="247"/>
                      <a:pt x="402" y="254"/>
                      <a:pt x="402" y="257"/>
                    </a:cubicBezTo>
                    <a:cubicBezTo>
                      <a:pt x="402" y="260"/>
                      <a:pt x="391" y="249"/>
                      <a:pt x="387" y="251"/>
                    </a:cubicBezTo>
                    <a:cubicBezTo>
                      <a:pt x="383" y="254"/>
                      <a:pt x="378" y="246"/>
                      <a:pt x="375" y="251"/>
                    </a:cubicBezTo>
                    <a:cubicBezTo>
                      <a:pt x="371" y="256"/>
                      <a:pt x="379" y="274"/>
                      <a:pt x="382" y="279"/>
                    </a:cubicBezTo>
                    <a:cubicBezTo>
                      <a:pt x="385" y="284"/>
                      <a:pt x="379" y="284"/>
                      <a:pt x="375" y="285"/>
                    </a:cubicBezTo>
                    <a:cubicBezTo>
                      <a:pt x="371" y="286"/>
                      <a:pt x="371" y="271"/>
                      <a:pt x="367" y="265"/>
                    </a:cubicBezTo>
                    <a:cubicBezTo>
                      <a:pt x="363" y="260"/>
                      <a:pt x="347" y="253"/>
                      <a:pt x="346" y="257"/>
                    </a:cubicBezTo>
                    <a:cubicBezTo>
                      <a:pt x="345" y="261"/>
                      <a:pt x="356" y="261"/>
                      <a:pt x="354" y="267"/>
                    </a:cubicBezTo>
                    <a:cubicBezTo>
                      <a:pt x="353" y="272"/>
                      <a:pt x="347" y="263"/>
                      <a:pt x="341" y="268"/>
                    </a:cubicBezTo>
                    <a:cubicBezTo>
                      <a:pt x="336" y="272"/>
                      <a:pt x="337" y="269"/>
                      <a:pt x="338" y="265"/>
                    </a:cubicBezTo>
                    <a:cubicBezTo>
                      <a:pt x="339" y="260"/>
                      <a:pt x="330" y="255"/>
                      <a:pt x="320" y="256"/>
                    </a:cubicBezTo>
                    <a:cubicBezTo>
                      <a:pt x="310" y="257"/>
                      <a:pt x="315" y="264"/>
                      <a:pt x="312" y="267"/>
                    </a:cubicBezTo>
                    <a:cubicBezTo>
                      <a:pt x="309" y="269"/>
                      <a:pt x="294" y="265"/>
                      <a:pt x="304" y="263"/>
                    </a:cubicBezTo>
                    <a:cubicBezTo>
                      <a:pt x="313" y="261"/>
                      <a:pt x="309" y="256"/>
                      <a:pt x="306" y="250"/>
                    </a:cubicBezTo>
                    <a:cubicBezTo>
                      <a:pt x="302" y="245"/>
                      <a:pt x="293" y="251"/>
                      <a:pt x="277" y="257"/>
                    </a:cubicBezTo>
                    <a:cubicBezTo>
                      <a:pt x="262" y="262"/>
                      <a:pt x="255" y="268"/>
                      <a:pt x="257" y="269"/>
                    </a:cubicBezTo>
                    <a:cubicBezTo>
                      <a:pt x="259" y="269"/>
                      <a:pt x="259" y="272"/>
                      <a:pt x="253" y="277"/>
                    </a:cubicBezTo>
                    <a:cubicBezTo>
                      <a:pt x="247" y="282"/>
                      <a:pt x="253" y="286"/>
                      <a:pt x="259" y="286"/>
                    </a:cubicBezTo>
                    <a:cubicBezTo>
                      <a:pt x="264" y="286"/>
                      <a:pt x="260" y="290"/>
                      <a:pt x="263" y="292"/>
                    </a:cubicBezTo>
                    <a:cubicBezTo>
                      <a:pt x="267" y="293"/>
                      <a:pt x="285" y="285"/>
                      <a:pt x="290" y="288"/>
                    </a:cubicBezTo>
                    <a:cubicBezTo>
                      <a:pt x="295" y="292"/>
                      <a:pt x="260" y="294"/>
                      <a:pt x="260" y="300"/>
                    </a:cubicBezTo>
                    <a:cubicBezTo>
                      <a:pt x="260" y="306"/>
                      <a:pt x="279" y="309"/>
                      <a:pt x="293" y="307"/>
                    </a:cubicBezTo>
                    <a:cubicBezTo>
                      <a:pt x="307" y="304"/>
                      <a:pt x="332" y="309"/>
                      <a:pt x="332" y="312"/>
                    </a:cubicBezTo>
                    <a:cubicBezTo>
                      <a:pt x="332" y="316"/>
                      <a:pt x="315" y="315"/>
                      <a:pt x="303" y="314"/>
                    </a:cubicBezTo>
                    <a:cubicBezTo>
                      <a:pt x="290" y="314"/>
                      <a:pt x="269" y="318"/>
                      <a:pt x="270" y="322"/>
                    </a:cubicBezTo>
                    <a:cubicBezTo>
                      <a:pt x="271" y="326"/>
                      <a:pt x="272" y="326"/>
                      <a:pt x="285" y="332"/>
                    </a:cubicBezTo>
                    <a:cubicBezTo>
                      <a:pt x="298" y="338"/>
                      <a:pt x="312" y="329"/>
                      <a:pt x="311" y="338"/>
                    </a:cubicBezTo>
                    <a:cubicBezTo>
                      <a:pt x="311" y="346"/>
                      <a:pt x="318" y="348"/>
                      <a:pt x="336" y="349"/>
                    </a:cubicBezTo>
                    <a:cubicBezTo>
                      <a:pt x="353" y="349"/>
                      <a:pt x="361" y="341"/>
                      <a:pt x="370" y="341"/>
                    </a:cubicBezTo>
                    <a:cubicBezTo>
                      <a:pt x="378" y="342"/>
                      <a:pt x="382" y="340"/>
                      <a:pt x="386" y="334"/>
                    </a:cubicBezTo>
                    <a:cubicBezTo>
                      <a:pt x="390" y="328"/>
                      <a:pt x="394" y="332"/>
                      <a:pt x="395" y="335"/>
                    </a:cubicBezTo>
                    <a:cubicBezTo>
                      <a:pt x="396" y="338"/>
                      <a:pt x="407" y="337"/>
                      <a:pt x="409" y="340"/>
                    </a:cubicBezTo>
                    <a:cubicBezTo>
                      <a:pt x="416" y="346"/>
                      <a:pt x="437" y="344"/>
                      <a:pt x="445" y="340"/>
                    </a:cubicBezTo>
                    <a:cubicBezTo>
                      <a:pt x="453" y="336"/>
                      <a:pt x="441" y="325"/>
                      <a:pt x="437" y="330"/>
                    </a:cubicBezTo>
                    <a:cubicBezTo>
                      <a:pt x="433" y="335"/>
                      <a:pt x="430" y="332"/>
                      <a:pt x="429" y="330"/>
                    </a:cubicBezTo>
                    <a:cubicBezTo>
                      <a:pt x="428" y="327"/>
                      <a:pt x="437" y="326"/>
                      <a:pt x="440" y="322"/>
                    </a:cubicBezTo>
                    <a:close/>
                    <a:moveTo>
                      <a:pt x="250" y="199"/>
                    </a:moveTo>
                    <a:cubicBezTo>
                      <a:pt x="259" y="200"/>
                      <a:pt x="268" y="192"/>
                      <a:pt x="267" y="188"/>
                    </a:cubicBezTo>
                    <a:cubicBezTo>
                      <a:pt x="267" y="183"/>
                      <a:pt x="245" y="199"/>
                      <a:pt x="250" y="199"/>
                    </a:cubicBezTo>
                    <a:close/>
                    <a:moveTo>
                      <a:pt x="208" y="185"/>
                    </a:moveTo>
                    <a:cubicBezTo>
                      <a:pt x="212" y="187"/>
                      <a:pt x="208" y="194"/>
                      <a:pt x="212" y="192"/>
                    </a:cubicBezTo>
                    <a:cubicBezTo>
                      <a:pt x="216" y="190"/>
                      <a:pt x="217" y="189"/>
                      <a:pt x="220" y="190"/>
                    </a:cubicBezTo>
                    <a:cubicBezTo>
                      <a:pt x="226" y="192"/>
                      <a:pt x="227" y="187"/>
                      <a:pt x="229" y="185"/>
                    </a:cubicBezTo>
                    <a:cubicBezTo>
                      <a:pt x="232" y="182"/>
                      <a:pt x="231" y="194"/>
                      <a:pt x="237" y="194"/>
                    </a:cubicBezTo>
                    <a:cubicBezTo>
                      <a:pt x="243" y="194"/>
                      <a:pt x="242" y="182"/>
                      <a:pt x="247" y="185"/>
                    </a:cubicBezTo>
                    <a:cubicBezTo>
                      <a:pt x="252" y="189"/>
                      <a:pt x="253" y="184"/>
                      <a:pt x="254" y="180"/>
                    </a:cubicBezTo>
                    <a:cubicBezTo>
                      <a:pt x="255" y="177"/>
                      <a:pt x="255" y="171"/>
                      <a:pt x="261" y="170"/>
                    </a:cubicBezTo>
                    <a:cubicBezTo>
                      <a:pt x="266" y="169"/>
                      <a:pt x="262" y="175"/>
                      <a:pt x="264" y="180"/>
                    </a:cubicBezTo>
                    <a:cubicBezTo>
                      <a:pt x="268" y="186"/>
                      <a:pt x="274" y="180"/>
                      <a:pt x="275" y="177"/>
                    </a:cubicBezTo>
                    <a:cubicBezTo>
                      <a:pt x="275" y="174"/>
                      <a:pt x="284" y="176"/>
                      <a:pt x="284" y="173"/>
                    </a:cubicBezTo>
                    <a:cubicBezTo>
                      <a:pt x="283" y="169"/>
                      <a:pt x="286" y="168"/>
                      <a:pt x="284" y="164"/>
                    </a:cubicBezTo>
                    <a:cubicBezTo>
                      <a:pt x="281" y="160"/>
                      <a:pt x="288" y="161"/>
                      <a:pt x="291" y="158"/>
                    </a:cubicBezTo>
                    <a:cubicBezTo>
                      <a:pt x="294" y="155"/>
                      <a:pt x="287" y="158"/>
                      <a:pt x="282" y="153"/>
                    </a:cubicBezTo>
                    <a:cubicBezTo>
                      <a:pt x="277" y="149"/>
                      <a:pt x="275" y="155"/>
                      <a:pt x="275" y="158"/>
                    </a:cubicBezTo>
                    <a:cubicBezTo>
                      <a:pt x="275" y="161"/>
                      <a:pt x="265" y="158"/>
                      <a:pt x="260" y="156"/>
                    </a:cubicBezTo>
                    <a:cubicBezTo>
                      <a:pt x="254" y="154"/>
                      <a:pt x="247" y="163"/>
                      <a:pt x="239" y="167"/>
                    </a:cubicBezTo>
                    <a:cubicBezTo>
                      <a:pt x="231" y="171"/>
                      <a:pt x="231" y="178"/>
                      <a:pt x="223" y="177"/>
                    </a:cubicBezTo>
                    <a:cubicBezTo>
                      <a:pt x="216" y="177"/>
                      <a:pt x="205" y="184"/>
                      <a:pt x="208" y="185"/>
                    </a:cubicBezTo>
                    <a:close/>
                    <a:moveTo>
                      <a:pt x="286" y="183"/>
                    </a:moveTo>
                    <a:cubicBezTo>
                      <a:pt x="279" y="183"/>
                      <a:pt x="280" y="190"/>
                      <a:pt x="288" y="190"/>
                    </a:cubicBezTo>
                    <a:cubicBezTo>
                      <a:pt x="296" y="190"/>
                      <a:pt x="298" y="193"/>
                      <a:pt x="287" y="192"/>
                    </a:cubicBezTo>
                    <a:cubicBezTo>
                      <a:pt x="275" y="192"/>
                      <a:pt x="270" y="202"/>
                      <a:pt x="278" y="200"/>
                    </a:cubicBezTo>
                    <a:cubicBezTo>
                      <a:pt x="286" y="198"/>
                      <a:pt x="296" y="198"/>
                      <a:pt x="290" y="200"/>
                    </a:cubicBezTo>
                    <a:cubicBezTo>
                      <a:pt x="284" y="202"/>
                      <a:pt x="268" y="203"/>
                      <a:pt x="270" y="206"/>
                    </a:cubicBezTo>
                    <a:cubicBezTo>
                      <a:pt x="271" y="208"/>
                      <a:pt x="278" y="208"/>
                      <a:pt x="284" y="210"/>
                    </a:cubicBezTo>
                    <a:cubicBezTo>
                      <a:pt x="291" y="213"/>
                      <a:pt x="295" y="214"/>
                      <a:pt x="300" y="209"/>
                    </a:cubicBezTo>
                    <a:cubicBezTo>
                      <a:pt x="305" y="203"/>
                      <a:pt x="311" y="198"/>
                      <a:pt x="309" y="205"/>
                    </a:cubicBezTo>
                    <a:cubicBezTo>
                      <a:pt x="306" y="213"/>
                      <a:pt x="317" y="207"/>
                      <a:pt x="330" y="207"/>
                    </a:cubicBezTo>
                    <a:cubicBezTo>
                      <a:pt x="344" y="206"/>
                      <a:pt x="328" y="215"/>
                      <a:pt x="314" y="216"/>
                    </a:cubicBezTo>
                    <a:cubicBezTo>
                      <a:pt x="300" y="217"/>
                      <a:pt x="302" y="224"/>
                      <a:pt x="313" y="226"/>
                    </a:cubicBezTo>
                    <a:cubicBezTo>
                      <a:pt x="324" y="229"/>
                      <a:pt x="348" y="219"/>
                      <a:pt x="353" y="214"/>
                    </a:cubicBezTo>
                    <a:cubicBezTo>
                      <a:pt x="359" y="208"/>
                      <a:pt x="364" y="217"/>
                      <a:pt x="369" y="213"/>
                    </a:cubicBezTo>
                    <a:cubicBezTo>
                      <a:pt x="375" y="209"/>
                      <a:pt x="385" y="213"/>
                      <a:pt x="395" y="211"/>
                    </a:cubicBezTo>
                    <a:cubicBezTo>
                      <a:pt x="404" y="209"/>
                      <a:pt x="406" y="191"/>
                      <a:pt x="399" y="188"/>
                    </a:cubicBezTo>
                    <a:cubicBezTo>
                      <a:pt x="392" y="185"/>
                      <a:pt x="392" y="192"/>
                      <a:pt x="386" y="193"/>
                    </a:cubicBezTo>
                    <a:cubicBezTo>
                      <a:pt x="381" y="194"/>
                      <a:pt x="378" y="187"/>
                      <a:pt x="373" y="182"/>
                    </a:cubicBezTo>
                    <a:cubicBezTo>
                      <a:pt x="369" y="178"/>
                      <a:pt x="372" y="169"/>
                      <a:pt x="365" y="170"/>
                    </a:cubicBezTo>
                    <a:cubicBezTo>
                      <a:pt x="359" y="171"/>
                      <a:pt x="345" y="182"/>
                      <a:pt x="353" y="183"/>
                    </a:cubicBezTo>
                    <a:cubicBezTo>
                      <a:pt x="362" y="184"/>
                      <a:pt x="359" y="188"/>
                      <a:pt x="354" y="190"/>
                    </a:cubicBezTo>
                    <a:cubicBezTo>
                      <a:pt x="350" y="192"/>
                      <a:pt x="365" y="196"/>
                      <a:pt x="363" y="199"/>
                    </a:cubicBezTo>
                    <a:cubicBezTo>
                      <a:pt x="361" y="202"/>
                      <a:pt x="338" y="199"/>
                      <a:pt x="337" y="194"/>
                    </a:cubicBezTo>
                    <a:cubicBezTo>
                      <a:pt x="336" y="189"/>
                      <a:pt x="318" y="180"/>
                      <a:pt x="310" y="182"/>
                    </a:cubicBezTo>
                    <a:cubicBezTo>
                      <a:pt x="303" y="184"/>
                      <a:pt x="306" y="176"/>
                      <a:pt x="298" y="176"/>
                    </a:cubicBezTo>
                    <a:cubicBezTo>
                      <a:pt x="291" y="175"/>
                      <a:pt x="293" y="182"/>
                      <a:pt x="286" y="183"/>
                    </a:cubicBezTo>
                    <a:close/>
                    <a:moveTo>
                      <a:pt x="312" y="147"/>
                    </a:moveTo>
                    <a:cubicBezTo>
                      <a:pt x="315" y="141"/>
                      <a:pt x="296" y="142"/>
                      <a:pt x="297" y="144"/>
                    </a:cubicBezTo>
                    <a:cubicBezTo>
                      <a:pt x="301" y="148"/>
                      <a:pt x="310" y="153"/>
                      <a:pt x="312" y="147"/>
                    </a:cubicBezTo>
                    <a:close/>
                    <a:moveTo>
                      <a:pt x="354" y="144"/>
                    </a:moveTo>
                    <a:cubicBezTo>
                      <a:pt x="360" y="143"/>
                      <a:pt x="357" y="138"/>
                      <a:pt x="347" y="140"/>
                    </a:cubicBezTo>
                    <a:cubicBezTo>
                      <a:pt x="336" y="141"/>
                      <a:pt x="318" y="141"/>
                      <a:pt x="318" y="149"/>
                    </a:cubicBezTo>
                    <a:cubicBezTo>
                      <a:pt x="318" y="155"/>
                      <a:pt x="322" y="158"/>
                      <a:pt x="333" y="159"/>
                    </a:cubicBezTo>
                    <a:cubicBezTo>
                      <a:pt x="345" y="160"/>
                      <a:pt x="355" y="149"/>
                      <a:pt x="349" y="149"/>
                    </a:cubicBezTo>
                    <a:cubicBezTo>
                      <a:pt x="344" y="149"/>
                      <a:pt x="347" y="145"/>
                      <a:pt x="354" y="144"/>
                    </a:cubicBezTo>
                    <a:close/>
                    <a:moveTo>
                      <a:pt x="329" y="135"/>
                    </a:moveTo>
                    <a:cubicBezTo>
                      <a:pt x="334" y="137"/>
                      <a:pt x="339" y="130"/>
                      <a:pt x="343" y="133"/>
                    </a:cubicBezTo>
                    <a:cubicBezTo>
                      <a:pt x="346" y="136"/>
                      <a:pt x="362" y="139"/>
                      <a:pt x="362" y="131"/>
                    </a:cubicBezTo>
                    <a:cubicBezTo>
                      <a:pt x="362" y="123"/>
                      <a:pt x="342" y="122"/>
                      <a:pt x="337" y="125"/>
                    </a:cubicBezTo>
                    <a:cubicBezTo>
                      <a:pt x="332" y="128"/>
                      <a:pt x="309" y="129"/>
                      <a:pt x="316" y="134"/>
                    </a:cubicBezTo>
                    <a:cubicBezTo>
                      <a:pt x="320" y="137"/>
                      <a:pt x="324" y="133"/>
                      <a:pt x="329" y="135"/>
                    </a:cubicBezTo>
                    <a:close/>
                    <a:moveTo>
                      <a:pt x="413" y="119"/>
                    </a:moveTo>
                    <a:cubicBezTo>
                      <a:pt x="419" y="115"/>
                      <a:pt x="430" y="122"/>
                      <a:pt x="428" y="126"/>
                    </a:cubicBezTo>
                    <a:cubicBezTo>
                      <a:pt x="426" y="131"/>
                      <a:pt x="409" y="125"/>
                      <a:pt x="410" y="129"/>
                    </a:cubicBezTo>
                    <a:cubicBezTo>
                      <a:pt x="410" y="131"/>
                      <a:pt x="412" y="137"/>
                      <a:pt x="424" y="133"/>
                    </a:cubicBezTo>
                    <a:cubicBezTo>
                      <a:pt x="436" y="130"/>
                      <a:pt x="446" y="132"/>
                      <a:pt x="454" y="139"/>
                    </a:cubicBezTo>
                    <a:cubicBezTo>
                      <a:pt x="462" y="145"/>
                      <a:pt x="470" y="148"/>
                      <a:pt x="475" y="141"/>
                    </a:cubicBezTo>
                    <a:cubicBezTo>
                      <a:pt x="481" y="135"/>
                      <a:pt x="468" y="134"/>
                      <a:pt x="471" y="129"/>
                    </a:cubicBezTo>
                    <a:cubicBezTo>
                      <a:pt x="473" y="124"/>
                      <a:pt x="463" y="121"/>
                      <a:pt x="457" y="121"/>
                    </a:cubicBezTo>
                    <a:cubicBezTo>
                      <a:pt x="452" y="121"/>
                      <a:pt x="450" y="111"/>
                      <a:pt x="445" y="113"/>
                    </a:cubicBezTo>
                    <a:cubicBezTo>
                      <a:pt x="441" y="115"/>
                      <a:pt x="438" y="118"/>
                      <a:pt x="438" y="112"/>
                    </a:cubicBezTo>
                    <a:cubicBezTo>
                      <a:pt x="438" y="105"/>
                      <a:pt x="412" y="105"/>
                      <a:pt x="405" y="107"/>
                    </a:cubicBezTo>
                    <a:cubicBezTo>
                      <a:pt x="399" y="110"/>
                      <a:pt x="407" y="123"/>
                      <a:pt x="413" y="119"/>
                    </a:cubicBezTo>
                    <a:close/>
                    <a:moveTo>
                      <a:pt x="416" y="161"/>
                    </a:moveTo>
                    <a:cubicBezTo>
                      <a:pt x="420" y="156"/>
                      <a:pt x="400" y="140"/>
                      <a:pt x="399" y="148"/>
                    </a:cubicBezTo>
                    <a:cubicBezTo>
                      <a:pt x="398" y="155"/>
                      <a:pt x="412" y="166"/>
                      <a:pt x="416" y="161"/>
                    </a:cubicBezTo>
                    <a:close/>
                    <a:moveTo>
                      <a:pt x="481" y="96"/>
                    </a:moveTo>
                    <a:cubicBezTo>
                      <a:pt x="485" y="90"/>
                      <a:pt x="460" y="85"/>
                      <a:pt x="466" y="90"/>
                    </a:cubicBezTo>
                    <a:cubicBezTo>
                      <a:pt x="470" y="93"/>
                      <a:pt x="478" y="102"/>
                      <a:pt x="481" y="96"/>
                    </a:cubicBezTo>
                    <a:close/>
                    <a:moveTo>
                      <a:pt x="425" y="209"/>
                    </a:moveTo>
                    <a:cubicBezTo>
                      <a:pt x="428" y="205"/>
                      <a:pt x="417" y="197"/>
                      <a:pt x="414" y="204"/>
                    </a:cubicBezTo>
                    <a:cubicBezTo>
                      <a:pt x="411" y="211"/>
                      <a:pt x="421" y="213"/>
                      <a:pt x="425" y="209"/>
                    </a:cubicBezTo>
                    <a:close/>
                    <a:moveTo>
                      <a:pt x="481" y="174"/>
                    </a:moveTo>
                    <a:cubicBezTo>
                      <a:pt x="481" y="179"/>
                      <a:pt x="469" y="173"/>
                      <a:pt x="460" y="170"/>
                    </a:cubicBezTo>
                    <a:cubicBezTo>
                      <a:pt x="451" y="166"/>
                      <a:pt x="457" y="177"/>
                      <a:pt x="464" y="183"/>
                    </a:cubicBezTo>
                    <a:cubicBezTo>
                      <a:pt x="471" y="189"/>
                      <a:pt x="460" y="186"/>
                      <a:pt x="451" y="179"/>
                    </a:cubicBezTo>
                    <a:cubicBezTo>
                      <a:pt x="441" y="173"/>
                      <a:pt x="442" y="184"/>
                      <a:pt x="447" y="187"/>
                    </a:cubicBezTo>
                    <a:cubicBezTo>
                      <a:pt x="451" y="191"/>
                      <a:pt x="446" y="196"/>
                      <a:pt x="440" y="188"/>
                    </a:cubicBezTo>
                    <a:cubicBezTo>
                      <a:pt x="434" y="180"/>
                      <a:pt x="431" y="171"/>
                      <a:pt x="421" y="171"/>
                    </a:cubicBezTo>
                    <a:cubicBezTo>
                      <a:pt x="412" y="170"/>
                      <a:pt x="416" y="180"/>
                      <a:pt x="420" y="185"/>
                    </a:cubicBezTo>
                    <a:cubicBezTo>
                      <a:pt x="425" y="191"/>
                      <a:pt x="430" y="193"/>
                      <a:pt x="438" y="197"/>
                    </a:cubicBezTo>
                    <a:cubicBezTo>
                      <a:pt x="446" y="202"/>
                      <a:pt x="459" y="195"/>
                      <a:pt x="465" y="197"/>
                    </a:cubicBezTo>
                    <a:cubicBezTo>
                      <a:pt x="471" y="198"/>
                      <a:pt x="458" y="206"/>
                      <a:pt x="462" y="211"/>
                    </a:cubicBezTo>
                    <a:cubicBezTo>
                      <a:pt x="466" y="216"/>
                      <a:pt x="477" y="212"/>
                      <a:pt x="486" y="212"/>
                    </a:cubicBezTo>
                    <a:cubicBezTo>
                      <a:pt x="494" y="211"/>
                      <a:pt x="490" y="206"/>
                      <a:pt x="495" y="203"/>
                    </a:cubicBezTo>
                    <a:cubicBezTo>
                      <a:pt x="500" y="199"/>
                      <a:pt x="490" y="200"/>
                      <a:pt x="494" y="191"/>
                    </a:cubicBezTo>
                    <a:cubicBezTo>
                      <a:pt x="498" y="183"/>
                      <a:pt x="482" y="169"/>
                      <a:pt x="481" y="174"/>
                    </a:cubicBezTo>
                    <a:close/>
                    <a:moveTo>
                      <a:pt x="502" y="145"/>
                    </a:moveTo>
                    <a:cubicBezTo>
                      <a:pt x="510" y="145"/>
                      <a:pt x="516" y="144"/>
                      <a:pt x="522" y="141"/>
                    </a:cubicBezTo>
                    <a:cubicBezTo>
                      <a:pt x="529" y="139"/>
                      <a:pt x="519" y="139"/>
                      <a:pt x="523" y="133"/>
                    </a:cubicBezTo>
                    <a:cubicBezTo>
                      <a:pt x="528" y="127"/>
                      <a:pt x="512" y="126"/>
                      <a:pt x="511" y="128"/>
                    </a:cubicBezTo>
                    <a:cubicBezTo>
                      <a:pt x="510" y="130"/>
                      <a:pt x="491" y="116"/>
                      <a:pt x="488" y="121"/>
                    </a:cubicBezTo>
                    <a:cubicBezTo>
                      <a:pt x="485" y="125"/>
                      <a:pt x="495" y="145"/>
                      <a:pt x="502" y="145"/>
                    </a:cubicBezTo>
                    <a:close/>
                    <a:moveTo>
                      <a:pt x="543" y="147"/>
                    </a:moveTo>
                    <a:cubicBezTo>
                      <a:pt x="542" y="144"/>
                      <a:pt x="504" y="149"/>
                      <a:pt x="510" y="153"/>
                    </a:cubicBezTo>
                    <a:cubicBezTo>
                      <a:pt x="520" y="161"/>
                      <a:pt x="544" y="150"/>
                      <a:pt x="543" y="147"/>
                    </a:cubicBezTo>
                    <a:close/>
                    <a:moveTo>
                      <a:pt x="537" y="220"/>
                    </a:moveTo>
                    <a:cubicBezTo>
                      <a:pt x="546" y="220"/>
                      <a:pt x="542" y="209"/>
                      <a:pt x="532" y="201"/>
                    </a:cubicBezTo>
                    <a:cubicBezTo>
                      <a:pt x="522" y="194"/>
                      <a:pt x="499" y="209"/>
                      <a:pt x="503" y="212"/>
                    </a:cubicBezTo>
                    <a:cubicBezTo>
                      <a:pt x="508" y="216"/>
                      <a:pt x="528" y="221"/>
                      <a:pt x="537" y="220"/>
                    </a:cubicBezTo>
                    <a:close/>
                    <a:moveTo>
                      <a:pt x="473" y="290"/>
                    </a:moveTo>
                    <a:cubicBezTo>
                      <a:pt x="484" y="298"/>
                      <a:pt x="481" y="284"/>
                      <a:pt x="493" y="285"/>
                    </a:cubicBezTo>
                    <a:cubicBezTo>
                      <a:pt x="506" y="285"/>
                      <a:pt x="506" y="265"/>
                      <a:pt x="508" y="257"/>
                    </a:cubicBezTo>
                    <a:cubicBezTo>
                      <a:pt x="510" y="250"/>
                      <a:pt x="498" y="250"/>
                      <a:pt x="501" y="256"/>
                    </a:cubicBezTo>
                    <a:cubicBezTo>
                      <a:pt x="504" y="261"/>
                      <a:pt x="501" y="267"/>
                      <a:pt x="500" y="260"/>
                    </a:cubicBezTo>
                    <a:cubicBezTo>
                      <a:pt x="499" y="254"/>
                      <a:pt x="489" y="260"/>
                      <a:pt x="486" y="255"/>
                    </a:cubicBezTo>
                    <a:cubicBezTo>
                      <a:pt x="482" y="250"/>
                      <a:pt x="497" y="249"/>
                      <a:pt x="500" y="243"/>
                    </a:cubicBezTo>
                    <a:cubicBezTo>
                      <a:pt x="504" y="236"/>
                      <a:pt x="489" y="237"/>
                      <a:pt x="492" y="232"/>
                    </a:cubicBezTo>
                    <a:cubicBezTo>
                      <a:pt x="496" y="227"/>
                      <a:pt x="470" y="233"/>
                      <a:pt x="478" y="236"/>
                    </a:cubicBezTo>
                    <a:cubicBezTo>
                      <a:pt x="485" y="239"/>
                      <a:pt x="478" y="243"/>
                      <a:pt x="471" y="238"/>
                    </a:cubicBezTo>
                    <a:cubicBezTo>
                      <a:pt x="464" y="233"/>
                      <a:pt x="445" y="241"/>
                      <a:pt x="452" y="247"/>
                    </a:cubicBezTo>
                    <a:cubicBezTo>
                      <a:pt x="457" y="251"/>
                      <a:pt x="474" y="244"/>
                      <a:pt x="464" y="257"/>
                    </a:cubicBezTo>
                    <a:cubicBezTo>
                      <a:pt x="455" y="270"/>
                      <a:pt x="451" y="253"/>
                      <a:pt x="442" y="255"/>
                    </a:cubicBezTo>
                    <a:cubicBezTo>
                      <a:pt x="433" y="256"/>
                      <a:pt x="437" y="267"/>
                      <a:pt x="450" y="271"/>
                    </a:cubicBezTo>
                    <a:cubicBezTo>
                      <a:pt x="464" y="275"/>
                      <a:pt x="462" y="283"/>
                      <a:pt x="473" y="290"/>
                    </a:cubicBezTo>
                    <a:close/>
                    <a:moveTo>
                      <a:pt x="555" y="210"/>
                    </a:moveTo>
                    <a:cubicBezTo>
                      <a:pt x="558" y="220"/>
                      <a:pt x="562" y="213"/>
                      <a:pt x="568" y="217"/>
                    </a:cubicBezTo>
                    <a:cubicBezTo>
                      <a:pt x="573" y="221"/>
                      <a:pt x="582" y="224"/>
                      <a:pt x="586" y="220"/>
                    </a:cubicBezTo>
                    <a:cubicBezTo>
                      <a:pt x="591" y="216"/>
                      <a:pt x="593" y="213"/>
                      <a:pt x="594" y="216"/>
                    </a:cubicBezTo>
                    <a:cubicBezTo>
                      <a:pt x="597" y="222"/>
                      <a:pt x="608" y="223"/>
                      <a:pt x="632" y="223"/>
                    </a:cubicBezTo>
                    <a:cubicBezTo>
                      <a:pt x="656" y="224"/>
                      <a:pt x="650" y="213"/>
                      <a:pt x="657" y="217"/>
                    </a:cubicBezTo>
                    <a:cubicBezTo>
                      <a:pt x="664" y="221"/>
                      <a:pt x="680" y="221"/>
                      <a:pt x="687" y="220"/>
                    </a:cubicBezTo>
                    <a:cubicBezTo>
                      <a:pt x="694" y="218"/>
                      <a:pt x="697" y="207"/>
                      <a:pt x="697" y="202"/>
                    </a:cubicBezTo>
                    <a:cubicBezTo>
                      <a:pt x="696" y="196"/>
                      <a:pt x="643" y="192"/>
                      <a:pt x="633" y="197"/>
                    </a:cubicBezTo>
                    <a:cubicBezTo>
                      <a:pt x="624" y="203"/>
                      <a:pt x="609" y="195"/>
                      <a:pt x="601" y="199"/>
                    </a:cubicBezTo>
                    <a:cubicBezTo>
                      <a:pt x="594" y="203"/>
                      <a:pt x="596" y="194"/>
                      <a:pt x="583" y="193"/>
                    </a:cubicBezTo>
                    <a:cubicBezTo>
                      <a:pt x="569" y="193"/>
                      <a:pt x="584" y="186"/>
                      <a:pt x="586" y="183"/>
                    </a:cubicBezTo>
                    <a:cubicBezTo>
                      <a:pt x="589" y="180"/>
                      <a:pt x="566" y="172"/>
                      <a:pt x="556" y="174"/>
                    </a:cubicBezTo>
                    <a:cubicBezTo>
                      <a:pt x="547" y="176"/>
                      <a:pt x="541" y="171"/>
                      <a:pt x="532" y="167"/>
                    </a:cubicBezTo>
                    <a:cubicBezTo>
                      <a:pt x="523" y="163"/>
                      <a:pt x="499" y="163"/>
                      <a:pt x="504" y="171"/>
                    </a:cubicBezTo>
                    <a:cubicBezTo>
                      <a:pt x="507" y="176"/>
                      <a:pt x="536" y="186"/>
                      <a:pt x="539" y="181"/>
                    </a:cubicBezTo>
                    <a:cubicBezTo>
                      <a:pt x="542" y="176"/>
                      <a:pt x="550" y="187"/>
                      <a:pt x="554" y="193"/>
                    </a:cubicBezTo>
                    <a:cubicBezTo>
                      <a:pt x="559" y="198"/>
                      <a:pt x="551" y="200"/>
                      <a:pt x="555" y="210"/>
                    </a:cubicBezTo>
                    <a:close/>
                    <a:moveTo>
                      <a:pt x="580" y="151"/>
                    </a:moveTo>
                    <a:cubicBezTo>
                      <a:pt x="571" y="147"/>
                      <a:pt x="560" y="156"/>
                      <a:pt x="569" y="160"/>
                    </a:cubicBezTo>
                    <a:cubicBezTo>
                      <a:pt x="577" y="163"/>
                      <a:pt x="589" y="156"/>
                      <a:pt x="580" y="151"/>
                    </a:cubicBezTo>
                    <a:close/>
                    <a:moveTo>
                      <a:pt x="508" y="95"/>
                    </a:moveTo>
                    <a:cubicBezTo>
                      <a:pt x="516" y="99"/>
                      <a:pt x="511" y="104"/>
                      <a:pt x="519" y="107"/>
                    </a:cubicBezTo>
                    <a:cubicBezTo>
                      <a:pt x="527" y="111"/>
                      <a:pt x="550" y="103"/>
                      <a:pt x="552" y="108"/>
                    </a:cubicBezTo>
                    <a:cubicBezTo>
                      <a:pt x="554" y="114"/>
                      <a:pt x="529" y="114"/>
                      <a:pt x="532" y="118"/>
                    </a:cubicBezTo>
                    <a:cubicBezTo>
                      <a:pt x="536" y="121"/>
                      <a:pt x="550" y="127"/>
                      <a:pt x="548" y="130"/>
                    </a:cubicBezTo>
                    <a:cubicBezTo>
                      <a:pt x="546" y="133"/>
                      <a:pt x="572" y="141"/>
                      <a:pt x="575" y="137"/>
                    </a:cubicBezTo>
                    <a:cubicBezTo>
                      <a:pt x="577" y="133"/>
                      <a:pt x="584" y="134"/>
                      <a:pt x="591" y="137"/>
                    </a:cubicBezTo>
                    <a:cubicBezTo>
                      <a:pt x="597" y="139"/>
                      <a:pt x="598" y="121"/>
                      <a:pt x="602" y="124"/>
                    </a:cubicBezTo>
                    <a:cubicBezTo>
                      <a:pt x="607" y="127"/>
                      <a:pt x="606" y="118"/>
                      <a:pt x="614" y="115"/>
                    </a:cubicBezTo>
                    <a:cubicBezTo>
                      <a:pt x="621" y="112"/>
                      <a:pt x="632" y="111"/>
                      <a:pt x="633" y="108"/>
                    </a:cubicBezTo>
                    <a:cubicBezTo>
                      <a:pt x="633" y="106"/>
                      <a:pt x="631" y="102"/>
                      <a:pt x="622" y="103"/>
                    </a:cubicBezTo>
                    <a:cubicBezTo>
                      <a:pt x="613" y="104"/>
                      <a:pt x="607" y="101"/>
                      <a:pt x="611" y="96"/>
                    </a:cubicBezTo>
                    <a:cubicBezTo>
                      <a:pt x="615" y="91"/>
                      <a:pt x="601" y="89"/>
                      <a:pt x="606" y="85"/>
                    </a:cubicBezTo>
                    <a:cubicBezTo>
                      <a:pt x="611" y="81"/>
                      <a:pt x="596" y="77"/>
                      <a:pt x="598" y="83"/>
                    </a:cubicBezTo>
                    <a:cubicBezTo>
                      <a:pt x="599" y="89"/>
                      <a:pt x="589" y="84"/>
                      <a:pt x="587" y="78"/>
                    </a:cubicBezTo>
                    <a:cubicBezTo>
                      <a:pt x="586" y="73"/>
                      <a:pt x="565" y="71"/>
                      <a:pt x="552" y="59"/>
                    </a:cubicBezTo>
                    <a:cubicBezTo>
                      <a:pt x="538" y="47"/>
                      <a:pt x="524" y="55"/>
                      <a:pt x="532" y="56"/>
                    </a:cubicBezTo>
                    <a:cubicBezTo>
                      <a:pt x="540" y="58"/>
                      <a:pt x="540" y="62"/>
                      <a:pt x="533" y="61"/>
                    </a:cubicBezTo>
                    <a:cubicBezTo>
                      <a:pt x="527" y="61"/>
                      <a:pt x="515" y="62"/>
                      <a:pt x="526" y="66"/>
                    </a:cubicBezTo>
                    <a:cubicBezTo>
                      <a:pt x="536" y="70"/>
                      <a:pt x="525" y="71"/>
                      <a:pt x="516" y="71"/>
                    </a:cubicBezTo>
                    <a:cubicBezTo>
                      <a:pt x="508" y="71"/>
                      <a:pt x="507" y="82"/>
                      <a:pt x="518" y="84"/>
                    </a:cubicBezTo>
                    <a:cubicBezTo>
                      <a:pt x="529" y="85"/>
                      <a:pt x="521" y="92"/>
                      <a:pt x="512" y="89"/>
                    </a:cubicBezTo>
                    <a:cubicBezTo>
                      <a:pt x="503" y="87"/>
                      <a:pt x="500" y="91"/>
                      <a:pt x="508" y="95"/>
                    </a:cubicBezTo>
                    <a:close/>
                    <a:moveTo>
                      <a:pt x="569" y="46"/>
                    </a:moveTo>
                    <a:cubicBezTo>
                      <a:pt x="576" y="41"/>
                      <a:pt x="581" y="44"/>
                      <a:pt x="575" y="47"/>
                    </a:cubicBezTo>
                    <a:cubicBezTo>
                      <a:pt x="569" y="50"/>
                      <a:pt x="571" y="52"/>
                      <a:pt x="580" y="52"/>
                    </a:cubicBezTo>
                    <a:cubicBezTo>
                      <a:pt x="588" y="51"/>
                      <a:pt x="576" y="54"/>
                      <a:pt x="576" y="59"/>
                    </a:cubicBezTo>
                    <a:cubicBezTo>
                      <a:pt x="576" y="64"/>
                      <a:pt x="586" y="61"/>
                      <a:pt x="587" y="66"/>
                    </a:cubicBezTo>
                    <a:cubicBezTo>
                      <a:pt x="587" y="71"/>
                      <a:pt x="609" y="73"/>
                      <a:pt x="615" y="67"/>
                    </a:cubicBezTo>
                    <a:cubicBezTo>
                      <a:pt x="622" y="61"/>
                      <a:pt x="619" y="69"/>
                      <a:pt x="619" y="73"/>
                    </a:cubicBezTo>
                    <a:cubicBezTo>
                      <a:pt x="618" y="77"/>
                      <a:pt x="649" y="80"/>
                      <a:pt x="651" y="75"/>
                    </a:cubicBezTo>
                    <a:cubicBezTo>
                      <a:pt x="652" y="70"/>
                      <a:pt x="657" y="72"/>
                      <a:pt x="663" y="74"/>
                    </a:cubicBezTo>
                    <a:cubicBezTo>
                      <a:pt x="669" y="75"/>
                      <a:pt x="698" y="68"/>
                      <a:pt x="699" y="62"/>
                    </a:cubicBezTo>
                    <a:cubicBezTo>
                      <a:pt x="699" y="56"/>
                      <a:pt x="708" y="65"/>
                      <a:pt x="699" y="72"/>
                    </a:cubicBezTo>
                    <a:cubicBezTo>
                      <a:pt x="689" y="78"/>
                      <a:pt x="670" y="77"/>
                      <a:pt x="662" y="80"/>
                    </a:cubicBezTo>
                    <a:cubicBezTo>
                      <a:pt x="653" y="82"/>
                      <a:pt x="667" y="88"/>
                      <a:pt x="676" y="95"/>
                    </a:cubicBezTo>
                    <a:cubicBezTo>
                      <a:pt x="684" y="101"/>
                      <a:pt x="665" y="98"/>
                      <a:pt x="657" y="89"/>
                    </a:cubicBezTo>
                    <a:cubicBezTo>
                      <a:pt x="649" y="81"/>
                      <a:pt x="631" y="81"/>
                      <a:pt x="621" y="81"/>
                    </a:cubicBezTo>
                    <a:cubicBezTo>
                      <a:pt x="612" y="82"/>
                      <a:pt x="615" y="99"/>
                      <a:pt x="622" y="99"/>
                    </a:cubicBezTo>
                    <a:cubicBezTo>
                      <a:pt x="629" y="99"/>
                      <a:pt x="636" y="102"/>
                      <a:pt x="643" y="113"/>
                    </a:cubicBezTo>
                    <a:cubicBezTo>
                      <a:pt x="650" y="124"/>
                      <a:pt x="665" y="121"/>
                      <a:pt x="665" y="126"/>
                    </a:cubicBezTo>
                    <a:cubicBezTo>
                      <a:pt x="665" y="131"/>
                      <a:pt x="645" y="122"/>
                      <a:pt x="634" y="120"/>
                    </a:cubicBezTo>
                    <a:cubicBezTo>
                      <a:pt x="623" y="118"/>
                      <a:pt x="606" y="125"/>
                      <a:pt x="605" y="133"/>
                    </a:cubicBezTo>
                    <a:cubicBezTo>
                      <a:pt x="605" y="141"/>
                      <a:pt x="621" y="140"/>
                      <a:pt x="632" y="134"/>
                    </a:cubicBezTo>
                    <a:cubicBezTo>
                      <a:pt x="643" y="127"/>
                      <a:pt x="635" y="136"/>
                      <a:pt x="630" y="141"/>
                    </a:cubicBezTo>
                    <a:cubicBezTo>
                      <a:pt x="624" y="146"/>
                      <a:pt x="643" y="150"/>
                      <a:pt x="643" y="156"/>
                    </a:cubicBezTo>
                    <a:cubicBezTo>
                      <a:pt x="643" y="162"/>
                      <a:pt x="629" y="160"/>
                      <a:pt x="628" y="154"/>
                    </a:cubicBezTo>
                    <a:cubicBezTo>
                      <a:pt x="626" y="149"/>
                      <a:pt x="621" y="143"/>
                      <a:pt x="608" y="144"/>
                    </a:cubicBezTo>
                    <a:cubicBezTo>
                      <a:pt x="595" y="145"/>
                      <a:pt x="599" y="154"/>
                      <a:pt x="607" y="155"/>
                    </a:cubicBezTo>
                    <a:cubicBezTo>
                      <a:pt x="615" y="156"/>
                      <a:pt x="615" y="162"/>
                      <a:pt x="606" y="162"/>
                    </a:cubicBezTo>
                    <a:cubicBezTo>
                      <a:pt x="597" y="162"/>
                      <a:pt x="577" y="168"/>
                      <a:pt x="583" y="174"/>
                    </a:cubicBezTo>
                    <a:cubicBezTo>
                      <a:pt x="590" y="180"/>
                      <a:pt x="616" y="174"/>
                      <a:pt x="620" y="178"/>
                    </a:cubicBezTo>
                    <a:cubicBezTo>
                      <a:pt x="625" y="182"/>
                      <a:pt x="637" y="183"/>
                      <a:pt x="640" y="179"/>
                    </a:cubicBezTo>
                    <a:cubicBezTo>
                      <a:pt x="643" y="174"/>
                      <a:pt x="653" y="176"/>
                      <a:pt x="663" y="176"/>
                    </a:cubicBezTo>
                    <a:cubicBezTo>
                      <a:pt x="673" y="176"/>
                      <a:pt x="676" y="178"/>
                      <a:pt x="680" y="182"/>
                    </a:cubicBezTo>
                    <a:cubicBezTo>
                      <a:pt x="685" y="186"/>
                      <a:pt x="693" y="184"/>
                      <a:pt x="698" y="180"/>
                    </a:cubicBezTo>
                    <a:cubicBezTo>
                      <a:pt x="704" y="176"/>
                      <a:pt x="704" y="176"/>
                      <a:pt x="711" y="176"/>
                    </a:cubicBezTo>
                    <a:cubicBezTo>
                      <a:pt x="718" y="176"/>
                      <a:pt x="719" y="172"/>
                      <a:pt x="716" y="166"/>
                    </a:cubicBezTo>
                    <a:cubicBezTo>
                      <a:pt x="712" y="161"/>
                      <a:pt x="703" y="170"/>
                      <a:pt x="702" y="166"/>
                    </a:cubicBezTo>
                    <a:cubicBezTo>
                      <a:pt x="701" y="161"/>
                      <a:pt x="693" y="160"/>
                      <a:pt x="679" y="162"/>
                    </a:cubicBezTo>
                    <a:cubicBezTo>
                      <a:pt x="665" y="164"/>
                      <a:pt x="671" y="153"/>
                      <a:pt x="679" y="155"/>
                    </a:cubicBezTo>
                    <a:cubicBezTo>
                      <a:pt x="688" y="158"/>
                      <a:pt x="699" y="157"/>
                      <a:pt x="709" y="154"/>
                    </a:cubicBezTo>
                    <a:cubicBezTo>
                      <a:pt x="718" y="152"/>
                      <a:pt x="711" y="147"/>
                      <a:pt x="711" y="143"/>
                    </a:cubicBezTo>
                    <a:cubicBezTo>
                      <a:pt x="711" y="139"/>
                      <a:pt x="723" y="142"/>
                      <a:pt x="732" y="142"/>
                    </a:cubicBezTo>
                    <a:cubicBezTo>
                      <a:pt x="741" y="142"/>
                      <a:pt x="754" y="127"/>
                      <a:pt x="754" y="119"/>
                    </a:cubicBezTo>
                    <a:cubicBezTo>
                      <a:pt x="755" y="110"/>
                      <a:pt x="734" y="112"/>
                      <a:pt x="724" y="112"/>
                    </a:cubicBezTo>
                    <a:cubicBezTo>
                      <a:pt x="714" y="112"/>
                      <a:pt x="731" y="105"/>
                      <a:pt x="750" y="106"/>
                    </a:cubicBezTo>
                    <a:cubicBezTo>
                      <a:pt x="769" y="107"/>
                      <a:pt x="760" y="98"/>
                      <a:pt x="764" y="95"/>
                    </a:cubicBezTo>
                    <a:cubicBezTo>
                      <a:pt x="767" y="92"/>
                      <a:pt x="776" y="99"/>
                      <a:pt x="786" y="97"/>
                    </a:cubicBezTo>
                    <a:cubicBezTo>
                      <a:pt x="795" y="95"/>
                      <a:pt x="789" y="87"/>
                      <a:pt x="795" y="87"/>
                    </a:cubicBezTo>
                    <a:cubicBezTo>
                      <a:pt x="800" y="87"/>
                      <a:pt x="810" y="80"/>
                      <a:pt x="831" y="68"/>
                    </a:cubicBezTo>
                    <a:cubicBezTo>
                      <a:pt x="851" y="57"/>
                      <a:pt x="867" y="59"/>
                      <a:pt x="868" y="52"/>
                    </a:cubicBezTo>
                    <a:cubicBezTo>
                      <a:pt x="869" y="46"/>
                      <a:pt x="840" y="52"/>
                      <a:pt x="835" y="50"/>
                    </a:cubicBezTo>
                    <a:cubicBezTo>
                      <a:pt x="830" y="48"/>
                      <a:pt x="855" y="43"/>
                      <a:pt x="861" y="44"/>
                    </a:cubicBezTo>
                    <a:cubicBezTo>
                      <a:pt x="867" y="46"/>
                      <a:pt x="875" y="44"/>
                      <a:pt x="896" y="34"/>
                    </a:cubicBezTo>
                    <a:cubicBezTo>
                      <a:pt x="916" y="24"/>
                      <a:pt x="907" y="22"/>
                      <a:pt x="899" y="23"/>
                    </a:cubicBezTo>
                    <a:cubicBezTo>
                      <a:pt x="890" y="25"/>
                      <a:pt x="881" y="22"/>
                      <a:pt x="881" y="16"/>
                    </a:cubicBezTo>
                    <a:cubicBezTo>
                      <a:pt x="882" y="11"/>
                      <a:pt x="869" y="16"/>
                      <a:pt x="868" y="13"/>
                    </a:cubicBezTo>
                    <a:cubicBezTo>
                      <a:pt x="868" y="10"/>
                      <a:pt x="856" y="11"/>
                      <a:pt x="843" y="16"/>
                    </a:cubicBezTo>
                    <a:cubicBezTo>
                      <a:pt x="830" y="21"/>
                      <a:pt x="842" y="11"/>
                      <a:pt x="847" y="9"/>
                    </a:cubicBezTo>
                    <a:cubicBezTo>
                      <a:pt x="853" y="7"/>
                      <a:pt x="814" y="9"/>
                      <a:pt x="808" y="5"/>
                    </a:cubicBezTo>
                    <a:cubicBezTo>
                      <a:pt x="801" y="0"/>
                      <a:pt x="794" y="12"/>
                      <a:pt x="788" y="6"/>
                    </a:cubicBezTo>
                    <a:cubicBezTo>
                      <a:pt x="782" y="0"/>
                      <a:pt x="766" y="5"/>
                      <a:pt x="768" y="10"/>
                    </a:cubicBezTo>
                    <a:cubicBezTo>
                      <a:pt x="770" y="14"/>
                      <a:pt x="766" y="14"/>
                      <a:pt x="760" y="9"/>
                    </a:cubicBezTo>
                    <a:cubicBezTo>
                      <a:pt x="754" y="4"/>
                      <a:pt x="742" y="10"/>
                      <a:pt x="732" y="8"/>
                    </a:cubicBezTo>
                    <a:cubicBezTo>
                      <a:pt x="721" y="7"/>
                      <a:pt x="726" y="17"/>
                      <a:pt x="714" y="12"/>
                    </a:cubicBezTo>
                    <a:cubicBezTo>
                      <a:pt x="703" y="7"/>
                      <a:pt x="690" y="9"/>
                      <a:pt x="694" y="11"/>
                    </a:cubicBezTo>
                    <a:cubicBezTo>
                      <a:pt x="697" y="12"/>
                      <a:pt x="693" y="15"/>
                      <a:pt x="688" y="14"/>
                    </a:cubicBezTo>
                    <a:cubicBezTo>
                      <a:pt x="683" y="12"/>
                      <a:pt x="678" y="14"/>
                      <a:pt x="681" y="19"/>
                    </a:cubicBezTo>
                    <a:cubicBezTo>
                      <a:pt x="683" y="24"/>
                      <a:pt x="662" y="18"/>
                      <a:pt x="662" y="23"/>
                    </a:cubicBezTo>
                    <a:cubicBezTo>
                      <a:pt x="662" y="29"/>
                      <a:pt x="655" y="32"/>
                      <a:pt x="649" y="27"/>
                    </a:cubicBezTo>
                    <a:cubicBezTo>
                      <a:pt x="643" y="22"/>
                      <a:pt x="624" y="20"/>
                      <a:pt x="629" y="25"/>
                    </a:cubicBezTo>
                    <a:cubicBezTo>
                      <a:pt x="635" y="29"/>
                      <a:pt x="612" y="27"/>
                      <a:pt x="618" y="31"/>
                    </a:cubicBezTo>
                    <a:cubicBezTo>
                      <a:pt x="624" y="36"/>
                      <a:pt x="611" y="39"/>
                      <a:pt x="611" y="37"/>
                    </a:cubicBezTo>
                    <a:cubicBezTo>
                      <a:pt x="611" y="34"/>
                      <a:pt x="598" y="30"/>
                      <a:pt x="593" y="34"/>
                    </a:cubicBezTo>
                    <a:cubicBezTo>
                      <a:pt x="588" y="39"/>
                      <a:pt x="587" y="44"/>
                      <a:pt x="584" y="41"/>
                    </a:cubicBezTo>
                    <a:cubicBezTo>
                      <a:pt x="582" y="38"/>
                      <a:pt x="571" y="39"/>
                      <a:pt x="560" y="43"/>
                    </a:cubicBezTo>
                    <a:cubicBezTo>
                      <a:pt x="550" y="47"/>
                      <a:pt x="562" y="50"/>
                      <a:pt x="569" y="46"/>
                    </a:cubicBezTo>
                    <a:close/>
                    <a:moveTo>
                      <a:pt x="695" y="477"/>
                    </a:moveTo>
                    <a:cubicBezTo>
                      <a:pt x="698" y="477"/>
                      <a:pt x="705" y="464"/>
                      <a:pt x="696" y="465"/>
                    </a:cubicBezTo>
                    <a:cubicBezTo>
                      <a:pt x="687" y="465"/>
                      <a:pt x="689" y="478"/>
                      <a:pt x="695" y="477"/>
                    </a:cubicBezTo>
                    <a:close/>
                    <a:moveTo>
                      <a:pt x="651" y="466"/>
                    </a:moveTo>
                    <a:cubicBezTo>
                      <a:pt x="659" y="471"/>
                      <a:pt x="671" y="458"/>
                      <a:pt x="670" y="454"/>
                    </a:cubicBezTo>
                    <a:cubicBezTo>
                      <a:pt x="669" y="450"/>
                      <a:pt x="641" y="460"/>
                      <a:pt x="651" y="466"/>
                    </a:cubicBezTo>
                    <a:close/>
                    <a:moveTo>
                      <a:pt x="687" y="439"/>
                    </a:moveTo>
                    <a:cubicBezTo>
                      <a:pt x="688" y="434"/>
                      <a:pt x="670" y="432"/>
                      <a:pt x="671" y="426"/>
                    </a:cubicBezTo>
                    <a:cubicBezTo>
                      <a:pt x="672" y="421"/>
                      <a:pt x="655" y="416"/>
                      <a:pt x="649" y="413"/>
                    </a:cubicBezTo>
                    <a:cubicBezTo>
                      <a:pt x="644" y="410"/>
                      <a:pt x="635" y="409"/>
                      <a:pt x="635" y="403"/>
                    </a:cubicBezTo>
                    <a:cubicBezTo>
                      <a:pt x="635" y="397"/>
                      <a:pt x="623" y="401"/>
                      <a:pt x="623" y="410"/>
                    </a:cubicBezTo>
                    <a:cubicBezTo>
                      <a:pt x="622" y="419"/>
                      <a:pt x="617" y="417"/>
                      <a:pt x="620" y="426"/>
                    </a:cubicBezTo>
                    <a:cubicBezTo>
                      <a:pt x="622" y="434"/>
                      <a:pt x="609" y="436"/>
                      <a:pt x="610" y="441"/>
                    </a:cubicBezTo>
                    <a:cubicBezTo>
                      <a:pt x="612" y="445"/>
                      <a:pt x="618" y="440"/>
                      <a:pt x="624" y="440"/>
                    </a:cubicBezTo>
                    <a:cubicBezTo>
                      <a:pt x="630" y="440"/>
                      <a:pt x="623" y="448"/>
                      <a:pt x="630" y="449"/>
                    </a:cubicBezTo>
                    <a:cubicBezTo>
                      <a:pt x="636" y="450"/>
                      <a:pt x="647" y="443"/>
                      <a:pt x="649" y="439"/>
                    </a:cubicBezTo>
                    <a:cubicBezTo>
                      <a:pt x="652" y="435"/>
                      <a:pt x="657" y="433"/>
                      <a:pt x="664" y="438"/>
                    </a:cubicBezTo>
                    <a:cubicBezTo>
                      <a:pt x="671" y="443"/>
                      <a:pt x="686" y="444"/>
                      <a:pt x="687" y="439"/>
                    </a:cubicBezTo>
                    <a:close/>
                    <a:moveTo>
                      <a:pt x="850" y="395"/>
                    </a:moveTo>
                    <a:cubicBezTo>
                      <a:pt x="856" y="395"/>
                      <a:pt x="857" y="403"/>
                      <a:pt x="867" y="411"/>
                    </a:cubicBezTo>
                    <a:cubicBezTo>
                      <a:pt x="876" y="419"/>
                      <a:pt x="877" y="413"/>
                      <a:pt x="879" y="408"/>
                    </a:cubicBezTo>
                    <a:cubicBezTo>
                      <a:pt x="880" y="402"/>
                      <a:pt x="891" y="407"/>
                      <a:pt x="890" y="401"/>
                    </a:cubicBezTo>
                    <a:cubicBezTo>
                      <a:pt x="890" y="396"/>
                      <a:pt x="899" y="389"/>
                      <a:pt x="905" y="387"/>
                    </a:cubicBezTo>
                    <a:cubicBezTo>
                      <a:pt x="911" y="384"/>
                      <a:pt x="900" y="378"/>
                      <a:pt x="892" y="379"/>
                    </a:cubicBezTo>
                    <a:cubicBezTo>
                      <a:pt x="884" y="379"/>
                      <a:pt x="882" y="374"/>
                      <a:pt x="882" y="370"/>
                    </a:cubicBezTo>
                    <a:cubicBezTo>
                      <a:pt x="882" y="367"/>
                      <a:pt x="867" y="358"/>
                      <a:pt x="862" y="360"/>
                    </a:cubicBezTo>
                    <a:cubicBezTo>
                      <a:pt x="857" y="361"/>
                      <a:pt x="849" y="353"/>
                      <a:pt x="842" y="353"/>
                    </a:cubicBezTo>
                    <a:cubicBezTo>
                      <a:pt x="836" y="352"/>
                      <a:pt x="826" y="347"/>
                      <a:pt x="827" y="340"/>
                    </a:cubicBezTo>
                    <a:cubicBezTo>
                      <a:pt x="828" y="333"/>
                      <a:pt x="840" y="342"/>
                      <a:pt x="843" y="337"/>
                    </a:cubicBezTo>
                    <a:cubicBezTo>
                      <a:pt x="845" y="331"/>
                      <a:pt x="830" y="334"/>
                      <a:pt x="830" y="330"/>
                    </a:cubicBezTo>
                    <a:cubicBezTo>
                      <a:pt x="829" y="326"/>
                      <a:pt x="833" y="328"/>
                      <a:pt x="836" y="325"/>
                    </a:cubicBezTo>
                    <a:cubicBezTo>
                      <a:pt x="839" y="323"/>
                      <a:pt x="834" y="318"/>
                      <a:pt x="830" y="316"/>
                    </a:cubicBezTo>
                    <a:cubicBezTo>
                      <a:pt x="827" y="314"/>
                      <a:pt x="826" y="320"/>
                      <a:pt x="822" y="320"/>
                    </a:cubicBezTo>
                    <a:cubicBezTo>
                      <a:pt x="819" y="320"/>
                      <a:pt x="822" y="314"/>
                      <a:pt x="824" y="311"/>
                    </a:cubicBezTo>
                    <a:cubicBezTo>
                      <a:pt x="827" y="307"/>
                      <a:pt x="813" y="303"/>
                      <a:pt x="807" y="305"/>
                    </a:cubicBezTo>
                    <a:cubicBezTo>
                      <a:pt x="801" y="307"/>
                      <a:pt x="799" y="304"/>
                      <a:pt x="799" y="300"/>
                    </a:cubicBezTo>
                    <a:cubicBezTo>
                      <a:pt x="799" y="296"/>
                      <a:pt x="788" y="300"/>
                      <a:pt x="784" y="303"/>
                    </a:cubicBezTo>
                    <a:cubicBezTo>
                      <a:pt x="780" y="306"/>
                      <a:pt x="775" y="300"/>
                      <a:pt x="780" y="299"/>
                    </a:cubicBezTo>
                    <a:cubicBezTo>
                      <a:pt x="785" y="299"/>
                      <a:pt x="791" y="295"/>
                      <a:pt x="790" y="290"/>
                    </a:cubicBezTo>
                    <a:cubicBezTo>
                      <a:pt x="788" y="286"/>
                      <a:pt x="775" y="285"/>
                      <a:pt x="773" y="291"/>
                    </a:cubicBezTo>
                    <a:cubicBezTo>
                      <a:pt x="770" y="296"/>
                      <a:pt x="760" y="285"/>
                      <a:pt x="760" y="280"/>
                    </a:cubicBezTo>
                    <a:cubicBezTo>
                      <a:pt x="760" y="276"/>
                      <a:pt x="744" y="280"/>
                      <a:pt x="746" y="272"/>
                    </a:cubicBezTo>
                    <a:cubicBezTo>
                      <a:pt x="748" y="265"/>
                      <a:pt x="727" y="263"/>
                      <a:pt x="722" y="263"/>
                    </a:cubicBezTo>
                    <a:cubicBezTo>
                      <a:pt x="716" y="263"/>
                      <a:pt x="708" y="267"/>
                      <a:pt x="709" y="272"/>
                    </a:cubicBezTo>
                    <a:cubicBezTo>
                      <a:pt x="710" y="277"/>
                      <a:pt x="703" y="275"/>
                      <a:pt x="702" y="270"/>
                    </a:cubicBezTo>
                    <a:cubicBezTo>
                      <a:pt x="701" y="264"/>
                      <a:pt x="688" y="276"/>
                      <a:pt x="684" y="276"/>
                    </a:cubicBezTo>
                    <a:cubicBezTo>
                      <a:pt x="680" y="276"/>
                      <a:pt x="686" y="261"/>
                      <a:pt x="684" y="257"/>
                    </a:cubicBezTo>
                    <a:cubicBezTo>
                      <a:pt x="682" y="252"/>
                      <a:pt x="679" y="251"/>
                      <a:pt x="676" y="243"/>
                    </a:cubicBezTo>
                    <a:cubicBezTo>
                      <a:pt x="673" y="236"/>
                      <a:pt x="658" y="239"/>
                      <a:pt x="654" y="243"/>
                    </a:cubicBezTo>
                    <a:cubicBezTo>
                      <a:pt x="650" y="248"/>
                      <a:pt x="637" y="246"/>
                      <a:pt x="630" y="253"/>
                    </a:cubicBezTo>
                    <a:cubicBezTo>
                      <a:pt x="623" y="260"/>
                      <a:pt x="631" y="267"/>
                      <a:pt x="634" y="269"/>
                    </a:cubicBezTo>
                    <a:cubicBezTo>
                      <a:pt x="637" y="272"/>
                      <a:pt x="623" y="276"/>
                      <a:pt x="628" y="280"/>
                    </a:cubicBezTo>
                    <a:cubicBezTo>
                      <a:pt x="632" y="284"/>
                      <a:pt x="639" y="282"/>
                      <a:pt x="640" y="288"/>
                    </a:cubicBezTo>
                    <a:cubicBezTo>
                      <a:pt x="640" y="295"/>
                      <a:pt x="623" y="286"/>
                      <a:pt x="621" y="281"/>
                    </a:cubicBezTo>
                    <a:cubicBezTo>
                      <a:pt x="618" y="275"/>
                      <a:pt x="622" y="270"/>
                      <a:pt x="618" y="266"/>
                    </a:cubicBezTo>
                    <a:cubicBezTo>
                      <a:pt x="615" y="262"/>
                      <a:pt x="618" y="257"/>
                      <a:pt x="624" y="250"/>
                    </a:cubicBezTo>
                    <a:cubicBezTo>
                      <a:pt x="631" y="243"/>
                      <a:pt x="636" y="244"/>
                      <a:pt x="636" y="240"/>
                    </a:cubicBezTo>
                    <a:cubicBezTo>
                      <a:pt x="636" y="236"/>
                      <a:pt x="608" y="236"/>
                      <a:pt x="591" y="251"/>
                    </a:cubicBezTo>
                    <a:cubicBezTo>
                      <a:pt x="575" y="266"/>
                      <a:pt x="580" y="286"/>
                      <a:pt x="581" y="290"/>
                    </a:cubicBezTo>
                    <a:cubicBezTo>
                      <a:pt x="582" y="294"/>
                      <a:pt x="596" y="292"/>
                      <a:pt x="605" y="295"/>
                    </a:cubicBezTo>
                    <a:cubicBezTo>
                      <a:pt x="613" y="297"/>
                      <a:pt x="609" y="301"/>
                      <a:pt x="602" y="300"/>
                    </a:cubicBezTo>
                    <a:cubicBezTo>
                      <a:pt x="596" y="299"/>
                      <a:pt x="585" y="297"/>
                      <a:pt x="585" y="301"/>
                    </a:cubicBezTo>
                    <a:cubicBezTo>
                      <a:pt x="586" y="306"/>
                      <a:pt x="599" y="314"/>
                      <a:pt x="607" y="312"/>
                    </a:cubicBezTo>
                    <a:cubicBezTo>
                      <a:pt x="615" y="310"/>
                      <a:pt x="615" y="310"/>
                      <a:pt x="619" y="315"/>
                    </a:cubicBezTo>
                    <a:cubicBezTo>
                      <a:pt x="622" y="319"/>
                      <a:pt x="632" y="318"/>
                      <a:pt x="641" y="318"/>
                    </a:cubicBezTo>
                    <a:cubicBezTo>
                      <a:pt x="651" y="319"/>
                      <a:pt x="662" y="322"/>
                      <a:pt x="666" y="323"/>
                    </a:cubicBezTo>
                    <a:cubicBezTo>
                      <a:pt x="671" y="323"/>
                      <a:pt x="676" y="320"/>
                      <a:pt x="678" y="318"/>
                    </a:cubicBezTo>
                    <a:cubicBezTo>
                      <a:pt x="679" y="315"/>
                      <a:pt x="698" y="322"/>
                      <a:pt x="703" y="321"/>
                    </a:cubicBezTo>
                    <a:cubicBezTo>
                      <a:pt x="709" y="321"/>
                      <a:pt x="705" y="316"/>
                      <a:pt x="702" y="314"/>
                    </a:cubicBezTo>
                    <a:cubicBezTo>
                      <a:pt x="698" y="313"/>
                      <a:pt x="700" y="306"/>
                      <a:pt x="704" y="309"/>
                    </a:cubicBezTo>
                    <a:cubicBezTo>
                      <a:pt x="709" y="311"/>
                      <a:pt x="716" y="313"/>
                      <a:pt x="718" y="317"/>
                    </a:cubicBezTo>
                    <a:cubicBezTo>
                      <a:pt x="719" y="321"/>
                      <a:pt x="723" y="319"/>
                      <a:pt x="724" y="323"/>
                    </a:cubicBezTo>
                    <a:cubicBezTo>
                      <a:pt x="724" y="326"/>
                      <a:pt x="740" y="330"/>
                      <a:pt x="741" y="334"/>
                    </a:cubicBezTo>
                    <a:cubicBezTo>
                      <a:pt x="741" y="338"/>
                      <a:pt x="725" y="340"/>
                      <a:pt x="730" y="344"/>
                    </a:cubicBezTo>
                    <a:cubicBezTo>
                      <a:pt x="734" y="347"/>
                      <a:pt x="741" y="339"/>
                      <a:pt x="747" y="339"/>
                    </a:cubicBezTo>
                    <a:cubicBezTo>
                      <a:pt x="753" y="338"/>
                      <a:pt x="753" y="352"/>
                      <a:pt x="758" y="350"/>
                    </a:cubicBezTo>
                    <a:cubicBezTo>
                      <a:pt x="764" y="347"/>
                      <a:pt x="769" y="352"/>
                      <a:pt x="775" y="361"/>
                    </a:cubicBezTo>
                    <a:cubicBezTo>
                      <a:pt x="781" y="369"/>
                      <a:pt x="774" y="377"/>
                      <a:pt x="775" y="380"/>
                    </a:cubicBezTo>
                    <a:cubicBezTo>
                      <a:pt x="775" y="383"/>
                      <a:pt x="787" y="382"/>
                      <a:pt x="793" y="379"/>
                    </a:cubicBezTo>
                    <a:cubicBezTo>
                      <a:pt x="800" y="375"/>
                      <a:pt x="806" y="383"/>
                      <a:pt x="811" y="387"/>
                    </a:cubicBezTo>
                    <a:cubicBezTo>
                      <a:pt x="816" y="392"/>
                      <a:pt x="792" y="399"/>
                      <a:pt x="794" y="395"/>
                    </a:cubicBezTo>
                    <a:cubicBezTo>
                      <a:pt x="796" y="391"/>
                      <a:pt x="780" y="379"/>
                      <a:pt x="766" y="385"/>
                    </a:cubicBezTo>
                    <a:cubicBezTo>
                      <a:pt x="751" y="390"/>
                      <a:pt x="761" y="399"/>
                      <a:pt x="763" y="404"/>
                    </a:cubicBezTo>
                    <a:cubicBezTo>
                      <a:pt x="764" y="409"/>
                      <a:pt x="750" y="414"/>
                      <a:pt x="736" y="409"/>
                    </a:cubicBezTo>
                    <a:cubicBezTo>
                      <a:pt x="723" y="405"/>
                      <a:pt x="727" y="412"/>
                      <a:pt x="721" y="412"/>
                    </a:cubicBezTo>
                    <a:cubicBezTo>
                      <a:pt x="716" y="412"/>
                      <a:pt x="710" y="421"/>
                      <a:pt x="715" y="426"/>
                    </a:cubicBezTo>
                    <a:cubicBezTo>
                      <a:pt x="720" y="432"/>
                      <a:pt x="731" y="427"/>
                      <a:pt x="740" y="427"/>
                    </a:cubicBezTo>
                    <a:cubicBezTo>
                      <a:pt x="749" y="428"/>
                      <a:pt x="750" y="430"/>
                      <a:pt x="751" y="425"/>
                    </a:cubicBezTo>
                    <a:cubicBezTo>
                      <a:pt x="752" y="420"/>
                      <a:pt x="761" y="423"/>
                      <a:pt x="768" y="424"/>
                    </a:cubicBezTo>
                    <a:cubicBezTo>
                      <a:pt x="774" y="426"/>
                      <a:pt x="773" y="435"/>
                      <a:pt x="781" y="436"/>
                    </a:cubicBezTo>
                    <a:cubicBezTo>
                      <a:pt x="789" y="437"/>
                      <a:pt x="782" y="445"/>
                      <a:pt x="787" y="450"/>
                    </a:cubicBezTo>
                    <a:cubicBezTo>
                      <a:pt x="792" y="456"/>
                      <a:pt x="808" y="453"/>
                      <a:pt x="814" y="459"/>
                    </a:cubicBezTo>
                    <a:cubicBezTo>
                      <a:pt x="820" y="465"/>
                      <a:pt x="846" y="476"/>
                      <a:pt x="849" y="472"/>
                    </a:cubicBezTo>
                    <a:cubicBezTo>
                      <a:pt x="853" y="467"/>
                      <a:pt x="827" y="444"/>
                      <a:pt x="820" y="442"/>
                    </a:cubicBezTo>
                    <a:cubicBezTo>
                      <a:pt x="812" y="440"/>
                      <a:pt x="827" y="438"/>
                      <a:pt x="837" y="445"/>
                    </a:cubicBezTo>
                    <a:cubicBezTo>
                      <a:pt x="846" y="453"/>
                      <a:pt x="860" y="456"/>
                      <a:pt x="867" y="447"/>
                    </a:cubicBezTo>
                    <a:cubicBezTo>
                      <a:pt x="874" y="438"/>
                      <a:pt x="861" y="441"/>
                      <a:pt x="861" y="434"/>
                    </a:cubicBezTo>
                    <a:cubicBezTo>
                      <a:pt x="861" y="428"/>
                      <a:pt x="857" y="419"/>
                      <a:pt x="850" y="419"/>
                    </a:cubicBezTo>
                    <a:cubicBezTo>
                      <a:pt x="843" y="419"/>
                      <a:pt x="825" y="405"/>
                      <a:pt x="831" y="402"/>
                    </a:cubicBezTo>
                    <a:cubicBezTo>
                      <a:pt x="838" y="399"/>
                      <a:pt x="829" y="395"/>
                      <a:pt x="834" y="389"/>
                    </a:cubicBezTo>
                    <a:cubicBezTo>
                      <a:pt x="839" y="384"/>
                      <a:pt x="844" y="394"/>
                      <a:pt x="850" y="395"/>
                    </a:cubicBezTo>
                    <a:close/>
                    <a:moveTo>
                      <a:pt x="745" y="371"/>
                    </a:moveTo>
                    <a:cubicBezTo>
                      <a:pt x="751" y="370"/>
                      <a:pt x="750" y="360"/>
                      <a:pt x="746" y="356"/>
                    </a:cubicBezTo>
                    <a:cubicBezTo>
                      <a:pt x="744" y="352"/>
                      <a:pt x="737" y="352"/>
                      <a:pt x="732" y="352"/>
                    </a:cubicBezTo>
                    <a:cubicBezTo>
                      <a:pt x="726" y="353"/>
                      <a:pt x="717" y="361"/>
                      <a:pt x="722" y="370"/>
                    </a:cubicBezTo>
                    <a:cubicBezTo>
                      <a:pt x="727" y="378"/>
                      <a:pt x="739" y="372"/>
                      <a:pt x="745" y="371"/>
                    </a:cubicBezTo>
                    <a:close/>
                    <a:moveTo>
                      <a:pt x="682" y="241"/>
                    </a:moveTo>
                    <a:cubicBezTo>
                      <a:pt x="679" y="247"/>
                      <a:pt x="689" y="247"/>
                      <a:pt x="689" y="255"/>
                    </a:cubicBezTo>
                    <a:cubicBezTo>
                      <a:pt x="690" y="262"/>
                      <a:pt x="699" y="265"/>
                      <a:pt x="706" y="260"/>
                    </a:cubicBezTo>
                    <a:cubicBezTo>
                      <a:pt x="713" y="256"/>
                      <a:pt x="733" y="261"/>
                      <a:pt x="733" y="256"/>
                    </a:cubicBezTo>
                    <a:cubicBezTo>
                      <a:pt x="733" y="250"/>
                      <a:pt x="712" y="240"/>
                      <a:pt x="705" y="242"/>
                    </a:cubicBezTo>
                    <a:cubicBezTo>
                      <a:pt x="697" y="243"/>
                      <a:pt x="685" y="234"/>
                      <a:pt x="682" y="241"/>
                    </a:cubicBezTo>
                    <a:close/>
                    <a:moveTo>
                      <a:pt x="870" y="666"/>
                    </a:moveTo>
                    <a:cubicBezTo>
                      <a:pt x="871" y="670"/>
                      <a:pt x="900" y="682"/>
                      <a:pt x="901" y="677"/>
                    </a:cubicBezTo>
                    <a:cubicBezTo>
                      <a:pt x="902" y="671"/>
                      <a:pt x="869" y="663"/>
                      <a:pt x="870" y="666"/>
                    </a:cubicBezTo>
                    <a:close/>
                    <a:moveTo>
                      <a:pt x="997" y="696"/>
                    </a:moveTo>
                    <a:cubicBezTo>
                      <a:pt x="995" y="700"/>
                      <a:pt x="992" y="693"/>
                      <a:pt x="996" y="690"/>
                    </a:cubicBezTo>
                    <a:cubicBezTo>
                      <a:pt x="1000" y="687"/>
                      <a:pt x="995" y="685"/>
                      <a:pt x="991" y="687"/>
                    </a:cubicBezTo>
                    <a:cubicBezTo>
                      <a:pt x="987" y="689"/>
                      <a:pt x="988" y="678"/>
                      <a:pt x="992" y="676"/>
                    </a:cubicBezTo>
                    <a:cubicBezTo>
                      <a:pt x="996" y="674"/>
                      <a:pt x="983" y="670"/>
                      <a:pt x="983" y="674"/>
                    </a:cubicBezTo>
                    <a:cubicBezTo>
                      <a:pt x="983" y="678"/>
                      <a:pt x="974" y="675"/>
                      <a:pt x="973" y="672"/>
                    </a:cubicBezTo>
                    <a:cubicBezTo>
                      <a:pt x="972" y="669"/>
                      <a:pt x="966" y="668"/>
                      <a:pt x="968" y="665"/>
                    </a:cubicBezTo>
                    <a:cubicBezTo>
                      <a:pt x="970" y="663"/>
                      <a:pt x="960" y="662"/>
                      <a:pt x="959" y="666"/>
                    </a:cubicBezTo>
                    <a:cubicBezTo>
                      <a:pt x="958" y="670"/>
                      <a:pt x="955" y="663"/>
                      <a:pt x="960" y="658"/>
                    </a:cubicBezTo>
                    <a:cubicBezTo>
                      <a:pt x="965" y="652"/>
                      <a:pt x="964" y="648"/>
                      <a:pt x="968" y="645"/>
                    </a:cubicBezTo>
                    <a:cubicBezTo>
                      <a:pt x="973" y="642"/>
                      <a:pt x="968" y="639"/>
                      <a:pt x="963" y="641"/>
                    </a:cubicBezTo>
                    <a:cubicBezTo>
                      <a:pt x="958" y="643"/>
                      <a:pt x="945" y="662"/>
                      <a:pt x="945" y="667"/>
                    </a:cubicBezTo>
                    <a:cubicBezTo>
                      <a:pt x="945" y="672"/>
                      <a:pt x="944" y="678"/>
                      <a:pt x="940" y="677"/>
                    </a:cubicBezTo>
                    <a:cubicBezTo>
                      <a:pt x="935" y="677"/>
                      <a:pt x="930" y="681"/>
                      <a:pt x="933" y="684"/>
                    </a:cubicBezTo>
                    <a:cubicBezTo>
                      <a:pt x="937" y="687"/>
                      <a:pt x="924" y="694"/>
                      <a:pt x="930" y="698"/>
                    </a:cubicBezTo>
                    <a:cubicBezTo>
                      <a:pt x="934" y="700"/>
                      <a:pt x="941" y="697"/>
                      <a:pt x="947" y="697"/>
                    </a:cubicBezTo>
                    <a:cubicBezTo>
                      <a:pt x="953" y="698"/>
                      <a:pt x="958" y="698"/>
                      <a:pt x="963" y="695"/>
                    </a:cubicBezTo>
                    <a:cubicBezTo>
                      <a:pt x="968" y="691"/>
                      <a:pt x="968" y="698"/>
                      <a:pt x="974" y="697"/>
                    </a:cubicBezTo>
                    <a:cubicBezTo>
                      <a:pt x="979" y="697"/>
                      <a:pt x="971" y="702"/>
                      <a:pt x="971" y="705"/>
                    </a:cubicBezTo>
                    <a:cubicBezTo>
                      <a:pt x="971" y="709"/>
                      <a:pt x="977" y="703"/>
                      <a:pt x="981" y="701"/>
                    </a:cubicBezTo>
                    <a:cubicBezTo>
                      <a:pt x="985" y="699"/>
                      <a:pt x="990" y="701"/>
                      <a:pt x="988" y="705"/>
                    </a:cubicBezTo>
                    <a:cubicBezTo>
                      <a:pt x="986" y="708"/>
                      <a:pt x="999" y="711"/>
                      <a:pt x="1002" y="706"/>
                    </a:cubicBezTo>
                    <a:cubicBezTo>
                      <a:pt x="1005" y="701"/>
                      <a:pt x="999" y="692"/>
                      <a:pt x="997" y="696"/>
                    </a:cubicBezTo>
                    <a:close/>
                    <a:moveTo>
                      <a:pt x="93" y="604"/>
                    </a:moveTo>
                    <a:cubicBezTo>
                      <a:pt x="84" y="609"/>
                      <a:pt x="106" y="632"/>
                      <a:pt x="110" y="629"/>
                    </a:cubicBezTo>
                    <a:cubicBezTo>
                      <a:pt x="113" y="627"/>
                      <a:pt x="105" y="617"/>
                      <a:pt x="105" y="611"/>
                    </a:cubicBezTo>
                    <a:cubicBezTo>
                      <a:pt x="105" y="605"/>
                      <a:pt x="102" y="599"/>
                      <a:pt x="93" y="604"/>
                    </a:cubicBezTo>
                    <a:close/>
                    <a:moveTo>
                      <a:pt x="917" y="718"/>
                    </a:moveTo>
                    <a:cubicBezTo>
                      <a:pt x="913" y="719"/>
                      <a:pt x="916" y="713"/>
                      <a:pt x="917" y="710"/>
                    </a:cubicBezTo>
                    <a:cubicBezTo>
                      <a:pt x="917" y="708"/>
                      <a:pt x="909" y="712"/>
                      <a:pt x="909" y="715"/>
                    </a:cubicBezTo>
                    <a:cubicBezTo>
                      <a:pt x="909" y="718"/>
                      <a:pt x="903" y="719"/>
                      <a:pt x="903" y="721"/>
                    </a:cubicBezTo>
                    <a:cubicBezTo>
                      <a:pt x="903" y="727"/>
                      <a:pt x="902" y="724"/>
                      <a:pt x="898" y="726"/>
                    </a:cubicBezTo>
                    <a:cubicBezTo>
                      <a:pt x="894" y="728"/>
                      <a:pt x="879" y="726"/>
                      <a:pt x="878" y="723"/>
                    </a:cubicBezTo>
                    <a:cubicBezTo>
                      <a:pt x="878" y="719"/>
                      <a:pt x="867" y="717"/>
                      <a:pt x="866" y="713"/>
                    </a:cubicBezTo>
                    <a:cubicBezTo>
                      <a:pt x="866" y="708"/>
                      <a:pt x="860" y="706"/>
                      <a:pt x="865" y="701"/>
                    </a:cubicBezTo>
                    <a:cubicBezTo>
                      <a:pt x="869" y="696"/>
                      <a:pt x="864" y="693"/>
                      <a:pt x="860" y="697"/>
                    </a:cubicBezTo>
                    <a:cubicBezTo>
                      <a:pt x="855" y="701"/>
                      <a:pt x="853" y="695"/>
                      <a:pt x="859" y="693"/>
                    </a:cubicBezTo>
                    <a:cubicBezTo>
                      <a:pt x="864" y="691"/>
                      <a:pt x="875" y="688"/>
                      <a:pt x="870" y="678"/>
                    </a:cubicBezTo>
                    <a:cubicBezTo>
                      <a:pt x="864" y="668"/>
                      <a:pt x="830" y="681"/>
                      <a:pt x="821" y="686"/>
                    </a:cubicBezTo>
                    <a:cubicBezTo>
                      <a:pt x="812" y="691"/>
                      <a:pt x="801" y="707"/>
                      <a:pt x="796" y="707"/>
                    </a:cubicBezTo>
                    <a:cubicBezTo>
                      <a:pt x="792" y="707"/>
                      <a:pt x="805" y="699"/>
                      <a:pt x="807" y="696"/>
                    </a:cubicBezTo>
                    <a:cubicBezTo>
                      <a:pt x="809" y="692"/>
                      <a:pt x="806" y="689"/>
                      <a:pt x="809" y="690"/>
                    </a:cubicBezTo>
                    <a:cubicBezTo>
                      <a:pt x="812" y="692"/>
                      <a:pt x="819" y="680"/>
                      <a:pt x="825" y="676"/>
                    </a:cubicBezTo>
                    <a:cubicBezTo>
                      <a:pt x="830" y="672"/>
                      <a:pt x="836" y="675"/>
                      <a:pt x="836" y="672"/>
                    </a:cubicBezTo>
                    <a:cubicBezTo>
                      <a:pt x="837" y="669"/>
                      <a:pt x="840" y="667"/>
                      <a:pt x="845" y="662"/>
                    </a:cubicBezTo>
                    <a:cubicBezTo>
                      <a:pt x="850" y="658"/>
                      <a:pt x="909" y="658"/>
                      <a:pt x="915" y="659"/>
                    </a:cubicBezTo>
                    <a:cubicBezTo>
                      <a:pt x="921" y="659"/>
                      <a:pt x="932" y="651"/>
                      <a:pt x="935" y="646"/>
                    </a:cubicBezTo>
                    <a:cubicBezTo>
                      <a:pt x="939" y="641"/>
                      <a:pt x="943" y="641"/>
                      <a:pt x="951" y="642"/>
                    </a:cubicBezTo>
                    <a:cubicBezTo>
                      <a:pt x="959" y="642"/>
                      <a:pt x="963" y="635"/>
                      <a:pt x="967" y="632"/>
                    </a:cubicBezTo>
                    <a:cubicBezTo>
                      <a:pt x="971" y="629"/>
                      <a:pt x="969" y="628"/>
                      <a:pt x="966" y="627"/>
                    </a:cubicBezTo>
                    <a:cubicBezTo>
                      <a:pt x="962" y="627"/>
                      <a:pt x="959" y="624"/>
                      <a:pt x="962" y="624"/>
                    </a:cubicBezTo>
                    <a:cubicBezTo>
                      <a:pt x="966" y="624"/>
                      <a:pt x="968" y="622"/>
                      <a:pt x="969" y="617"/>
                    </a:cubicBezTo>
                    <a:cubicBezTo>
                      <a:pt x="971" y="613"/>
                      <a:pt x="968" y="615"/>
                      <a:pt x="963" y="609"/>
                    </a:cubicBezTo>
                    <a:cubicBezTo>
                      <a:pt x="958" y="602"/>
                      <a:pt x="956" y="611"/>
                      <a:pt x="951" y="610"/>
                    </a:cubicBezTo>
                    <a:cubicBezTo>
                      <a:pt x="946" y="610"/>
                      <a:pt x="954" y="604"/>
                      <a:pt x="950" y="601"/>
                    </a:cubicBezTo>
                    <a:cubicBezTo>
                      <a:pt x="946" y="599"/>
                      <a:pt x="939" y="600"/>
                      <a:pt x="933" y="605"/>
                    </a:cubicBezTo>
                    <a:cubicBezTo>
                      <a:pt x="927" y="610"/>
                      <a:pt x="927" y="605"/>
                      <a:pt x="922" y="610"/>
                    </a:cubicBezTo>
                    <a:cubicBezTo>
                      <a:pt x="917" y="615"/>
                      <a:pt x="917" y="608"/>
                      <a:pt x="919" y="606"/>
                    </a:cubicBezTo>
                    <a:cubicBezTo>
                      <a:pt x="922" y="604"/>
                      <a:pt x="924" y="606"/>
                      <a:pt x="926" y="603"/>
                    </a:cubicBezTo>
                    <a:cubicBezTo>
                      <a:pt x="928" y="600"/>
                      <a:pt x="930" y="603"/>
                      <a:pt x="936" y="599"/>
                    </a:cubicBezTo>
                    <a:cubicBezTo>
                      <a:pt x="942" y="595"/>
                      <a:pt x="947" y="597"/>
                      <a:pt x="949" y="594"/>
                    </a:cubicBezTo>
                    <a:cubicBezTo>
                      <a:pt x="950" y="592"/>
                      <a:pt x="946" y="588"/>
                      <a:pt x="940" y="589"/>
                    </a:cubicBezTo>
                    <a:cubicBezTo>
                      <a:pt x="935" y="590"/>
                      <a:pt x="931" y="582"/>
                      <a:pt x="928" y="584"/>
                    </a:cubicBezTo>
                    <a:cubicBezTo>
                      <a:pt x="924" y="587"/>
                      <a:pt x="925" y="580"/>
                      <a:pt x="921" y="583"/>
                    </a:cubicBezTo>
                    <a:cubicBezTo>
                      <a:pt x="917" y="585"/>
                      <a:pt x="915" y="582"/>
                      <a:pt x="913" y="577"/>
                    </a:cubicBezTo>
                    <a:cubicBezTo>
                      <a:pt x="911" y="573"/>
                      <a:pt x="900" y="565"/>
                      <a:pt x="894" y="563"/>
                    </a:cubicBezTo>
                    <a:cubicBezTo>
                      <a:pt x="887" y="561"/>
                      <a:pt x="892" y="557"/>
                      <a:pt x="895" y="560"/>
                    </a:cubicBezTo>
                    <a:cubicBezTo>
                      <a:pt x="899" y="562"/>
                      <a:pt x="903" y="557"/>
                      <a:pt x="904" y="555"/>
                    </a:cubicBezTo>
                    <a:cubicBezTo>
                      <a:pt x="906" y="552"/>
                      <a:pt x="902" y="550"/>
                      <a:pt x="900" y="550"/>
                    </a:cubicBezTo>
                    <a:cubicBezTo>
                      <a:pt x="898" y="550"/>
                      <a:pt x="898" y="546"/>
                      <a:pt x="898" y="544"/>
                    </a:cubicBezTo>
                    <a:cubicBezTo>
                      <a:pt x="899" y="541"/>
                      <a:pt x="891" y="538"/>
                      <a:pt x="891" y="536"/>
                    </a:cubicBezTo>
                    <a:cubicBezTo>
                      <a:pt x="891" y="533"/>
                      <a:pt x="886" y="531"/>
                      <a:pt x="887" y="529"/>
                    </a:cubicBezTo>
                    <a:cubicBezTo>
                      <a:pt x="887" y="527"/>
                      <a:pt x="882" y="524"/>
                      <a:pt x="882" y="521"/>
                    </a:cubicBezTo>
                    <a:cubicBezTo>
                      <a:pt x="882" y="518"/>
                      <a:pt x="875" y="512"/>
                      <a:pt x="875" y="508"/>
                    </a:cubicBezTo>
                    <a:cubicBezTo>
                      <a:pt x="874" y="505"/>
                      <a:pt x="870" y="502"/>
                      <a:pt x="869" y="498"/>
                    </a:cubicBezTo>
                    <a:cubicBezTo>
                      <a:pt x="867" y="494"/>
                      <a:pt x="865" y="496"/>
                      <a:pt x="864" y="502"/>
                    </a:cubicBezTo>
                    <a:cubicBezTo>
                      <a:pt x="862" y="508"/>
                      <a:pt x="857" y="507"/>
                      <a:pt x="859" y="509"/>
                    </a:cubicBezTo>
                    <a:cubicBezTo>
                      <a:pt x="862" y="513"/>
                      <a:pt x="859" y="514"/>
                      <a:pt x="857" y="516"/>
                    </a:cubicBezTo>
                    <a:cubicBezTo>
                      <a:pt x="855" y="519"/>
                      <a:pt x="859" y="522"/>
                      <a:pt x="855" y="522"/>
                    </a:cubicBezTo>
                    <a:cubicBezTo>
                      <a:pt x="851" y="522"/>
                      <a:pt x="853" y="530"/>
                      <a:pt x="851" y="527"/>
                    </a:cubicBezTo>
                    <a:cubicBezTo>
                      <a:pt x="849" y="523"/>
                      <a:pt x="844" y="524"/>
                      <a:pt x="844" y="528"/>
                    </a:cubicBezTo>
                    <a:cubicBezTo>
                      <a:pt x="844" y="531"/>
                      <a:pt x="836" y="534"/>
                      <a:pt x="833" y="534"/>
                    </a:cubicBezTo>
                    <a:cubicBezTo>
                      <a:pt x="830" y="534"/>
                      <a:pt x="830" y="527"/>
                      <a:pt x="827" y="529"/>
                    </a:cubicBezTo>
                    <a:cubicBezTo>
                      <a:pt x="824" y="531"/>
                      <a:pt x="825" y="523"/>
                      <a:pt x="820" y="524"/>
                    </a:cubicBezTo>
                    <a:cubicBezTo>
                      <a:pt x="816" y="524"/>
                      <a:pt x="813" y="523"/>
                      <a:pt x="814" y="520"/>
                    </a:cubicBezTo>
                    <a:cubicBezTo>
                      <a:pt x="816" y="516"/>
                      <a:pt x="807" y="514"/>
                      <a:pt x="810" y="512"/>
                    </a:cubicBezTo>
                    <a:cubicBezTo>
                      <a:pt x="813" y="510"/>
                      <a:pt x="809" y="506"/>
                      <a:pt x="809" y="499"/>
                    </a:cubicBezTo>
                    <a:cubicBezTo>
                      <a:pt x="808" y="493"/>
                      <a:pt x="812" y="492"/>
                      <a:pt x="812" y="490"/>
                    </a:cubicBezTo>
                    <a:cubicBezTo>
                      <a:pt x="812" y="487"/>
                      <a:pt x="809" y="487"/>
                      <a:pt x="806" y="489"/>
                    </a:cubicBezTo>
                    <a:cubicBezTo>
                      <a:pt x="803" y="491"/>
                      <a:pt x="803" y="486"/>
                      <a:pt x="800" y="487"/>
                    </a:cubicBezTo>
                    <a:cubicBezTo>
                      <a:pt x="797" y="487"/>
                      <a:pt x="787" y="486"/>
                      <a:pt x="787" y="482"/>
                    </a:cubicBezTo>
                    <a:cubicBezTo>
                      <a:pt x="786" y="477"/>
                      <a:pt x="783" y="480"/>
                      <a:pt x="781" y="475"/>
                    </a:cubicBezTo>
                    <a:cubicBezTo>
                      <a:pt x="780" y="471"/>
                      <a:pt x="776" y="474"/>
                      <a:pt x="776" y="471"/>
                    </a:cubicBezTo>
                    <a:cubicBezTo>
                      <a:pt x="776" y="468"/>
                      <a:pt x="774" y="467"/>
                      <a:pt x="771" y="467"/>
                    </a:cubicBezTo>
                    <a:cubicBezTo>
                      <a:pt x="768" y="467"/>
                      <a:pt x="767" y="463"/>
                      <a:pt x="763" y="463"/>
                    </a:cubicBezTo>
                    <a:cubicBezTo>
                      <a:pt x="759" y="462"/>
                      <a:pt x="754" y="466"/>
                      <a:pt x="752" y="467"/>
                    </a:cubicBezTo>
                    <a:cubicBezTo>
                      <a:pt x="750" y="468"/>
                      <a:pt x="744" y="463"/>
                      <a:pt x="742" y="465"/>
                    </a:cubicBezTo>
                    <a:cubicBezTo>
                      <a:pt x="739" y="467"/>
                      <a:pt x="739" y="464"/>
                      <a:pt x="733" y="462"/>
                    </a:cubicBezTo>
                    <a:cubicBezTo>
                      <a:pt x="726" y="460"/>
                      <a:pt x="718" y="460"/>
                      <a:pt x="718" y="462"/>
                    </a:cubicBezTo>
                    <a:cubicBezTo>
                      <a:pt x="717" y="464"/>
                      <a:pt x="712" y="465"/>
                      <a:pt x="713" y="470"/>
                    </a:cubicBezTo>
                    <a:cubicBezTo>
                      <a:pt x="714" y="475"/>
                      <a:pt x="719" y="474"/>
                      <a:pt x="720" y="478"/>
                    </a:cubicBezTo>
                    <a:cubicBezTo>
                      <a:pt x="721" y="481"/>
                      <a:pt x="718" y="480"/>
                      <a:pt x="717" y="483"/>
                    </a:cubicBezTo>
                    <a:cubicBezTo>
                      <a:pt x="717" y="487"/>
                      <a:pt x="714" y="486"/>
                      <a:pt x="714" y="489"/>
                    </a:cubicBezTo>
                    <a:cubicBezTo>
                      <a:pt x="714" y="491"/>
                      <a:pt x="716" y="490"/>
                      <a:pt x="717" y="495"/>
                    </a:cubicBezTo>
                    <a:cubicBezTo>
                      <a:pt x="719" y="499"/>
                      <a:pt x="721" y="499"/>
                      <a:pt x="722" y="505"/>
                    </a:cubicBezTo>
                    <a:cubicBezTo>
                      <a:pt x="723" y="511"/>
                      <a:pt x="720" y="510"/>
                      <a:pt x="717" y="511"/>
                    </a:cubicBezTo>
                    <a:cubicBezTo>
                      <a:pt x="715" y="511"/>
                      <a:pt x="718" y="514"/>
                      <a:pt x="714" y="518"/>
                    </a:cubicBezTo>
                    <a:cubicBezTo>
                      <a:pt x="711" y="522"/>
                      <a:pt x="708" y="527"/>
                      <a:pt x="710" y="529"/>
                    </a:cubicBezTo>
                    <a:cubicBezTo>
                      <a:pt x="713" y="532"/>
                      <a:pt x="723" y="536"/>
                      <a:pt x="727" y="543"/>
                    </a:cubicBezTo>
                    <a:cubicBezTo>
                      <a:pt x="731" y="549"/>
                      <a:pt x="731" y="560"/>
                      <a:pt x="730" y="567"/>
                    </a:cubicBezTo>
                    <a:cubicBezTo>
                      <a:pt x="729" y="575"/>
                      <a:pt x="720" y="577"/>
                      <a:pt x="714" y="583"/>
                    </a:cubicBezTo>
                    <a:cubicBezTo>
                      <a:pt x="708" y="590"/>
                      <a:pt x="701" y="589"/>
                      <a:pt x="698" y="589"/>
                    </a:cubicBezTo>
                    <a:cubicBezTo>
                      <a:pt x="695" y="589"/>
                      <a:pt x="697" y="595"/>
                      <a:pt x="701" y="600"/>
                    </a:cubicBezTo>
                    <a:cubicBezTo>
                      <a:pt x="705" y="605"/>
                      <a:pt x="702" y="606"/>
                      <a:pt x="704" y="611"/>
                    </a:cubicBezTo>
                    <a:cubicBezTo>
                      <a:pt x="706" y="616"/>
                      <a:pt x="704" y="620"/>
                      <a:pt x="707" y="625"/>
                    </a:cubicBezTo>
                    <a:cubicBezTo>
                      <a:pt x="711" y="629"/>
                      <a:pt x="709" y="631"/>
                      <a:pt x="705" y="634"/>
                    </a:cubicBezTo>
                    <a:cubicBezTo>
                      <a:pt x="701" y="637"/>
                      <a:pt x="706" y="636"/>
                      <a:pt x="707" y="640"/>
                    </a:cubicBezTo>
                    <a:cubicBezTo>
                      <a:pt x="707" y="644"/>
                      <a:pt x="705" y="642"/>
                      <a:pt x="702" y="639"/>
                    </a:cubicBezTo>
                    <a:cubicBezTo>
                      <a:pt x="698" y="637"/>
                      <a:pt x="695" y="644"/>
                      <a:pt x="695" y="646"/>
                    </a:cubicBezTo>
                    <a:cubicBezTo>
                      <a:pt x="695" y="649"/>
                      <a:pt x="688" y="643"/>
                      <a:pt x="686" y="643"/>
                    </a:cubicBezTo>
                    <a:cubicBezTo>
                      <a:pt x="684" y="643"/>
                      <a:pt x="686" y="639"/>
                      <a:pt x="682" y="635"/>
                    </a:cubicBezTo>
                    <a:cubicBezTo>
                      <a:pt x="677" y="632"/>
                      <a:pt x="674" y="631"/>
                      <a:pt x="674" y="627"/>
                    </a:cubicBezTo>
                    <a:cubicBezTo>
                      <a:pt x="674" y="624"/>
                      <a:pt x="666" y="621"/>
                      <a:pt x="666" y="617"/>
                    </a:cubicBezTo>
                    <a:cubicBezTo>
                      <a:pt x="666" y="613"/>
                      <a:pt x="667" y="603"/>
                      <a:pt x="665" y="600"/>
                    </a:cubicBezTo>
                    <a:cubicBezTo>
                      <a:pt x="664" y="597"/>
                      <a:pt x="665" y="594"/>
                      <a:pt x="667" y="591"/>
                    </a:cubicBezTo>
                    <a:cubicBezTo>
                      <a:pt x="668" y="588"/>
                      <a:pt x="665" y="584"/>
                      <a:pt x="660" y="584"/>
                    </a:cubicBezTo>
                    <a:cubicBezTo>
                      <a:pt x="656" y="584"/>
                      <a:pt x="650" y="583"/>
                      <a:pt x="643" y="583"/>
                    </a:cubicBezTo>
                    <a:cubicBezTo>
                      <a:pt x="637" y="584"/>
                      <a:pt x="634" y="583"/>
                      <a:pt x="632" y="581"/>
                    </a:cubicBezTo>
                    <a:cubicBezTo>
                      <a:pt x="630" y="579"/>
                      <a:pt x="624" y="575"/>
                      <a:pt x="616" y="573"/>
                    </a:cubicBezTo>
                    <a:cubicBezTo>
                      <a:pt x="608" y="571"/>
                      <a:pt x="605" y="567"/>
                      <a:pt x="604" y="565"/>
                    </a:cubicBezTo>
                    <a:cubicBezTo>
                      <a:pt x="603" y="563"/>
                      <a:pt x="596" y="561"/>
                      <a:pt x="594" y="559"/>
                    </a:cubicBezTo>
                    <a:cubicBezTo>
                      <a:pt x="592" y="557"/>
                      <a:pt x="585" y="555"/>
                      <a:pt x="582" y="556"/>
                    </a:cubicBezTo>
                    <a:cubicBezTo>
                      <a:pt x="579" y="556"/>
                      <a:pt x="571" y="550"/>
                      <a:pt x="567" y="550"/>
                    </a:cubicBezTo>
                    <a:cubicBezTo>
                      <a:pt x="562" y="550"/>
                      <a:pt x="552" y="555"/>
                      <a:pt x="550" y="555"/>
                    </a:cubicBezTo>
                    <a:cubicBezTo>
                      <a:pt x="548" y="555"/>
                      <a:pt x="550" y="551"/>
                      <a:pt x="551" y="549"/>
                    </a:cubicBezTo>
                    <a:cubicBezTo>
                      <a:pt x="553" y="548"/>
                      <a:pt x="548" y="540"/>
                      <a:pt x="546" y="535"/>
                    </a:cubicBezTo>
                    <a:cubicBezTo>
                      <a:pt x="545" y="530"/>
                      <a:pt x="543" y="525"/>
                      <a:pt x="538" y="525"/>
                    </a:cubicBezTo>
                    <a:cubicBezTo>
                      <a:pt x="533" y="526"/>
                      <a:pt x="527" y="523"/>
                      <a:pt x="526" y="522"/>
                    </a:cubicBezTo>
                    <a:cubicBezTo>
                      <a:pt x="524" y="521"/>
                      <a:pt x="524" y="507"/>
                      <a:pt x="525" y="501"/>
                    </a:cubicBezTo>
                    <a:cubicBezTo>
                      <a:pt x="526" y="495"/>
                      <a:pt x="533" y="486"/>
                      <a:pt x="533" y="482"/>
                    </a:cubicBezTo>
                    <a:cubicBezTo>
                      <a:pt x="533" y="479"/>
                      <a:pt x="537" y="477"/>
                      <a:pt x="541" y="476"/>
                    </a:cubicBezTo>
                    <a:cubicBezTo>
                      <a:pt x="545" y="475"/>
                      <a:pt x="542" y="468"/>
                      <a:pt x="545" y="467"/>
                    </a:cubicBezTo>
                    <a:cubicBezTo>
                      <a:pt x="549" y="467"/>
                      <a:pt x="549" y="465"/>
                      <a:pt x="550" y="462"/>
                    </a:cubicBezTo>
                    <a:cubicBezTo>
                      <a:pt x="551" y="459"/>
                      <a:pt x="555" y="461"/>
                      <a:pt x="553" y="459"/>
                    </a:cubicBezTo>
                    <a:cubicBezTo>
                      <a:pt x="550" y="456"/>
                      <a:pt x="552" y="455"/>
                      <a:pt x="558" y="455"/>
                    </a:cubicBezTo>
                    <a:cubicBezTo>
                      <a:pt x="564" y="455"/>
                      <a:pt x="572" y="453"/>
                      <a:pt x="571" y="448"/>
                    </a:cubicBezTo>
                    <a:cubicBezTo>
                      <a:pt x="570" y="442"/>
                      <a:pt x="555" y="446"/>
                      <a:pt x="555" y="441"/>
                    </a:cubicBezTo>
                    <a:cubicBezTo>
                      <a:pt x="555" y="437"/>
                      <a:pt x="536" y="436"/>
                      <a:pt x="537" y="434"/>
                    </a:cubicBezTo>
                    <a:cubicBezTo>
                      <a:pt x="538" y="431"/>
                      <a:pt x="556" y="436"/>
                      <a:pt x="563" y="438"/>
                    </a:cubicBezTo>
                    <a:cubicBezTo>
                      <a:pt x="569" y="441"/>
                      <a:pt x="571" y="440"/>
                      <a:pt x="576" y="440"/>
                    </a:cubicBezTo>
                    <a:cubicBezTo>
                      <a:pt x="581" y="440"/>
                      <a:pt x="578" y="433"/>
                      <a:pt x="579" y="430"/>
                    </a:cubicBezTo>
                    <a:cubicBezTo>
                      <a:pt x="580" y="428"/>
                      <a:pt x="590" y="435"/>
                      <a:pt x="596" y="433"/>
                    </a:cubicBezTo>
                    <a:cubicBezTo>
                      <a:pt x="601" y="432"/>
                      <a:pt x="607" y="420"/>
                      <a:pt x="612" y="417"/>
                    </a:cubicBezTo>
                    <a:cubicBezTo>
                      <a:pt x="616" y="413"/>
                      <a:pt x="612" y="410"/>
                      <a:pt x="603" y="411"/>
                    </a:cubicBezTo>
                    <a:cubicBezTo>
                      <a:pt x="594" y="412"/>
                      <a:pt x="588" y="408"/>
                      <a:pt x="583" y="405"/>
                    </a:cubicBezTo>
                    <a:cubicBezTo>
                      <a:pt x="578" y="401"/>
                      <a:pt x="579" y="398"/>
                      <a:pt x="584" y="398"/>
                    </a:cubicBezTo>
                    <a:cubicBezTo>
                      <a:pt x="589" y="399"/>
                      <a:pt x="602" y="409"/>
                      <a:pt x="607" y="409"/>
                    </a:cubicBezTo>
                    <a:cubicBezTo>
                      <a:pt x="611" y="410"/>
                      <a:pt x="620" y="400"/>
                      <a:pt x="624" y="397"/>
                    </a:cubicBezTo>
                    <a:cubicBezTo>
                      <a:pt x="628" y="394"/>
                      <a:pt x="620" y="393"/>
                      <a:pt x="617" y="391"/>
                    </a:cubicBezTo>
                    <a:cubicBezTo>
                      <a:pt x="614" y="388"/>
                      <a:pt x="622" y="387"/>
                      <a:pt x="626" y="387"/>
                    </a:cubicBezTo>
                    <a:cubicBezTo>
                      <a:pt x="630" y="387"/>
                      <a:pt x="632" y="390"/>
                      <a:pt x="633" y="392"/>
                    </a:cubicBezTo>
                    <a:cubicBezTo>
                      <a:pt x="635" y="394"/>
                      <a:pt x="642" y="391"/>
                      <a:pt x="645" y="391"/>
                    </a:cubicBezTo>
                    <a:cubicBezTo>
                      <a:pt x="649" y="391"/>
                      <a:pt x="645" y="385"/>
                      <a:pt x="639" y="383"/>
                    </a:cubicBezTo>
                    <a:cubicBezTo>
                      <a:pt x="633" y="381"/>
                      <a:pt x="639" y="376"/>
                      <a:pt x="641" y="380"/>
                    </a:cubicBezTo>
                    <a:cubicBezTo>
                      <a:pt x="643" y="383"/>
                      <a:pt x="647" y="383"/>
                      <a:pt x="649" y="387"/>
                    </a:cubicBezTo>
                    <a:cubicBezTo>
                      <a:pt x="652" y="392"/>
                      <a:pt x="653" y="389"/>
                      <a:pt x="658" y="387"/>
                    </a:cubicBezTo>
                    <a:cubicBezTo>
                      <a:pt x="663" y="385"/>
                      <a:pt x="666" y="382"/>
                      <a:pt x="669" y="379"/>
                    </a:cubicBezTo>
                    <a:cubicBezTo>
                      <a:pt x="671" y="376"/>
                      <a:pt x="672" y="380"/>
                      <a:pt x="675" y="375"/>
                    </a:cubicBezTo>
                    <a:cubicBezTo>
                      <a:pt x="678" y="370"/>
                      <a:pt x="674" y="366"/>
                      <a:pt x="670" y="363"/>
                    </a:cubicBezTo>
                    <a:cubicBezTo>
                      <a:pt x="666" y="360"/>
                      <a:pt x="670" y="357"/>
                      <a:pt x="666" y="355"/>
                    </a:cubicBezTo>
                    <a:cubicBezTo>
                      <a:pt x="662" y="353"/>
                      <a:pt x="661" y="349"/>
                      <a:pt x="666" y="350"/>
                    </a:cubicBezTo>
                    <a:cubicBezTo>
                      <a:pt x="671" y="351"/>
                      <a:pt x="675" y="349"/>
                      <a:pt x="677" y="346"/>
                    </a:cubicBezTo>
                    <a:cubicBezTo>
                      <a:pt x="680" y="342"/>
                      <a:pt x="670" y="342"/>
                      <a:pt x="674" y="339"/>
                    </a:cubicBezTo>
                    <a:cubicBezTo>
                      <a:pt x="679" y="337"/>
                      <a:pt x="675" y="334"/>
                      <a:pt x="671" y="334"/>
                    </a:cubicBezTo>
                    <a:cubicBezTo>
                      <a:pt x="666" y="334"/>
                      <a:pt x="662" y="332"/>
                      <a:pt x="662" y="328"/>
                    </a:cubicBezTo>
                    <a:cubicBezTo>
                      <a:pt x="662" y="324"/>
                      <a:pt x="654" y="327"/>
                      <a:pt x="649" y="325"/>
                    </a:cubicBezTo>
                    <a:cubicBezTo>
                      <a:pt x="645" y="322"/>
                      <a:pt x="634" y="323"/>
                      <a:pt x="632" y="323"/>
                    </a:cubicBezTo>
                    <a:cubicBezTo>
                      <a:pt x="629" y="323"/>
                      <a:pt x="629" y="334"/>
                      <a:pt x="633" y="334"/>
                    </a:cubicBezTo>
                    <a:cubicBezTo>
                      <a:pt x="636" y="334"/>
                      <a:pt x="639" y="338"/>
                      <a:pt x="636" y="339"/>
                    </a:cubicBezTo>
                    <a:cubicBezTo>
                      <a:pt x="633" y="341"/>
                      <a:pt x="637" y="345"/>
                      <a:pt x="634" y="344"/>
                    </a:cubicBezTo>
                    <a:cubicBezTo>
                      <a:pt x="632" y="344"/>
                      <a:pt x="628" y="343"/>
                      <a:pt x="627" y="349"/>
                    </a:cubicBezTo>
                    <a:cubicBezTo>
                      <a:pt x="626" y="356"/>
                      <a:pt x="626" y="358"/>
                      <a:pt x="621" y="361"/>
                    </a:cubicBezTo>
                    <a:cubicBezTo>
                      <a:pt x="617" y="363"/>
                      <a:pt x="620" y="353"/>
                      <a:pt x="616" y="354"/>
                    </a:cubicBezTo>
                    <a:cubicBezTo>
                      <a:pt x="612" y="354"/>
                      <a:pt x="612" y="362"/>
                      <a:pt x="615" y="362"/>
                    </a:cubicBezTo>
                    <a:cubicBezTo>
                      <a:pt x="618" y="363"/>
                      <a:pt x="618" y="366"/>
                      <a:pt x="619" y="369"/>
                    </a:cubicBezTo>
                    <a:cubicBezTo>
                      <a:pt x="620" y="373"/>
                      <a:pt x="614" y="370"/>
                      <a:pt x="611" y="375"/>
                    </a:cubicBezTo>
                    <a:cubicBezTo>
                      <a:pt x="609" y="379"/>
                      <a:pt x="608" y="373"/>
                      <a:pt x="605" y="370"/>
                    </a:cubicBezTo>
                    <a:cubicBezTo>
                      <a:pt x="601" y="367"/>
                      <a:pt x="597" y="362"/>
                      <a:pt x="597" y="358"/>
                    </a:cubicBezTo>
                    <a:cubicBezTo>
                      <a:pt x="598" y="355"/>
                      <a:pt x="599" y="354"/>
                      <a:pt x="602" y="353"/>
                    </a:cubicBezTo>
                    <a:cubicBezTo>
                      <a:pt x="605" y="353"/>
                      <a:pt x="602" y="350"/>
                      <a:pt x="602" y="346"/>
                    </a:cubicBezTo>
                    <a:cubicBezTo>
                      <a:pt x="602" y="341"/>
                      <a:pt x="598" y="343"/>
                      <a:pt x="594" y="338"/>
                    </a:cubicBezTo>
                    <a:cubicBezTo>
                      <a:pt x="590" y="333"/>
                      <a:pt x="586" y="333"/>
                      <a:pt x="584" y="335"/>
                    </a:cubicBezTo>
                    <a:cubicBezTo>
                      <a:pt x="582" y="338"/>
                      <a:pt x="583" y="342"/>
                      <a:pt x="580" y="343"/>
                    </a:cubicBezTo>
                    <a:cubicBezTo>
                      <a:pt x="576" y="345"/>
                      <a:pt x="578" y="352"/>
                      <a:pt x="575" y="352"/>
                    </a:cubicBezTo>
                    <a:cubicBezTo>
                      <a:pt x="572" y="353"/>
                      <a:pt x="573" y="340"/>
                      <a:pt x="571" y="339"/>
                    </a:cubicBezTo>
                    <a:cubicBezTo>
                      <a:pt x="568" y="338"/>
                      <a:pt x="569" y="335"/>
                      <a:pt x="572" y="334"/>
                    </a:cubicBezTo>
                    <a:cubicBezTo>
                      <a:pt x="576" y="334"/>
                      <a:pt x="578" y="330"/>
                      <a:pt x="575" y="330"/>
                    </a:cubicBezTo>
                    <a:cubicBezTo>
                      <a:pt x="572" y="330"/>
                      <a:pt x="566" y="326"/>
                      <a:pt x="564" y="325"/>
                    </a:cubicBezTo>
                    <a:cubicBezTo>
                      <a:pt x="562" y="324"/>
                      <a:pt x="558" y="329"/>
                      <a:pt x="555" y="327"/>
                    </a:cubicBezTo>
                    <a:cubicBezTo>
                      <a:pt x="553" y="325"/>
                      <a:pt x="556" y="320"/>
                      <a:pt x="556" y="318"/>
                    </a:cubicBezTo>
                    <a:cubicBezTo>
                      <a:pt x="556" y="315"/>
                      <a:pt x="560" y="319"/>
                      <a:pt x="562" y="315"/>
                    </a:cubicBezTo>
                    <a:cubicBezTo>
                      <a:pt x="565" y="312"/>
                      <a:pt x="555" y="312"/>
                      <a:pt x="555" y="308"/>
                    </a:cubicBezTo>
                    <a:cubicBezTo>
                      <a:pt x="555" y="304"/>
                      <a:pt x="548" y="303"/>
                      <a:pt x="545" y="302"/>
                    </a:cubicBezTo>
                    <a:cubicBezTo>
                      <a:pt x="543" y="301"/>
                      <a:pt x="547" y="295"/>
                      <a:pt x="546" y="292"/>
                    </a:cubicBezTo>
                    <a:cubicBezTo>
                      <a:pt x="545" y="290"/>
                      <a:pt x="535" y="281"/>
                      <a:pt x="531" y="282"/>
                    </a:cubicBezTo>
                    <a:cubicBezTo>
                      <a:pt x="527" y="283"/>
                      <a:pt x="526" y="277"/>
                      <a:pt x="529" y="277"/>
                    </a:cubicBezTo>
                    <a:cubicBezTo>
                      <a:pt x="531" y="277"/>
                      <a:pt x="533" y="276"/>
                      <a:pt x="537" y="271"/>
                    </a:cubicBezTo>
                    <a:cubicBezTo>
                      <a:pt x="541" y="266"/>
                      <a:pt x="542" y="265"/>
                      <a:pt x="539" y="264"/>
                    </a:cubicBezTo>
                    <a:cubicBezTo>
                      <a:pt x="536" y="263"/>
                      <a:pt x="534" y="260"/>
                      <a:pt x="539" y="260"/>
                    </a:cubicBezTo>
                    <a:cubicBezTo>
                      <a:pt x="545" y="260"/>
                      <a:pt x="554" y="264"/>
                      <a:pt x="557" y="262"/>
                    </a:cubicBezTo>
                    <a:cubicBezTo>
                      <a:pt x="560" y="259"/>
                      <a:pt x="569" y="245"/>
                      <a:pt x="573" y="239"/>
                    </a:cubicBezTo>
                    <a:cubicBezTo>
                      <a:pt x="577" y="234"/>
                      <a:pt x="570" y="234"/>
                      <a:pt x="561" y="234"/>
                    </a:cubicBezTo>
                    <a:cubicBezTo>
                      <a:pt x="552" y="235"/>
                      <a:pt x="550" y="231"/>
                      <a:pt x="543" y="230"/>
                    </a:cubicBezTo>
                    <a:cubicBezTo>
                      <a:pt x="535" y="230"/>
                      <a:pt x="521" y="232"/>
                      <a:pt x="519" y="234"/>
                    </a:cubicBezTo>
                    <a:cubicBezTo>
                      <a:pt x="517" y="236"/>
                      <a:pt x="523" y="238"/>
                      <a:pt x="522" y="241"/>
                    </a:cubicBezTo>
                    <a:cubicBezTo>
                      <a:pt x="522" y="243"/>
                      <a:pt x="517" y="239"/>
                      <a:pt x="515" y="240"/>
                    </a:cubicBezTo>
                    <a:cubicBezTo>
                      <a:pt x="513" y="241"/>
                      <a:pt x="516" y="244"/>
                      <a:pt x="515" y="253"/>
                    </a:cubicBezTo>
                    <a:cubicBezTo>
                      <a:pt x="514" y="262"/>
                      <a:pt x="517" y="262"/>
                      <a:pt x="519" y="266"/>
                    </a:cubicBezTo>
                    <a:cubicBezTo>
                      <a:pt x="522" y="269"/>
                      <a:pt x="521" y="273"/>
                      <a:pt x="521" y="279"/>
                    </a:cubicBezTo>
                    <a:cubicBezTo>
                      <a:pt x="521" y="284"/>
                      <a:pt x="516" y="284"/>
                      <a:pt x="514" y="285"/>
                    </a:cubicBezTo>
                    <a:cubicBezTo>
                      <a:pt x="513" y="286"/>
                      <a:pt x="519" y="288"/>
                      <a:pt x="518" y="292"/>
                    </a:cubicBezTo>
                    <a:cubicBezTo>
                      <a:pt x="517" y="295"/>
                      <a:pt x="512" y="290"/>
                      <a:pt x="509" y="291"/>
                    </a:cubicBezTo>
                    <a:cubicBezTo>
                      <a:pt x="506" y="292"/>
                      <a:pt x="503" y="300"/>
                      <a:pt x="506" y="303"/>
                    </a:cubicBezTo>
                    <a:cubicBezTo>
                      <a:pt x="510" y="306"/>
                      <a:pt x="511" y="305"/>
                      <a:pt x="508" y="309"/>
                    </a:cubicBezTo>
                    <a:cubicBezTo>
                      <a:pt x="506" y="312"/>
                      <a:pt x="503" y="317"/>
                      <a:pt x="509" y="321"/>
                    </a:cubicBezTo>
                    <a:cubicBezTo>
                      <a:pt x="515" y="326"/>
                      <a:pt x="526" y="326"/>
                      <a:pt x="532" y="329"/>
                    </a:cubicBezTo>
                    <a:cubicBezTo>
                      <a:pt x="538" y="333"/>
                      <a:pt x="529" y="331"/>
                      <a:pt x="532" y="335"/>
                    </a:cubicBezTo>
                    <a:cubicBezTo>
                      <a:pt x="534" y="339"/>
                      <a:pt x="528" y="341"/>
                      <a:pt x="528" y="344"/>
                    </a:cubicBezTo>
                    <a:cubicBezTo>
                      <a:pt x="528" y="347"/>
                      <a:pt x="531" y="346"/>
                      <a:pt x="534" y="340"/>
                    </a:cubicBezTo>
                    <a:cubicBezTo>
                      <a:pt x="537" y="335"/>
                      <a:pt x="539" y="342"/>
                      <a:pt x="539" y="346"/>
                    </a:cubicBezTo>
                    <a:cubicBezTo>
                      <a:pt x="538" y="351"/>
                      <a:pt x="534" y="348"/>
                      <a:pt x="531" y="353"/>
                    </a:cubicBezTo>
                    <a:cubicBezTo>
                      <a:pt x="528" y="358"/>
                      <a:pt x="525" y="359"/>
                      <a:pt x="520" y="358"/>
                    </a:cubicBezTo>
                    <a:cubicBezTo>
                      <a:pt x="515" y="357"/>
                      <a:pt x="518" y="364"/>
                      <a:pt x="520" y="369"/>
                    </a:cubicBezTo>
                    <a:cubicBezTo>
                      <a:pt x="522" y="373"/>
                      <a:pt x="519" y="374"/>
                      <a:pt x="514" y="373"/>
                    </a:cubicBezTo>
                    <a:cubicBezTo>
                      <a:pt x="508" y="371"/>
                      <a:pt x="505" y="368"/>
                      <a:pt x="508" y="364"/>
                    </a:cubicBezTo>
                    <a:cubicBezTo>
                      <a:pt x="511" y="359"/>
                      <a:pt x="513" y="354"/>
                      <a:pt x="509" y="355"/>
                    </a:cubicBezTo>
                    <a:cubicBezTo>
                      <a:pt x="506" y="355"/>
                      <a:pt x="499" y="355"/>
                      <a:pt x="496" y="351"/>
                    </a:cubicBezTo>
                    <a:cubicBezTo>
                      <a:pt x="494" y="348"/>
                      <a:pt x="498" y="349"/>
                      <a:pt x="505" y="350"/>
                    </a:cubicBezTo>
                    <a:cubicBezTo>
                      <a:pt x="511" y="351"/>
                      <a:pt x="506" y="345"/>
                      <a:pt x="511" y="345"/>
                    </a:cubicBezTo>
                    <a:cubicBezTo>
                      <a:pt x="516" y="345"/>
                      <a:pt x="519" y="348"/>
                      <a:pt x="524" y="344"/>
                    </a:cubicBezTo>
                    <a:cubicBezTo>
                      <a:pt x="528" y="341"/>
                      <a:pt x="521" y="333"/>
                      <a:pt x="517" y="335"/>
                    </a:cubicBezTo>
                    <a:cubicBezTo>
                      <a:pt x="514" y="336"/>
                      <a:pt x="508" y="337"/>
                      <a:pt x="508" y="334"/>
                    </a:cubicBezTo>
                    <a:cubicBezTo>
                      <a:pt x="508" y="330"/>
                      <a:pt x="514" y="333"/>
                      <a:pt x="518" y="332"/>
                    </a:cubicBezTo>
                    <a:cubicBezTo>
                      <a:pt x="521" y="331"/>
                      <a:pt x="516" y="327"/>
                      <a:pt x="511" y="328"/>
                    </a:cubicBezTo>
                    <a:cubicBezTo>
                      <a:pt x="506" y="329"/>
                      <a:pt x="502" y="330"/>
                      <a:pt x="498" y="325"/>
                    </a:cubicBezTo>
                    <a:cubicBezTo>
                      <a:pt x="494" y="321"/>
                      <a:pt x="487" y="319"/>
                      <a:pt x="485" y="328"/>
                    </a:cubicBezTo>
                    <a:cubicBezTo>
                      <a:pt x="484" y="338"/>
                      <a:pt x="477" y="333"/>
                      <a:pt x="474" y="336"/>
                    </a:cubicBezTo>
                    <a:cubicBezTo>
                      <a:pt x="471" y="339"/>
                      <a:pt x="477" y="342"/>
                      <a:pt x="484" y="342"/>
                    </a:cubicBezTo>
                    <a:cubicBezTo>
                      <a:pt x="491" y="342"/>
                      <a:pt x="496" y="348"/>
                      <a:pt x="492" y="348"/>
                    </a:cubicBezTo>
                    <a:cubicBezTo>
                      <a:pt x="489" y="348"/>
                      <a:pt x="491" y="353"/>
                      <a:pt x="487" y="351"/>
                    </a:cubicBezTo>
                    <a:cubicBezTo>
                      <a:pt x="484" y="350"/>
                      <a:pt x="480" y="351"/>
                      <a:pt x="483" y="354"/>
                    </a:cubicBezTo>
                    <a:cubicBezTo>
                      <a:pt x="485" y="357"/>
                      <a:pt x="482" y="359"/>
                      <a:pt x="482" y="362"/>
                    </a:cubicBezTo>
                    <a:cubicBezTo>
                      <a:pt x="482" y="365"/>
                      <a:pt x="477" y="362"/>
                      <a:pt x="471" y="361"/>
                    </a:cubicBezTo>
                    <a:cubicBezTo>
                      <a:pt x="466" y="361"/>
                      <a:pt x="456" y="363"/>
                      <a:pt x="449" y="364"/>
                    </a:cubicBezTo>
                    <a:cubicBezTo>
                      <a:pt x="442" y="366"/>
                      <a:pt x="435" y="363"/>
                      <a:pt x="432" y="360"/>
                    </a:cubicBezTo>
                    <a:cubicBezTo>
                      <a:pt x="429" y="357"/>
                      <a:pt x="425" y="357"/>
                      <a:pt x="420" y="357"/>
                    </a:cubicBezTo>
                    <a:cubicBezTo>
                      <a:pt x="415" y="357"/>
                      <a:pt x="416" y="352"/>
                      <a:pt x="410" y="352"/>
                    </a:cubicBezTo>
                    <a:cubicBezTo>
                      <a:pt x="403" y="352"/>
                      <a:pt x="405" y="346"/>
                      <a:pt x="404" y="343"/>
                    </a:cubicBezTo>
                    <a:cubicBezTo>
                      <a:pt x="403" y="340"/>
                      <a:pt x="390" y="341"/>
                      <a:pt x="385" y="344"/>
                    </a:cubicBezTo>
                    <a:cubicBezTo>
                      <a:pt x="381" y="347"/>
                      <a:pt x="371" y="346"/>
                      <a:pt x="369" y="351"/>
                    </a:cubicBezTo>
                    <a:cubicBezTo>
                      <a:pt x="366" y="357"/>
                      <a:pt x="371" y="356"/>
                      <a:pt x="374" y="356"/>
                    </a:cubicBezTo>
                    <a:cubicBezTo>
                      <a:pt x="378" y="356"/>
                      <a:pt x="377" y="351"/>
                      <a:pt x="384" y="352"/>
                    </a:cubicBezTo>
                    <a:cubicBezTo>
                      <a:pt x="391" y="353"/>
                      <a:pt x="396" y="345"/>
                      <a:pt x="399" y="348"/>
                    </a:cubicBezTo>
                    <a:cubicBezTo>
                      <a:pt x="402" y="351"/>
                      <a:pt x="387" y="357"/>
                      <a:pt x="381" y="358"/>
                    </a:cubicBezTo>
                    <a:cubicBezTo>
                      <a:pt x="374" y="359"/>
                      <a:pt x="376" y="364"/>
                      <a:pt x="382" y="373"/>
                    </a:cubicBezTo>
                    <a:cubicBezTo>
                      <a:pt x="388" y="383"/>
                      <a:pt x="379" y="377"/>
                      <a:pt x="379" y="382"/>
                    </a:cubicBezTo>
                    <a:cubicBezTo>
                      <a:pt x="379" y="386"/>
                      <a:pt x="368" y="380"/>
                      <a:pt x="372" y="379"/>
                    </a:cubicBezTo>
                    <a:cubicBezTo>
                      <a:pt x="377" y="377"/>
                      <a:pt x="375" y="373"/>
                      <a:pt x="371" y="370"/>
                    </a:cubicBezTo>
                    <a:cubicBezTo>
                      <a:pt x="367" y="367"/>
                      <a:pt x="365" y="370"/>
                      <a:pt x="365" y="366"/>
                    </a:cubicBezTo>
                    <a:cubicBezTo>
                      <a:pt x="366" y="363"/>
                      <a:pt x="361" y="367"/>
                      <a:pt x="358" y="364"/>
                    </a:cubicBezTo>
                    <a:cubicBezTo>
                      <a:pt x="354" y="361"/>
                      <a:pt x="353" y="359"/>
                      <a:pt x="348" y="361"/>
                    </a:cubicBezTo>
                    <a:cubicBezTo>
                      <a:pt x="343" y="364"/>
                      <a:pt x="338" y="363"/>
                      <a:pt x="327" y="365"/>
                    </a:cubicBezTo>
                    <a:cubicBezTo>
                      <a:pt x="317" y="367"/>
                      <a:pt x="297" y="366"/>
                      <a:pt x="294" y="363"/>
                    </a:cubicBezTo>
                    <a:cubicBezTo>
                      <a:pt x="290" y="359"/>
                      <a:pt x="303" y="353"/>
                      <a:pt x="307" y="354"/>
                    </a:cubicBezTo>
                    <a:cubicBezTo>
                      <a:pt x="310" y="355"/>
                      <a:pt x="308" y="350"/>
                      <a:pt x="302" y="345"/>
                    </a:cubicBezTo>
                    <a:cubicBezTo>
                      <a:pt x="297" y="341"/>
                      <a:pt x="284" y="338"/>
                      <a:pt x="284" y="341"/>
                    </a:cubicBezTo>
                    <a:cubicBezTo>
                      <a:pt x="284" y="344"/>
                      <a:pt x="277" y="341"/>
                      <a:pt x="268" y="339"/>
                    </a:cubicBezTo>
                    <a:cubicBezTo>
                      <a:pt x="258" y="338"/>
                      <a:pt x="257" y="334"/>
                      <a:pt x="251" y="334"/>
                    </a:cubicBezTo>
                    <a:cubicBezTo>
                      <a:pt x="245" y="334"/>
                      <a:pt x="236" y="332"/>
                      <a:pt x="229" y="327"/>
                    </a:cubicBezTo>
                    <a:cubicBezTo>
                      <a:pt x="222" y="321"/>
                      <a:pt x="206" y="323"/>
                      <a:pt x="204" y="328"/>
                    </a:cubicBezTo>
                    <a:cubicBezTo>
                      <a:pt x="202" y="333"/>
                      <a:pt x="196" y="332"/>
                      <a:pt x="191" y="332"/>
                    </a:cubicBezTo>
                    <a:cubicBezTo>
                      <a:pt x="185" y="332"/>
                      <a:pt x="193" y="326"/>
                      <a:pt x="191" y="325"/>
                    </a:cubicBezTo>
                    <a:cubicBezTo>
                      <a:pt x="188" y="324"/>
                      <a:pt x="191" y="317"/>
                      <a:pt x="187" y="316"/>
                    </a:cubicBezTo>
                    <a:cubicBezTo>
                      <a:pt x="183" y="316"/>
                      <a:pt x="180" y="333"/>
                      <a:pt x="172" y="332"/>
                    </a:cubicBezTo>
                    <a:cubicBezTo>
                      <a:pt x="165" y="332"/>
                      <a:pt x="161" y="314"/>
                      <a:pt x="155" y="310"/>
                    </a:cubicBezTo>
                    <a:cubicBezTo>
                      <a:pt x="149" y="305"/>
                      <a:pt x="143" y="305"/>
                      <a:pt x="148" y="312"/>
                    </a:cubicBezTo>
                    <a:cubicBezTo>
                      <a:pt x="154" y="319"/>
                      <a:pt x="144" y="314"/>
                      <a:pt x="144" y="318"/>
                    </a:cubicBezTo>
                    <a:cubicBezTo>
                      <a:pt x="145" y="323"/>
                      <a:pt x="136" y="328"/>
                      <a:pt x="136" y="326"/>
                    </a:cubicBezTo>
                    <a:cubicBezTo>
                      <a:pt x="136" y="323"/>
                      <a:pt x="131" y="320"/>
                      <a:pt x="125" y="327"/>
                    </a:cubicBezTo>
                    <a:cubicBezTo>
                      <a:pt x="119" y="334"/>
                      <a:pt x="115" y="333"/>
                      <a:pt x="114" y="331"/>
                    </a:cubicBezTo>
                    <a:cubicBezTo>
                      <a:pt x="114" y="328"/>
                      <a:pt x="96" y="337"/>
                      <a:pt x="97" y="340"/>
                    </a:cubicBezTo>
                    <a:cubicBezTo>
                      <a:pt x="98" y="343"/>
                      <a:pt x="94" y="346"/>
                      <a:pt x="89" y="345"/>
                    </a:cubicBezTo>
                    <a:cubicBezTo>
                      <a:pt x="85" y="345"/>
                      <a:pt x="88" y="341"/>
                      <a:pt x="92" y="339"/>
                    </a:cubicBezTo>
                    <a:cubicBezTo>
                      <a:pt x="96" y="337"/>
                      <a:pt x="108" y="328"/>
                      <a:pt x="114" y="327"/>
                    </a:cubicBezTo>
                    <a:cubicBezTo>
                      <a:pt x="120" y="326"/>
                      <a:pt x="131" y="321"/>
                      <a:pt x="132" y="318"/>
                    </a:cubicBezTo>
                    <a:cubicBezTo>
                      <a:pt x="132" y="315"/>
                      <a:pt x="126" y="318"/>
                      <a:pt x="122" y="317"/>
                    </a:cubicBezTo>
                    <a:cubicBezTo>
                      <a:pt x="118" y="316"/>
                      <a:pt x="111" y="321"/>
                      <a:pt x="104" y="324"/>
                    </a:cubicBezTo>
                    <a:cubicBezTo>
                      <a:pt x="97" y="327"/>
                      <a:pt x="90" y="326"/>
                      <a:pt x="92" y="330"/>
                    </a:cubicBezTo>
                    <a:cubicBezTo>
                      <a:pt x="94" y="334"/>
                      <a:pt x="85" y="329"/>
                      <a:pt x="84" y="332"/>
                    </a:cubicBezTo>
                    <a:cubicBezTo>
                      <a:pt x="82" y="335"/>
                      <a:pt x="79" y="332"/>
                      <a:pt x="81" y="330"/>
                    </a:cubicBezTo>
                    <a:cubicBezTo>
                      <a:pt x="84" y="329"/>
                      <a:pt x="75" y="326"/>
                      <a:pt x="75" y="328"/>
                    </a:cubicBezTo>
                    <a:cubicBezTo>
                      <a:pt x="75" y="329"/>
                      <a:pt x="74" y="332"/>
                      <a:pt x="68" y="332"/>
                    </a:cubicBezTo>
                    <a:cubicBezTo>
                      <a:pt x="62" y="332"/>
                      <a:pt x="56" y="336"/>
                      <a:pt x="60" y="339"/>
                    </a:cubicBezTo>
                    <a:cubicBezTo>
                      <a:pt x="64" y="342"/>
                      <a:pt x="66" y="343"/>
                      <a:pt x="64" y="345"/>
                    </a:cubicBezTo>
                    <a:cubicBezTo>
                      <a:pt x="62" y="347"/>
                      <a:pt x="56" y="340"/>
                      <a:pt x="47" y="341"/>
                    </a:cubicBezTo>
                    <a:cubicBezTo>
                      <a:pt x="38" y="342"/>
                      <a:pt x="21" y="331"/>
                      <a:pt x="21" y="329"/>
                    </a:cubicBezTo>
                    <a:cubicBezTo>
                      <a:pt x="21" y="326"/>
                      <a:pt x="9" y="328"/>
                      <a:pt x="0" y="327"/>
                    </a:cubicBezTo>
                    <a:cubicBezTo>
                      <a:pt x="0" y="500"/>
                      <a:pt x="0" y="500"/>
                      <a:pt x="0" y="500"/>
                    </a:cubicBezTo>
                    <a:cubicBezTo>
                      <a:pt x="0" y="500"/>
                      <a:pt x="4" y="503"/>
                      <a:pt x="6" y="501"/>
                    </a:cubicBezTo>
                    <a:cubicBezTo>
                      <a:pt x="8" y="499"/>
                      <a:pt x="11" y="502"/>
                      <a:pt x="16" y="499"/>
                    </a:cubicBezTo>
                    <a:cubicBezTo>
                      <a:pt x="22" y="496"/>
                      <a:pt x="24" y="502"/>
                      <a:pt x="24" y="505"/>
                    </a:cubicBezTo>
                    <a:cubicBezTo>
                      <a:pt x="24" y="507"/>
                      <a:pt x="32" y="512"/>
                      <a:pt x="35" y="516"/>
                    </a:cubicBezTo>
                    <a:cubicBezTo>
                      <a:pt x="39" y="520"/>
                      <a:pt x="40" y="524"/>
                      <a:pt x="44" y="522"/>
                    </a:cubicBezTo>
                    <a:cubicBezTo>
                      <a:pt x="48" y="519"/>
                      <a:pt x="54" y="518"/>
                      <a:pt x="54" y="514"/>
                    </a:cubicBezTo>
                    <a:cubicBezTo>
                      <a:pt x="54" y="509"/>
                      <a:pt x="70" y="509"/>
                      <a:pt x="70" y="514"/>
                    </a:cubicBezTo>
                    <a:cubicBezTo>
                      <a:pt x="70" y="520"/>
                      <a:pt x="85" y="527"/>
                      <a:pt x="94" y="542"/>
                    </a:cubicBezTo>
                    <a:cubicBezTo>
                      <a:pt x="103" y="557"/>
                      <a:pt x="101" y="561"/>
                      <a:pt x="114" y="566"/>
                    </a:cubicBezTo>
                    <a:cubicBezTo>
                      <a:pt x="127" y="571"/>
                      <a:pt x="126" y="573"/>
                      <a:pt x="125" y="578"/>
                    </a:cubicBezTo>
                    <a:cubicBezTo>
                      <a:pt x="123" y="582"/>
                      <a:pt x="132" y="584"/>
                      <a:pt x="127" y="588"/>
                    </a:cubicBezTo>
                    <a:cubicBezTo>
                      <a:pt x="125" y="589"/>
                      <a:pt x="122" y="591"/>
                      <a:pt x="119" y="593"/>
                    </a:cubicBezTo>
                    <a:cubicBezTo>
                      <a:pt x="120" y="595"/>
                      <a:pt x="122" y="597"/>
                      <a:pt x="124" y="599"/>
                    </a:cubicBezTo>
                    <a:cubicBezTo>
                      <a:pt x="127" y="602"/>
                      <a:pt x="119" y="602"/>
                      <a:pt x="121" y="604"/>
                    </a:cubicBezTo>
                    <a:cubicBezTo>
                      <a:pt x="124" y="606"/>
                      <a:pt x="121" y="610"/>
                      <a:pt x="123" y="612"/>
                    </a:cubicBezTo>
                    <a:cubicBezTo>
                      <a:pt x="126" y="615"/>
                      <a:pt x="130" y="614"/>
                      <a:pt x="133" y="612"/>
                    </a:cubicBezTo>
                    <a:cubicBezTo>
                      <a:pt x="136" y="610"/>
                      <a:pt x="138" y="615"/>
                      <a:pt x="135" y="618"/>
                    </a:cubicBezTo>
                    <a:cubicBezTo>
                      <a:pt x="133" y="622"/>
                      <a:pt x="138" y="625"/>
                      <a:pt x="140" y="622"/>
                    </a:cubicBezTo>
                    <a:cubicBezTo>
                      <a:pt x="142" y="619"/>
                      <a:pt x="147" y="627"/>
                      <a:pt x="149" y="628"/>
                    </a:cubicBezTo>
                    <a:cubicBezTo>
                      <a:pt x="152" y="629"/>
                      <a:pt x="154" y="633"/>
                      <a:pt x="150" y="633"/>
                    </a:cubicBezTo>
                    <a:cubicBezTo>
                      <a:pt x="146" y="633"/>
                      <a:pt x="147" y="639"/>
                      <a:pt x="150" y="640"/>
                    </a:cubicBezTo>
                    <a:cubicBezTo>
                      <a:pt x="152" y="640"/>
                      <a:pt x="152" y="643"/>
                      <a:pt x="152" y="646"/>
                    </a:cubicBezTo>
                    <a:cubicBezTo>
                      <a:pt x="152" y="648"/>
                      <a:pt x="161" y="651"/>
                      <a:pt x="164" y="650"/>
                    </a:cubicBezTo>
                    <a:cubicBezTo>
                      <a:pt x="167" y="649"/>
                      <a:pt x="170" y="652"/>
                      <a:pt x="172" y="655"/>
                    </a:cubicBezTo>
                    <a:cubicBezTo>
                      <a:pt x="173" y="658"/>
                      <a:pt x="179" y="660"/>
                      <a:pt x="182" y="658"/>
                    </a:cubicBezTo>
                    <a:cubicBezTo>
                      <a:pt x="184" y="656"/>
                      <a:pt x="185" y="661"/>
                      <a:pt x="186" y="665"/>
                    </a:cubicBezTo>
                    <a:cubicBezTo>
                      <a:pt x="186" y="668"/>
                      <a:pt x="191" y="666"/>
                      <a:pt x="194" y="666"/>
                    </a:cubicBezTo>
                    <a:cubicBezTo>
                      <a:pt x="197" y="666"/>
                      <a:pt x="199" y="670"/>
                      <a:pt x="201" y="669"/>
                    </a:cubicBezTo>
                    <a:cubicBezTo>
                      <a:pt x="206" y="667"/>
                      <a:pt x="207" y="675"/>
                      <a:pt x="210" y="680"/>
                    </a:cubicBezTo>
                    <a:cubicBezTo>
                      <a:pt x="520" y="678"/>
                      <a:pt x="520" y="678"/>
                      <a:pt x="520" y="678"/>
                    </a:cubicBezTo>
                    <a:cubicBezTo>
                      <a:pt x="520" y="678"/>
                      <a:pt x="521" y="670"/>
                      <a:pt x="524" y="673"/>
                    </a:cubicBezTo>
                    <a:cubicBezTo>
                      <a:pt x="528" y="676"/>
                      <a:pt x="525" y="680"/>
                      <a:pt x="529" y="682"/>
                    </a:cubicBezTo>
                    <a:cubicBezTo>
                      <a:pt x="533" y="683"/>
                      <a:pt x="536" y="686"/>
                      <a:pt x="539" y="685"/>
                    </a:cubicBezTo>
                    <a:cubicBezTo>
                      <a:pt x="541" y="684"/>
                      <a:pt x="545" y="681"/>
                      <a:pt x="549" y="685"/>
                    </a:cubicBezTo>
                    <a:cubicBezTo>
                      <a:pt x="553" y="690"/>
                      <a:pt x="556" y="686"/>
                      <a:pt x="558" y="689"/>
                    </a:cubicBezTo>
                    <a:cubicBezTo>
                      <a:pt x="561" y="692"/>
                      <a:pt x="565" y="694"/>
                      <a:pt x="568" y="691"/>
                    </a:cubicBezTo>
                    <a:cubicBezTo>
                      <a:pt x="570" y="688"/>
                      <a:pt x="580" y="691"/>
                      <a:pt x="584" y="693"/>
                    </a:cubicBezTo>
                    <a:cubicBezTo>
                      <a:pt x="590" y="688"/>
                      <a:pt x="594" y="679"/>
                      <a:pt x="599" y="679"/>
                    </a:cubicBezTo>
                    <a:cubicBezTo>
                      <a:pt x="605" y="679"/>
                      <a:pt x="622" y="681"/>
                      <a:pt x="623" y="689"/>
                    </a:cubicBezTo>
                    <a:cubicBezTo>
                      <a:pt x="624" y="698"/>
                      <a:pt x="634" y="690"/>
                      <a:pt x="635" y="698"/>
                    </a:cubicBezTo>
                    <a:cubicBezTo>
                      <a:pt x="636" y="704"/>
                      <a:pt x="642" y="710"/>
                      <a:pt x="641" y="713"/>
                    </a:cubicBezTo>
                    <a:cubicBezTo>
                      <a:pt x="643" y="714"/>
                      <a:pt x="645" y="716"/>
                      <a:pt x="648" y="718"/>
                    </a:cubicBezTo>
                    <a:cubicBezTo>
                      <a:pt x="651" y="717"/>
                      <a:pt x="659" y="718"/>
                      <a:pt x="665" y="720"/>
                    </a:cubicBezTo>
                    <a:cubicBezTo>
                      <a:pt x="672" y="723"/>
                      <a:pt x="682" y="717"/>
                      <a:pt x="686" y="726"/>
                    </a:cubicBezTo>
                    <a:cubicBezTo>
                      <a:pt x="689" y="734"/>
                      <a:pt x="697" y="740"/>
                      <a:pt x="690" y="741"/>
                    </a:cubicBezTo>
                    <a:cubicBezTo>
                      <a:pt x="683" y="742"/>
                      <a:pt x="675" y="733"/>
                      <a:pt x="675" y="738"/>
                    </a:cubicBezTo>
                    <a:cubicBezTo>
                      <a:pt x="676" y="743"/>
                      <a:pt x="672" y="740"/>
                      <a:pt x="672" y="748"/>
                    </a:cubicBezTo>
                    <a:cubicBezTo>
                      <a:pt x="672" y="755"/>
                      <a:pt x="667" y="766"/>
                      <a:pt x="664" y="765"/>
                    </a:cubicBezTo>
                    <a:cubicBezTo>
                      <a:pt x="664" y="765"/>
                      <a:pt x="664" y="765"/>
                      <a:pt x="664" y="765"/>
                    </a:cubicBezTo>
                    <a:cubicBezTo>
                      <a:pt x="663" y="768"/>
                      <a:pt x="663" y="771"/>
                      <a:pt x="665" y="774"/>
                    </a:cubicBezTo>
                    <a:cubicBezTo>
                      <a:pt x="669" y="771"/>
                      <a:pt x="675" y="766"/>
                      <a:pt x="679" y="767"/>
                    </a:cubicBezTo>
                    <a:cubicBezTo>
                      <a:pt x="687" y="767"/>
                      <a:pt x="689" y="772"/>
                      <a:pt x="694" y="768"/>
                    </a:cubicBezTo>
                    <a:cubicBezTo>
                      <a:pt x="699" y="765"/>
                      <a:pt x="700" y="763"/>
                      <a:pt x="701" y="766"/>
                    </a:cubicBezTo>
                    <a:cubicBezTo>
                      <a:pt x="701" y="766"/>
                      <a:pt x="701" y="766"/>
                      <a:pt x="701" y="767"/>
                    </a:cubicBezTo>
                    <a:cubicBezTo>
                      <a:pt x="703" y="766"/>
                      <a:pt x="704" y="765"/>
                      <a:pt x="704" y="764"/>
                    </a:cubicBezTo>
                    <a:cubicBezTo>
                      <a:pt x="704" y="763"/>
                      <a:pt x="704" y="761"/>
                      <a:pt x="703" y="759"/>
                    </a:cubicBezTo>
                    <a:cubicBezTo>
                      <a:pt x="698" y="760"/>
                      <a:pt x="697" y="760"/>
                      <a:pt x="695" y="757"/>
                    </a:cubicBezTo>
                    <a:cubicBezTo>
                      <a:pt x="693" y="752"/>
                      <a:pt x="710" y="747"/>
                      <a:pt x="718" y="748"/>
                    </a:cubicBezTo>
                    <a:cubicBezTo>
                      <a:pt x="726" y="749"/>
                      <a:pt x="731" y="744"/>
                      <a:pt x="734" y="747"/>
                    </a:cubicBezTo>
                    <a:cubicBezTo>
                      <a:pt x="739" y="743"/>
                      <a:pt x="747" y="736"/>
                      <a:pt x="749" y="736"/>
                    </a:cubicBezTo>
                    <a:cubicBezTo>
                      <a:pt x="752" y="736"/>
                      <a:pt x="788" y="735"/>
                      <a:pt x="788" y="735"/>
                    </a:cubicBezTo>
                    <a:cubicBezTo>
                      <a:pt x="788" y="735"/>
                      <a:pt x="800" y="728"/>
                      <a:pt x="802" y="721"/>
                    </a:cubicBezTo>
                    <a:cubicBezTo>
                      <a:pt x="803" y="714"/>
                      <a:pt x="811" y="697"/>
                      <a:pt x="816" y="701"/>
                    </a:cubicBezTo>
                    <a:cubicBezTo>
                      <a:pt x="821" y="704"/>
                      <a:pt x="831" y="702"/>
                      <a:pt x="831" y="705"/>
                    </a:cubicBezTo>
                    <a:cubicBezTo>
                      <a:pt x="831" y="708"/>
                      <a:pt x="828" y="719"/>
                      <a:pt x="841" y="736"/>
                    </a:cubicBezTo>
                    <a:cubicBezTo>
                      <a:pt x="845" y="733"/>
                      <a:pt x="850" y="731"/>
                      <a:pt x="852" y="731"/>
                    </a:cubicBezTo>
                    <a:cubicBezTo>
                      <a:pt x="857" y="732"/>
                      <a:pt x="864" y="726"/>
                      <a:pt x="866" y="722"/>
                    </a:cubicBezTo>
                    <a:cubicBezTo>
                      <a:pt x="868" y="718"/>
                      <a:pt x="870" y="725"/>
                      <a:pt x="866" y="727"/>
                    </a:cubicBezTo>
                    <a:cubicBezTo>
                      <a:pt x="862" y="728"/>
                      <a:pt x="870" y="731"/>
                      <a:pt x="877" y="731"/>
                    </a:cubicBezTo>
                    <a:cubicBezTo>
                      <a:pt x="884" y="730"/>
                      <a:pt x="873" y="733"/>
                      <a:pt x="868" y="733"/>
                    </a:cubicBezTo>
                    <a:cubicBezTo>
                      <a:pt x="863" y="733"/>
                      <a:pt x="861" y="733"/>
                      <a:pt x="854" y="740"/>
                    </a:cubicBezTo>
                    <a:cubicBezTo>
                      <a:pt x="847" y="747"/>
                      <a:pt x="848" y="749"/>
                      <a:pt x="852" y="753"/>
                    </a:cubicBezTo>
                    <a:cubicBezTo>
                      <a:pt x="856" y="756"/>
                      <a:pt x="862" y="755"/>
                      <a:pt x="867" y="750"/>
                    </a:cubicBezTo>
                    <a:cubicBezTo>
                      <a:pt x="873" y="745"/>
                      <a:pt x="872" y="741"/>
                      <a:pt x="878" y="741"/>
                    </a:cubicBezTo>
                    <a:cubicBezTo>
                      <a:pt x="883" y="741"/>
                      <a:pt x="898" y="736"/>
                      <a:pt x="904" y="734"/>
                    </a:cubicBezTo>
                    <a:cubicBezTo>
                      <a:pt x="910" y="732"/>
                      <a:pt x="906" y="731"/>
                      <a:pt x="906" y="728"/>
                    </a:cubicBezTo>
                    <a:cubicBezTo>
                      <a:pt x="906" y="725"/>
                      <a:pt x="917" y="725"/>
                      <a:pt x="921" y="723"/>
                    </a:cubicBezTo>
                    <a:cubicBezTo>
                      <a:pt x="925" y="720"/>
                      <a:pt x="920" y="718"/>
                      <a:pt x="917" y="718"/>
                    </a:cubicBezTo>
                    <a:close/>
                    <a:moveTo>
                      <a:pt x="266" y="394"/>
                    </a:moveTo>
                    <a:cubicBezTo>
                      <a:pt x="260" y="402"/>
                      <a:pt x="257" y="403"/>
                      <a:pt x="251" y="402"/>
                    </a:cubicBezTo>
                    <a:cubicBezTo>
                      <a:pt x="244" y="401"/>
                      <a:pt x="240" y="404"/>
                      <a:pt x="243" y="407"/>
                    </a:cubicBezTo>
                    <a:cubicBezTo>
                      <a:pt x="246" y="409"/>
                      <a:pt x="247" y="411"/>
                      <a:pt x="240" y="413"/>
                    </a:cubicBezTo>
                    <a:cubicBezTo>
                      <a:pt x="233" y="414"/>
                      <a:pt x="228" y="420"/>
                      <a:pt x="225" y="419"/>
                    </a:cubicBezTo>
                    <a:cubicBezTo>
                      <a:pt x="223" y="418"/>
                      <a:pt x="237" y="408"/>
                      <a:pt x="234" y="405"/>
                    </a:cubicBezTo>
                    <a:cubicBezTo>
                      <a:pt x="230" y="402"/>
                      <a:pt x="220" y="410"/>
                      <a:pt x="220" y="413"/>
                    </a:cubicBezTo>
                    <a:cubicBezTo>
                      <a:pt x="220" y="417"/>
                      <a:pt x="214" y="417"/>
                      <a:pt x="210" y="417"/>
                    </a:cubicBezTo>
                    <a:cubicBezTo>
                      <a:pt x="206" y="416"/>
                      <a:pt x="201" y="413"/>
                      <a:pt x="205" y="412"/>
                    </a:cubicBezTo>
                    <a:cubicBezTo>
                      <a:pt x="209" y="412"/>
                      <a:pt x="206" y="408"/>
                      <a:pt x="211" y="406"/>
                    </a:cubicBezTo>
                    <a:cubicBezTo>
                      <a:pt x="217" y="404"/>
                      <a:pt x="210" y="401"/>
                      <a:pt x="212" y="399"/>
                    </a:cubicBezTo>
                    <a:cubicBezTo>
                      <a:pt x="214" y="397"/>
                      <a:pt x="224" y="401"/>
                      <a:pt x="224" y="397"/>
                    </a:cubicBezTo>
                    <a:cubicBezTo>
                      <a:pt x="225" y="393"/>
                      <a:pt x="214" y="390"/>
                      <a:pt x="210" y="392"/>
                    </a:cubicBezTo>
                    <a:cubicBezTo>
                      <a:pt x="207" y="394"/>
                      <a:pt x="198" y="400"/>
                      <a:pt x="188" y="396"/>
                    </a:cubicBezTo>
                    <a:cubicBezTo>
                      <a:pt x="185" y="394"/>
                      <a:pt x="213" y="391"/>
                      <a:pt x="218" y="387"/>
                    </a:cubicBezTo>
                    <a:cubicBezTo>
                      <a:pt x="223" y="382"/>
                      <a:pt x="244" y="377"/>
                      <a:pt x="246" y="381"/>
                    </a:cubicBezTo>
                    <a:cubicBezTo>
                      <a:pt x="248" y="385"/>
                      <a:pt x="235" y="388"/>
                      <a:pt x="241" y="392"/>
                    </a:cubicBezTo>
                    <a:cubicBezTo>
                      <a:pt x="247" y="395"/>
                      <a:pt x="258" y="393"/>
                      <a:pt x="260" y="389"/>
                    </a:cubicBezTo>
                    <a:cubicBezTo>
                      <a:pt x="262" y="385"/>
                      <a:pt x="273" y="386"/>
                      <a:pt x="266" y="394"/>
                    </a:cubicBezTo>
                    <a:close/>
                    <a:moveTo>
                      <a:pt x="329" y="474"/>
                    </a:moveTo>
                    <a:cubicBezTo>
                      <a:pt x="322" y="481"/>
                      <a:pt x="322" y="479"/>
                      <a:pt x="315" y="480"/>
                    </a:cubicBezTo>
                    <a:cubicBezTo>
                      <a:pt x="309" y="482"/>
                      <a:pt x="314" y="488"/>
                      <a:pt x="306" y="489"/>
                    </a:cubicBezTo>
                    <a:cubicBezTo>
                      <a:pt x="298" y="490"/>
                      <a:pt x="278" y="490"/>
                      <a:pt x="275" y="486"/>
                    </a:cubicBezTo>
                    <a:cubicBezTo>
                      <a:pt x="274" y="484"/>
                      <a:pt x="286" y="485"/>
                      <a:pt x="287" y="482"/>
                    </a:cubicBezTo>
                    <a:cubicBezTo>
                      <a:pt x="288" y="479"/>
                      <a:pt x="291" y="473"/>
                      <a:pt x="296" y="473"/>
                    </a:cubicBezTo>
                    <a:cubicBezTo>
                      <a:pt x="301" y="473"/>
                      <a:pt x="300" y="467"/>
                      <a:pt x="292" y="463"/>
                    </a:cubicBezTo>
                    <a:cubicBezTo>
                      <a:pt x="284" y="459"/>
                      <a:pt x="304" y="456"/>
                      <a:pt x="308" y="463"/>
                    </a:cubicBezTo>
                    <a:cubicBezTo>
                      <a:pt x="313" y="469"/>
                      <a:pt x="321" y="473"/>
                      <a:pt x="326" y="469"/>
                    </a:cubicBezTo>
                    <a:cubicBezTo>
                      <a:pt x="330" y="464"/>
                      <a:pt x="356" y="452"/>
                      <a:pt x="356" y="458"/>
                    </a:cubicBezTo>
                    <a:cubicBezTo>
                      <a:pt x="356" y="464"/>
                      <a:pt x="337" y="468"/>
                      <a:pt x="329" y="474"/>
                    </a:cubicBezTo>
                    <a:close/>
                    <a:moveTo>
                      <a:pt x="503" y="656"/>
                    </a:moveTo>
                    <a:cubicBezTo>
                      <a:pt x="498" y="657"/>
                      <a:pt x="504" y="642"/>
                      <a:pt x="494" y="636"/>
                    </a:cubicBezTo>
                    <a:cubicBezTo>
                      <a:pt x="482" y="630"/>
                      <a:pt x="477" y="618"/>
                      <a:pt x="477" y="611"/>
                    </a:cubicBezTo>
                    <a:cubicBezTo>
                      <a:pt x="477" y="605"/>
                      <a:pt x="487" y="602"/>
                      <a:pt x="491" y="607"/>
                    </a:cubicBezTo>
                    <a:cubicBezTo>
                      <a:pt x="495" y="612"/>
                      <a:pt x="501" y="632"/>
                      <a:pt x="504" y="639"/>
                    </a:cubicBezTo>
                    <a:cubicBezTo>
                      <a:pt x="508" y="645"/>
                      <a:pt x="508" y="656"/>
                      <a:pt x="503" y="65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5" name="Freeform 125"/>
              <p:cNvSpPr>
                <a:spLocks noEditPoints="1"/>
              </p:cNvSpPr>
              <p:nvPr/>
            </p:nvSpPr>
            <p:spPr bwMode="auto">
              <a:xfrm>
                <a:off x="714375" y="1360488"/>
                <a:ext cx="2192338" cy="1346200"/>
              </a:xfrm>
              <a:custGeom>
                <a:avLst/>
                <a:gdLst/>
                <a:ahLst/>
                <a:cxnLst>
                  <a:cxn ang="0">
                    <a:pos x="350" y="230"/>
                  </a:cxn>
                  <a:cxn ang="0">
                    <a:pos x="306" y="35"/>
                  </a:cxn>
                  <a:cxn ang="0">
                    <a:pos x="185" y="21"/>
                  </a:cxn>
                  <a:cxn ang="0">
                    <a:pos x="135" y="10"/>
                  </a:cxn>
                  <a:cxn ang="0">
                    <a:pos x="93" y="21"/>
                  </a:cxn>
                  <a:cxn ang="0">
                    <a:pos x="19" y="59"/>
                  </a:cxn>
                  <a:cxn ang="0">
                    <a:pos x="71" y="103"/>
                  </a:cxn>
                  <a:cxn ang="0">
                    <a:pos x="17" y="106"/>
                  </a:cxn>
                  <a:cxn ang="0">
                    <a:pos x="59" y="136"/>
                  </a:cxn>
                  <a:cxn ang="0">
                    <a:pos x="43" y="158"/>
                  </a:cxn>
                  <a:cxn ang="0">
                    <a:pos x="45" y="219"/>
                  </a:cxn>
                  <a:cxn ang="0">
                    <a:pos x="96" y="236"/>
                  </a:cxn>
                  <a:cxn ang="0">
                    <a:pos x="102" y="269"/>
                  </a:cxn>
                  <a:cxn ang="0">
                    <a:pos x="84" y="287"/>
                  </a:cxn>
                  <a:cxn ang="0">
                    <a:pos x="147" y="250"/>
                  </a:cxn>
                  <a:cxn ang="0">
                    <a:pos x="173" y="213"/>
                  </a:cxn>
                  <a:cxn ang="0">
                    <a:pos x="191" y="201"/>
                  </a:cxn>
                  <a:cxn ang="0">
                    <a:pos x="226" y="215"/>
                  </a:cxn>
                  <a:cxn ang="0">
                    <a:pos x="248" y="202"/>
                  </a:cxn>
                  <a:cxn ang="0">
                    <a:pos x="276" y="213"/>
                  </a:cxn>
                  <a:cxn ang="0">
                    <a:pos x="340" y="232"/>
                  </a:cxn>
                  <a:cxn ang="0">
                    <a:pos x="375" y="248"/>
                  </a:cxn>
                  <a:cxn ang="0">
                    <a:pos x="376" y="261"/>
                  </a:cxn>
                  <a:cxn ang="0">
                    <a:pos x="389" y="263"/>
                  </a:cxn>
                  <a:cxn ang="0">
                    <a:pos x="401" y="274"/>
                  </a:cxn>
                  <a:cxn ang="0">
                    <a:pos x="396" y="300"/>
                  </a:cxn>
                  <a:cxn ang="0">
                    <a:pos x="421" y="299"/>
                  </a:cxn>
                  <a:cxn ang="0">
                    <a:pos x="15" y="313"/>
                  </a:cxn>
                  <a:cxn ang="0">
                    <a:pos x="178" y="240"/>
                  </a:cxn>
                  <a:cxn ang="0">
                    <a:pos x="177" y="256"/>
                  </a:cxn>
                  <a:cxn ang="0">
                    <a:pos x="25" y="219"/>
                  </a:cxn>
                  <a:cxn ang="0">
                    <a:pos x="1094" y="443"/>
                  </a:cxn>
                  <a:cxn ang="0">
                    <a:pos x="1010" y="472"/>
                  </a:cxn>
                  <a:cxn ang="0">
                    <a:pos x="970" y="473"/>
                  </a:cxn>
                  <a:cxn ang="0">
                    <a:pos x="926" y="471"/>
                  </a:cxn>
                  <a:cxn ang="0">
                    <a:pos x="954" y="426"/>
                  </a:cxn>
                  <a:cxn ang="0">
                    <a:pos x="902" y="410"/>
                  </a:cxn>
                  <a:cxn ang="0">
                    <a:pos x="864" y="397"/>
                  </a:cxn>
                  <a:cxn ang="0">
                    <a:pos x="516" y="388"/>
                  </a:cxn>
                  <a:cxn ang="0">
                    <a:pos x="510" y="395"/>
                  </a:cxn>
                  <a:cxn ang="0">
                    <a:pos x="501" y="436"/>
                  </a:cxn>
                  <a:cxn ang="0">
                    <a:pos x="513" y="539"/>
                  </a:cxn>
                  <a:cxn ang="0">
                    <a:pos x="557" y="590"/>
                  </a:cxn>
                  <a:cxn ang="0">
                    <a:pos x="647" y="625"/>
                  </a:cxn>
                  <a:cxn ang="0">
                    <a:pos x="724" y="647"/>
                  </a:cxn>
                  <a:cxn ang="0">
                    <a:pos x="783" y="685"/>
                  </a:cxn>
                  <a:cxn ang="0">
                    <a:pos x="818" y="658"/>
                  </a:cxn>
                  <a:cxn ang="0">
                    <a:pos x="862" y="644"/>
                  </a:cxn>
                  <a:cxn ang="0">
                    <a:pos x="889" y="641"/>
                  </a:cxn>
                  <a:cxn ang="0">
                    <a:pos x="944" y="645"/>
                  </a:cxn>
                  <a:cxn ang="0">
                    <a:pos x="983" y="699"/>
                  </a:cxn>
                  <a:cxn ang="0">
                    <a:pos x="994" y="608"/>
                  </a:cxn>
                  <a:cxn ang="0">
                    <a:pos x="1036" y="571"/>
                  </a:cxn>
                  <a:cxn ang="0">
                    <a:pos x="1032" y="539"/>
                  </a:cxn>
                  <a:cxn ang="0">
                    <a:pos x="1049" y="541"/>
                  </a:cxn>
                  <a:cxn ang="0">
                    <a:pos x="1088" y="499"/>
                  </a:cxn>
                  <a:cxn ang="0">
                    <a:pos x="1102" y="475"/>
                  </a:cxn>
                  <a:cxn ang="0">
                    <a:pos x="1137" y="413"/>
                  </a:cxn>
                </a:cxnLst>
                <a:rect l="0" t="0" r="r" b="b"/>
                <a:pathLst>
                  <a:path w="1147" h="705">
                    <a:moveTo>
                      <a:pt x="431" y="286"/>
                    </a:moveTo>
                    <a:cubicBezTo>
                      <a:pt x="432" y="281"/>
                      <a:pt x="433" y="279"/>
                      <a:pt x="420" y="274"/>
                    </a:cubicBezTo>
                    <a:cubicBezTo>
                      <a:pt x="407" y="269"/>
                      <a:pt x="409" y="265"/>
                      <a:pt x="400" y="250"/>
                    </a:cubicBezTo>
                    <a:cubicBezTo>
                      <a:pt x="391" y="235"/>
                      <a:pt x="376" y="228"/>
                      <a:pt x="376" y="222"/>
                    </a:cubicBezTo>
                    <a:cubicBezTo>
                      <a:pt x="376" y="217"/>
                      <a:pt x="360" y="217"/>
                      <a:pt x="360" y="222"/>
                    </a:cubicBezTo>
                    <a:cubicBezTo>
                      <a:pt x="360" y="226"/>
                      <a:pt x="354" y="227"/>
                      <a:pt x="350" y="230"/>
                    </a:cubicBezTo>
                    <a:cubicBezTo>
                      <a:pt x="346" y="232"/>
                      <a:pt x="345" y="228"/>
                      <a:pt x="341" y="224"/>
                    </a:cubicBezTo>
                    <a:cubicBezTo>
                      <a:pt x="338" y="220"/>
                      <a:pt x="330" y="215"/>
                      <a:pt x="330" y="213"/>
                    </a:cubicBezTo>
                    <a:cubicBezTo>
                      <a:pt x="330" y="210"/>
                      <a:pt x="328" y="204"/>
                      <a:pt x="322" y="207"/>
                    </a:cubicBezTo>
                    <a:cubicBezTo>
                      <a:pt x="317" y="210"/>
                      <a:pt x="314" y="207"/>
                      <a:pt x="312" y="209"/>
                    </a:cubicBezTo>
                    <a:cubicBezTo>
                      <a:pt x="310" y="211"/>
                      <a:pt x="306" y="208"/>
                      <a:pt x="306" y="208"/>
                    </a:cubicBezTo>
                    <a:cubicBezTo>
                      <a:pt x="306" y="35"/>
                      <a:pt x="306" y="35"/>
                      <a:pt x="306" y="35"/>
                    </a:cubicBezTo>
                    <a:cubicBezTo>
                      <a:pt x="304" y="35"/>
                      <a:pt x="302" y="34"/>
                      <a:pt x="301" y="34"/>
                    </a:cubicBezTo>
                    <a:cubicBezTo>
                      <a:pt x="294" y="31"/>
                      <a:pt x="283" y="26"/>
                      <a:pt x="277" y="27"/>
                    </a:cubicBezTo>
                    <a:cubicBezTo>
                      <a:pt x="271" y="29"/>
                      <a:pt x="260" y="30"/>
                      <a:pt x="256" y="28"/>
                    </a:cubicBezTo>
                    <a:cubicBezTo>
                      <a:pt x="252" y="26"/>
                      <a:pt x="246" y="24"/>
                      <a:pt x="238" y="26"/>
                    </a:cubicBezTo>
                    <a:cubicBezTo>
                      <a:pt x="230" y="27"/>
                      <a:pt x="225" y="21"/>
                      <a:pt x="214" y="19"/>
                    </a:cubicBezTo>
                    <a:cubicBezTo>
                      <a:pt x="204" y="16"/>
                      <a:pt x="189" y="19"/>
                      <a:pt x="185" y="21"/>
                    </a:cubicBezTo>
                    <a:cubicBezTo>
                      <a:pt x="182" y="22"/>
                      <a:pt x="183" y="17"/>
                      <a:pt x="178" y="17"/>
                    </a:cubicBezTo>
                    <a:cubicBezTo>
                      <a:pt x="174" y="18"/>
                      <a:pt x="177" y="15"/>
                      <a:pt x="175" y="12"/>
                    </a:cubicBezTo>
                    <a:cubicBezTo>
                      <a:pt x="172" y="8"/>
                      <a:pt x="160" y="11"/>
                      <a:pt x="155" y="12"/>
                    </a:cubicBezTo>
                    <a:cubicBezTo>
                      <a:pt x="151" y="12"/>
                      <a:pt x="149" y="10"/>
                      <a:pt x="150" y="7"/>
                    </a:cubicBezTo>
                    <a:cubicBezTo>
                      <a:pt x="150" y="5"/>
                      <a:pt x="146" y="6"/>
                      <a:pt x="144" y="9"/>
                    </a:cubicBezTo>
                    <a:cubicBezTo>
                      <a:pt x="142" y="12"/>
                      <a:pt x="137" y="12"/>
                      <a:pt x="135" y="10"/>
                    </a:cubicBezTo>
                    <a:cubicBezTo>
                      <a:pt x="133" y="8"/>
                      <a:pt x="139" y="8"/>
                      <a:pt x="140" y="5"/>
                    </a:cubicBezTo>
                    <a:cubicBezTo>
                      <a:pt x="140" y="3"/>
                      <a:pt x="133" y="2"/>
                      <a:pt x="131" y="1"/>
                    </a:cubicBezTo>
                    <a:cubicBezTo>
                      <a:pt x="128" y="0"/>
                      <a:pt x="124" y="4"/>
                      <a:pt x="119" y="8"/>
                    </a:cubicBezTo>
                    <a:cubicBezTo>
                      <a:pt x="114" y="13"/>
                      <a:pt x="106" y="13"/>
                      <a:pt x="101" y="12"/>
                    </a:cubicBezTo>
                    <a:cubicBezTo>
                      <a:pt x="96" y="12"/>
                      <a:pt x="90" y="13"/>
                      <a:pt x="91" y="15"/>
                    </a:cubicBezTo>
                    <a:cubicBezTo>
                      <a:pt x="91" y="18"/>
                      <a:pt x="97" y="18"/>
                      <a:pt x="93" y="21"/>
                    </a:cubicBezTo>
                    <a:cubicBezTo>
                      <a:pt x="90" y="25"/>
                      <a:pt x="88" y="17"/>
                      <a:pt x="85" y="20"/>
                    </a:cubicBezTo>
                    <a:cubicBezTo>
                      <a:pt x="81" y="24"/>
                      <a:pt x="71" y="24"/>
                      <a:pt x="68" y="23"/>
                    </a:cubicBezTo>
                    <a:cubicBezTo>
                      <a:pt x="66" y="23"/>
                      <a:pt x="58" y="32"/>
                      <a:pt x="55" y="34"/>
                    </a:cubicBezTo>
                    <a:cubicBezTo>
                      <a:pt x="53" y="37"/>
                      <a:pt x="57" y="39"/>
                      <a:pt x="50" y="46"/>
                    </a:cubicBezTo>
                    <a:cubicBezTo>
                      <a:pt x="44" y="54"/>
                      <a:pt x="26" y="52"/>
                      <a:pt x="22" y="52"/>
                    </a:cubicBezTo>
                    <a:cubicBezTo>
                      <a:pt x="18" y="52"/>
                      <a:pt x="21" y="56"/>
                      <a:pt x="19" y="59"/>
                    </a:cubicBezTo>
                    <a:cubicBezTo>
                      <a:pt x="17" y="62"/>
                      <a:pt x="21" y="64"/>
                      <a:pt x="31" y="67"/>
                    </a:cubicBezTo>
                    <a:cubicBezTo>
                      <a:pt x="42" y="70"/>
                      <a:pt x="49" y="83"/>
                      <a:pt x="50" y="87"/>
                    </a:cubicBezTo>
                    <a:cubicBezTo>
                      <a:pt x="51" y="90"/>
                      <a:pt x="64" y="86"/>
                      <a:pt x="69" y="87"/>
                    </a:cubicBezTo>
                    <a:cubicBezTo>
                      <a:pt x="74" y="88"/>
                      <a:pt x="68" y="95"/>
                      <a:pt x="73" y="97"/>
                    </a:cubicBezTo>
                    <a:cubicBezTo>
                      <a:pt x="77" y="99"/>
                      <a:pt x="83" y="96"/>
                      <a:pt x="85" y="99"/>
                    </a:cubicBezTo>
                    <a:cubicBezTo>
                      <a:pt x="86" y="103"/>
                      <a:pt x="76" y="99"/>
                      <a:pt x="71" y="103"/>
                    </a:cubicBezTo>
                    <a:cubicBezTo>
                      <a:pt x="66" y="107"/>
                      <a:pt x="64" y="109"/>
                      <a:pt x="62" y="106"/>
                    </a:cubicBezTo>
                    <a:cubicBezTo>
                      <a:pt x="60" y="103"/>
                      <a:pt x="51" y="105"/>
                      <a:pt x="47" y="105"/>
                    </a:cubicBezTo>
                    <a:cubicBezTo>
                      <a:pt x="43" y="106"/>
                      <a:pt x="47" y="100"/>
                      <a:pt x="47" y="98"/>
                    </a:cubicBezTo>
                    <a:cubicBezTo>
                      <a:pt x="47" y="95"/>
                      <a:pt x="41" y="93"/>
                      <a:pt x="33" y="98"/>
                    </a:cubicBezTo>
                    <a:cubicBezTo>
                      <a:pt x="25" y="103"/>
                      <a:pt x="28" y="101"/>
                      <a:pt x="27" y="105"/>
                    </a:cubicBezTo>
                    <a:cubicBezTo>
                      <a:pt x="26" y="109"/>
                      <a:pt x="22" y="103"/>
                      <a:pt x="17" y="106"/>
                    </a:cubicBezTo>
                    <a:cubicBezTo>
                      <a:pt x="12" y="109"/>
                      <a:pt x="3" y="111"/>
                      <a:pt x="2" y="115"/>
                    </a:cubicBezTo>
                    <a:cubicBezTo>
                      <a:pt x="0" y="118"/>
                      <a:pt x="13" y="120"/>
                      <a:pt x="18" y="121"/>
                    </a:cubicBezTo>
                    <a:cubicBezTo>
                      <a:pt x="23" y="122"/>
                      <a:pt x="12" y="125"/>
                      <a:pt x="16" y="127"/>
                    </a:cubicBezTo>
                    <a:cubicBezTo>
                      <a:pt x="20" y="128"/>
                      <a:pt x="18" y="132"/>
                      <a:pt x="25" y="135"/>
                    </a:cubicBezTo>
                    <a:cubicBezTo>
                      <a:pt x="31" y="138"/>
                      <a:pt x="45" y="135"/>
                      <a:pt x="49" y="135"/>
                    </a:cubicBezTo>
                    <a:cubicBezTo>
                      <a:pt x="52" y="135"/>
                      <a:pt x="56" y="139"/>
                      <a:pt x="59" y="136"/>
                    </a:cubicBezTo>
                    <a:cubicBezTo>
                      <a:pt x="62" y="133"/>
                      <a:pt x="73" y="124"/>
                      <a:pt x="79" y="129"/>
                    </a:cubicBezTo>
                    <a:cubicBezTo>
                      <a:pt x="85" y="134"/>
                      <a:pt x="73" y="134"/>
                      <a:pt x="76" y="137"/>
                    </a:cubicBezTo>
                    <a:cubicBezTo>
                      <a:pt x="79" y="140"/>
                      <a:pt x="82" y="148"/>
                      <a:pt x="77" y="152"/>
                    </a:cubicBezTo>
                    <a:cubicBezTo>
                      <a:pt x="71" y="156"/>
                      <a:pt x="66" y="153"/>
                      <a:pt x="63" y="153"/>
                    </a:cubicBezTo>
                    <a:cubicBezTo>
                      <a:pt x="60" y="153"/>
                      <a:pt x="62" y="158"/>
                      <a:pt x="57" y="162"/>
                    </a:cubicBezTo>
                    <a:cubicBezTo>
                      <a:pt x="52" y="166"/>
                      <a:pt x="49" y="158"/>
                      <a:pt x="43" y="158"/>
                    </a:cubicBezTo>
                    <a:cubicBezTo>
                      <a:pt x="37" y="158"/>
                      <a:pt x="38" y="166"/>
                      <a:pt x="38" y="170"/>
                    </a:cubicBezTo>
                    <a:cubicBezTo>
                      <a:pt x="39" y="173"/>
                      <a:pt x="29" y="169"/>
                      <a:pt x="27" y="178"/>
                    </a:cubicBezTo>
                    <a:cubicBezTo>
                      <a:pt x="25" y="187"/>
                      <a:pt x="15" y="179"/>
                      <a:pt x="22" y="188"/>
                    </a:cubicBezTo>
                    <a:cubicBezTo>
                      <a:pt x="28" y="197"/>
                      <a:pt x="27" y="191"/>
                      <a:pt x="32" y="195"/>
                    </a:cubicBezTo>
                    <a:cubicBezTo>
                      <a:pt x="37" y="198"/>
                      <a:pt x="26" y="204"/>
                      <a:pt x="31" y="205"/>
                    </a:cubicBezTo>
                    <a:cubicBezTo>
                      <a:pt x="36" y="206"/>
                      <a:pt x="42" y="215"/>
                      <a:pt x="45" y="219"/>
                    </a:cubicBezTo>
                    <a:cubicBezTo>
                      <a:pt x="49" y="222"/>
                      <a:pt x="53" y="217"/>
                      <a:pt x="59" y="217"/>
                    </a:cubicBezTo>
                    <a:cubicBezTo>
                      <a:pt x="64" y="216"/>
                      <a:pt x="61" y="209"/>
                      <a:pt x="64" y="212"/>
                    </a:cubicBezTo>
                    <a:cubicBezTo>
                      <a:pt x="67" y="215"/>
                      <a:pt x="72" y="223"/>
                      <a:pt x="69" y="225"/>
                    </a:cubicBezTo>
                    <a:cubicBezTo>
                      <a:pt x="66" y="227"/>
                      <a:pt x="68" y="233"/>
                      <a:pt x="68" y="236"/>
                    </a:cubicBezTo>
                    <a:cubicBezTo>
                      <a:pt x="67" y="239"/>
                      <a:pt x="79" y="238"/>
                      <a:pt x="80" y="234"/>
                    </a:cubicBezTo>
                    <a:cubicBezTo>
                      <a:pt x="81" y="231"/>
                      <a:pt x="90" y="230"/>
                      <a:pt x="96" y="236"/>
                    </a:cubicBezTo>
                    <a:cubicBezTo>
                      <a:pt x="101" y="241"/>
                      <a:pt x="103" y="242"/>
                      <a:pt x="103" y="238"/>
                    </a:cubicBezTo>
                    <a:cubicBezTo>
                      <a:pt x="103" y="233"/>
                      <a:pt x="107" y="228"/>
                      <a:pt x="107" y="232"/>
                    </a:cubicBezTo>
                    <a:cubicBezTo>
                      <a:pt x="108" y="236"/>
                      <a:pt x="112" y="237"/>
                      <a:pt x="120" y="233"/>
                    </a:cubicBezTo>
                    <a:cubicBezTo>
                      <a:pt x="127" y="230"/>
                      <a:pt x="124" y="234"/>
                      <a:pt x="120" y="239"/>
                    </a:cubicBezTo>
                    <a:cubicBezTo>
                      <a:pt x="114" y="245"/>
                      <a:pt x="120" y="256"/>
                      <a:pt x="116" y="257"/>
                    </a:cubicBezTo>
                    <a:cubicBezTo>
                      <a:pt x="112" y="258"/>
                      <a:pt x="109" y="268"/>
                      <a:pt x="102" y="269"/>
                    </a:cubicBezTo>
                    <a:cubicBezTo>
                      <a:pt x="96" y="269"/>
                      <a:pt x="85" y="282"/>
                      <a:pt x="83" y="284"/>
                    </a:cubicBezTo>
                    <a:cubicBezTo>
                      <a:pt x="82" y="286"/>
                      <a:pt x="68" y="280"/>
                      <a:pt x="66" y="285"/>
                    </a:cubicBezTo>
                    <a:cubicBezTo>
                      <a:pt x="64" y="291"/>
                      <a:pt x="55" y="295"/>
                      <a:pt x="57" y="298"/>
                    </a:cubicBezTo>
                    <a:cubicBezTo>
                      <a:pt x="59" y="299"/>
                      <a:pt x="70" y="293"/>
                      <a:pt x="71" y="290"/>
                    </a:cubicBezTo>
                    <a:cubicBezTo>
                      <a:pt x="71" y="287"/>
                      <a:pt x="73" y="288"/>
                      <a:pt x="75" y="290"/>
                    </a:cubicBezTo>
                    <a:cubicBezTo>
                      <a:pt x="77" y="292"/>
                      <a:pt x="82" y="289"/>
                      <a:pt x="84" y="287"/>
                    </a:cubicBezTo>
                    <a:cubicBezTo>
                      <a:pt x="86" y="285"/>
                      <a:pt x="90" y="286"/>
                      <a:pt x="92" y="286"/>
                    </a:cubicBezTo>
                    <a:cubicBezTo>
                      <a:pt x="95" y="286"/>
                      <a:pt x="96" y="283"/>
                      <a:pt x="102" y="282"/>
                    </a:cubicBezTo>
                    <a:cubicBezTo>
                      <a:pt x="109" y="281"/>
                      <a:pt x="108" y="279"/>
                      <a:pt x="109" y="275"/>
                    </a:cubicBezTo>
                    <a:cubicBezTo>
                      <a:pt x="111" y="272"/>
                      <a:pt x="127" y="264"/>
                      <a:pt x="130" y="264"/>
                    </a:cubicBezTo>
                    <a:cubicBezTo>
                      <a:pt x="133" y="263"/>
                      <a:pt x="131" y="258"/>
                      <a:pt x="134" y="258"/>
                    </a:cubicBezTo>
                    <a:cubicBezTo>
                      <a:pt x="137" y="257"/>
                      <a:pt x="142" y="253"/>
                      <a:pt x="147" y="250"/>
                    </a:cubicBezTo>
                    <a:cubicBezTo>
                      <a:pt x="151" y="246"/>
                      <a:pt x="152" y="248"/>
                      <a:pt x="155" y="247"/>
                    </a:cubicBezTo>
                    <a:cubicBezTo>
                      <a:pt x="158" y="245"/>
                      <a:pt x="156" y="239"/>
                      <a:pt x="159" y="238"/>
                    </a:cubicBezTo>
                    <a:cubicBezTo>
                      <a:pt x="162" y="238"/>
                      <a:pt x="165" y="235"/>
                      <a:pt x="165" y="233"/>
                    </a:cubicBezTo>
                    <a:cubicBezTo>
                      <a:pt x="165" y="230"/>
                      <a:pt x="157" y="230"/>
                      <a:pt x="156" y="228"/>
                    </a:cubicBezTo>
                    <a:cubicBezTo>
                      <a:pt x="155" y="226"/>
                      <a:pt x="162" y="220"/>
                      <a:pt x="165" y="220"/>
                    </a:cubicBezTo>
                    <a:cubicBezTo>
                      <a:pt x="168" y="220"/>
                      <a:pt x="172" y="217"/>
                      <a:pt x="173" y="213"/>
                    </a:cubicBezTo>
                    <a:cubicBezTo>
                      <a:pt x="173" y="209"/>
                      <a:pt x="177" y="209"/>
                      <a:pt x="180" y="205"/>
                    </a:cubicBezTo>
                    <a:cubicBezTo>
                      <a:pt x="183" y="202"/>
                      <a:pt x="183" y="199"/>
                      <a:pt x="186" y="198"/>
                    </a:cubicBezTo>
                    <a:cubicBezTo>
                      <a:pt x="189" y="198"/>
                      <a:pt x="192" y="194"/>
                      <a:pt x="196" y="192"/>
                    </a:cubicBezTo>
                    <a:cubicBezTo>
                      <a:pt x="199" y="190"/>
                      <a:pt x="196" y="194"/>
                      <a:pt x="202" y="194"/>
                    </a:cubicBezTo>
                    <a:cubicBezTo>
                      <a:pt x="209" y="195"/>
                      <a:pt x="208" y="201"/>
                      <a:pt x="203" y="199"/>
                    </a:cubicBezTo>
                    <a:cubicBezTo>
                      <a:pt x="198" y="196"/>
                      <a:pt x="195" y="197"/>
                      <a:pt x="191" y="201"/>
                    </a:cubicBezTo>
                    <a:cubicBezTo>
                      <a:pt x="186" y="205"/>
                      <a:pt x="190" y="206"/>
                      <a:pt x="186" y="211"/>
                    </a:cubicBezTo>
                    <a:cubicBezTo>
                      <a:pt x="183" y="216"/>
                      <a:pt x="183" y="219"/>
                      <a:pt x="187" y="219"/>
                    </a:cubicBezTo>
                    <a:cubicBezTo>
                      <a:pt x="192" y="220"/>
                      <a:pt x="187" y="223"/>
                      <a:pt x="183" y="224"/>
                    </a:cubicBezTo>
                    <a:cubicBezTo>
                      <a:pt x="179" y="226"/>
                      <a:pt x="182" y="228"/>
                      <a:pt x="188" y="228"/>
                    </a:cubicBezTo>
                    <a:cubicBezTo>
                      <a:pt x="193" y="228"/>
                      <a:pt x="202" y="220"/>
                      <a:pt x="210" y="216"/>
                    </a:cubicBezTo>
                    <a:cubicBezTo>
                      <a:pt x="218" y="212"/>
                      <a:pt x="224" y="216"/>
                      <a:pt x="226" y="215"/>
                    </a:cubicBezTo>
                    <a:cubicBezTo>
                      <a:pt x="228" y="214"/>
                      <a:pt x="224" y="211"/>
                      <a:pt x="226" y="209"/>
                    </a:cubicBezTo>
                    <a:cubicBezTo>
                      <a:pt x="229" y="208"/>
                      <a:pt x="223" y="207"/>
                      <a:pt x="221" y="203"/>
                    </a:cubicBezTo>
                    <a:cubicBezTo>
                      <a:pt x="220" y="198"/>
                      <a:pt x="224" y="201"/>
                      <a:pt x="225" y="197"/>
                    </a:cubicBezTo>
                    <a:cubicBezTo>
                      <a:pt x="226" y="193"/>
                      <a:pt x="229" y="195"/>
                      <a:pt x="231" y="197"/>
                    </a:cubicBezTo>
                    <a:cubicBezTo>
                      <a:pt x="234" y="198"/>
                      <a:pt x="237" y="195"/>
                      <a:pt x="240" y="200"/>
                    </a:cubicBezTo>
                    <a:cubicBezTo>
                      <a:pt x="242" y="204"/>
                      <a:pt x="244" y="198"/>
                      <a:pt x="248" y="202"/>
                    </a:cubicBezTo>
                    <a:cubicBezTo>
                      <a:pt x="252" y="205"/>
                      <a:pt x="248" y="204"/>
                      <a:pt x="243" y="205"/>
                    </a:cubicBezTo>
                    <a:cubicBezTo>
                      <a:pt x="239" y="206"/>
                      <a:pt x="241" y="212"/>
                      <a:pt x="245" y="209"/>
                    </a:cubicBezTo>
                    <a:cubicBezTo>
                      <a:pt x="248" y="207"/>
                      <a:pt x="251" y="205"/>
                      <a:pt x="254" y="208"/>
                    </a:cubicBezTo>
                    <a:cubicBezTo>
                      <a:pt x="257" y="210"/>
                      <a:pt x="258" y="209"/>
                      <a:pt x="260" y="207"/>
                    </a:cubicBezTo>
                    <a:cubicBezTo>
                      <a:pt x="263" y="204"/>
                      <a:pt x="263" y="207"/>
                      <a:pt x="263" y="209"/>
                    </a:cubicBezTo>
                    <a:cubicBezTo>
                      <a:pt x="263" y="211"/>
                      <a:pt x="268" y="212"/>
                      <a:pt x="276" y="213"/>
                    </a:cubicBezTo>
                    <a:cubicBezTo>
                      <a:pt x="283" y="214"/>
                      <a:pt x="297" y="212"/>
                      <a:pt x="300" y="212"/>
                    </a:cubicBezTo>
                    <a:cubicBezTo>
                      <a:pt x="304" y="212"/>
                      <a:pt x="302" y="217"/>
                      <a:pt x="310" y="219"/>
                    </a:cubicBezTo>
                    <a:cubicBezTo>
                      <a:pt x="318" y="220"/>
                      <a:pt x="320" y="211"/>
                      <a:pt x="324" y="214"/>
                    </a:cubicBezTo>
                    <a:cubicBezTo>
                      <a:pt x="328" y="218"/>
                      <a:pt x="324" y="219"/>
                      <a:pt x="322" y="221"/>
                    </a:cubicBezTo>
                    <a:cubicBezTo>
                      <a:pt x="319" y="224"/>
                      <a:pt x="324" y="224"/>
                      <a:pt x="327" y="225"/>
                    </a:cubicBezTo>
                    <a:cubicBezTo>
                      <a:pt x="330" y="227"/>
                      <a:pt x="337" y="229"/>
                      <a:pt x="340" y="232"/>
                    </a:cubicBezTo>
                    <a:cubicBezTo>
                      <a:pt x="344" y="235"/>
                      <a:pt x="346" y="239"/>
                      <a:pt x="354" y="243"/>
                    </a:cubicBezTo>
                    <a:cubicBezTo>
                      <a:pt x="362" y="247"/>
                      <a:pt x="354" y="233"/>
                      <a:pt x="360" y="237"/>
                    </a:cubicBezTo>
                    <a:cubicBezTo>
                      <a:pt x="366" y="242"/>
                      <a:pt x="364" y="237"/>
                      <a:pt x="369" y="242"/>
                    </a:cubicBezTo>
                    <a:cubicBezTo>
                      <a:pt x="374" y="246"/>
                      <a:pt x="372" y="240"/>
                      <a:pt x="370" y="232"/>
                    </a:cubicBezTo>
                    <a:cubicBezTo>
                      <a:pt x="368" y="225"/>
                      <a:pt x="372" y="230"/>
                      <a:pt x="375" y="233"/>
                    </a:cubicBezTo>
                    <a:cubicBezTo>
                      <a:pt x="377" y="237"/>
                      <a:pt x="377" y="244"/>
                      <a:pt x="375" y="248"/>
                    </a:cubicBezTo>
                    <a:cubicBezTo>
                      <a:pt x="374" y="253"/>
                      <a:pt x="366" y="249"/>
                      <a:pt x="367" y="246"/>
                    </a:cubicBezTo>
                    <a:cubicBezTo>
                      <a:pt x="368" y="244"/>
                      <a:pt x="360" y="245"/>
                      <a:pt x="359" y="248"/>
                    </a:cubicBezTo>
                    <a:cubicBezTo>
                      <a:pt x="359" y="252"/>
                      <a:pt x="365" y="259"/>
                      <a:pt x="369" y="259"/>
                    </a:cubicBezTo>
                    <a:cubicBezTo>
                      <a:pt x="373" y="260"/>
                      <a:pt x="370" y="266"/>
                      <a:pt x="372" y="267"/>
                    </a:cubicBezTo>
                    <a:cubicBezTo>
                      <a:pt x="376" y="268"/>
                      <a:pt x="375" y="275"/>
                      <a:pt x="377" y="274"/>
                    </a:cubicBezTo>
                    <a:cubicBezTo>
                      <a:pt x="379" y="273"/>
                      <a:pt x="379" y="265"/>
                      <a:pt x="376" y="261"/>
                    </a:cubicBezTo>
                    <a:cubicBezTo>
                      <a:pt x="374" y="258"/>
                      <a:pt x="375" y="253"/>
                      <a:pt x="378" y="254"/>
                    </a:cubicBezTo>
                    <a:cubicBezTo>
                      <a:pt x="381" y="255"/>
                      <a:pt x="378" y="260"/>
                      <a:pt x="380" y="262"/>
                    </a:cubicBezTo>
                    <a:cubicBezTo>
                      <a:pt x="381" y="264"/>
                      <a:pt x="383" y="260"/>
                      <a:pt x="386" y="258"/>
                    </a:cubicBezTo>
                    <a:cubicBezTo>
                      <a:pt x="390" y="256"/>
                      <a:pt x="385" y="250"/>
                      <a:pt x="386" y="247"/>
                    </a:cubicBezTo>
                    <a:cubicBezTo>
                      <a:pt x="387" y="244"/>
                      <a:pt x="391" y="250"/>
                      <a:pt x="393" y="255"/>
                    </a:cubicBezTo>
                    <a:cubicBezTo>
                      <a:pt x="394" y="260"/>
                      <a:pt x="389" y="260"/>
                      <a:pt x="389" y="263"/>
                    </a:cubicBezTo>
                    <a:cubicBezTo>
                      <a:pt x="389" y="266"/>
                      <a:pt x="384" y="264"/>
                      <a:pt x="383" y="266"/>
                    </a:cubicBezTo>
                    <a:cubicBezTo>
                      <a:pt x="381" y="267"/>
                      <a:pt x="382" y="277"/>
                      <a:pt x="384" y="278"/>
                    </a:cubicBezTo>
                    <a:cubicBezTo>
                      <a:pt x="386" y="278"/>
                      <a:pt x="387" y="269"/>
                      <a:pt x="389" y="274"/>
                    </a:cubicBezTo>
                    <a:cubicBezTo>
                      <a:pt x="390" y="278"/>
                      <a:pt x="395" y="268"/>
                      <a:pt x="396" y="272"/>
                    </a:cubicBezTo>
                    <a:cubicBezTo>
                      <a:pt x="397" y="276"/>
                      <a:pt x="403" y="281"/>
                      <a:pt x="405" y="280"/>
                    </a:cubicBezTo>
                    <a:cubicBezTo>
                      <a:pt x="408" y="279"/>
                      <a:pt x="404" y="274"/>
                      <a:pt x="401" y="274"/>
                    </a:cubicBezTo>
                    <a:cubicBezTo>
                      <a:pt x="397" y="274"/>
                      <a:pt x="398" y="268"/>
                      <a:pt x="401" y="268"/>
                    </a:cubicBezTo>
                    <a:cubicBezTo>
                      <a:pt x="404" y="268"/>
                      <a:pt x="410" y="276"/>
                      <a:pt x="410" y="279"/>
                    </a:cubicBezTo>
                    <a:cubicBezTo>
                      <a:pt x="410" y="282"/>
                      <a:pt x="407" y="282"/>
                      <a:pt x="404" y="285"/>
                    </a:cubicBezTo>
                    <a:cubicBezTo>
                      <a:pt x="401" y="288"/>
                      <a:pt x="398" y="280"/>
                      <a:pt x="394" y="280"/>
                    </a:cubicBezTo>
                    <a:cubicBezTo>
                      <a:pt x="391" y="280"/>
                      <a:pt x="394" y="285"/>
                      <a:pt x="396" y="289"/>
                    </a:cubicBezTo>
                    <a:cubicBezTo>
                      <a:pt x="397" y="292"/>
                      <a:pt x="392" y="297"/>
                      <a:pt x="396" y="300"/>
                    </a:cubicBezTo>
                    <a:cubicBezTo>
                      <a:pt x="400" y="303"/>
                      <a:pt x="399" y="298"/>
                      <a:pt x="400" y="296"/>
                    </a:cubicBezTo>
                    <a:cubicBezTo>
                      <a:pt x="401" y="294"/>
                      <a:pt x="404" y="297"/>
                      <a:pt x="406" y="298"/>
                    </a:cubicBezTo>
                    <a:cubicBezTo>
                      <a:pt x="408" y="300"/>
                      <a:pt x="409" y="294"/>
                      <a:pt x="409" y="292"/>
                    </a:cubicBezTo>
                    <a:cubicBezTo>
                      <a:pt x="409" y="290"/>
                      <a:pt x="412" y="291"/>
                      <a:pt x="414" y="294"/>
                    </a:cubicBezTo>
                    <a:cubicBezTo>
                      <a:pt x="416" y="297"/>
                      <a:pt x="417" y="291"/>
                      <a:pt x="420" y="291"/>
                    </a:cubicBezTo>
                    <a:cubicBezTo>
                      <a:pt x="423" y="292"/>
                      <a:pt x="421" y="297"/>
                      <a:pt x="421" y="299"/>
                    </a:cubicBezTo>
                    <a:cubicBezTo>
                      <a:pt x="421" y="302"/>
                      <a:pt x="426" y="297"/>
                      <a:pt x="425" y="300"/>
                    </a:cubicBezTo>
                    <a:cubicBezTo>
                      <a:pt x="425" y="300"/>
                      <a:pt x="425" y="301"/>
                      <a:pt x="425" y="301"/>
                    </a:cubicBezTo>
                    <a:cubicBezTo>
                      <a:pt x="428" y="299"/>
                      <a:pt x="431" y="297"/>
                      <a:pt x="433" y="296"/>
                    </a:cubicBezTo>
                    <a:cubicBezTo>
                      <a:pt x="438" y="292"/>
                      <a:pt x="429" y="290"/>
                      <a:pt x="431" y="286"/>
                    </a:cubicBezTo>
                    <a:close/>
                    <a:moveTo>
                      <a:pt x="9" y="321"/>
                    </a:moveTo>
                    <a:cubicBezTo>
                      <a:pt x="15" y="319"/>
                      <a:pt x="17" y="316"/>
                      <a:pt x="15" y="313"/>
                    </a:cubicBezTo>
                    <a:cubicBezTo>
                      <a:pt x="12" y="310"/>
                      <a:pt x="4" y="323"/>
                      <a:pt x="9" y="321"/>
                    </a:cubicBezTo>
                    <a:close/>
                    <a:moveTo>
                      <a:pt x="51" y="299"/>
                    </a:moveTo>
                    <a:cubicBezTo>
                      <a:pt x="46" y="297"/>
                      <a:pt x="31" y="305"/>
                      <a:pt x="36" y="306"/>
                    </a:cubicBezTo>
                    <a:cubicBezTo>
                      <a:pt x="40" y="307"/>
                      <a:pt x="41" y="303"/>
                      <a:pt x="45" y="303"/>
                    </a:cubicBezTo>
                    <a:cubicBezTo>
                      <a:pt x="49" y="303"/>
                      <a:pt x="57" y="301"/>
                      <a:pt x="51" y="299"/>
                    </a:cubicBezTo>
                    <a:close/>
                    <a:moveTo>
                      <a:pt x="178" y="240"/>
                    </a:moveTo>
                    <a:cubicBezTo>
                      <a:pt x="178" y="237"/>
                      <a:pt x="174" y="237"/>
                      <a:pt x="169" y="243"/>
                    </a:cubicBezTo>
                    <a:cubicBezTo>
                      <a:pt x="164" y="249"/>
                      <a:pt x="160" y="252"/>
                      <a:pt x="159" y="255"/>
                    </a:cubicBezTo>
                    <a:cubicBezTo>
                      <a:pt x="159" y="257"/>
                      <a:pt x="153" y="254"/>
                      <a:pt x="151" y="258"/>
                    </a:cubicBezTo>
                    <a:cubicBezTo>
                      <a:pt x="149" y="261"/>
                      <a:pt x="152" y="269"/>
                      <a:pt x="156" y="266"/>
                    </a:cubicBezTo>
                    <a:cubicBezTo>
                      <a:pt x="159" y="264"/>
                      <a:pt x="160" y="266"/>
                      <a:pt x="162" y="266"/>
                    </a:cubicBezTo>
                    <a:cubicBezTo>
                      <a:pt x="164" y="266"/>
                      <a:pt x="174" y="259"/>
                      <a:pt x="177" y="256"/>
                    </a:cubicBezTo>
                    <a:cubicBezTo>
                      <a:pt x="179" y="252"/>
                      <a:pt x="173" y="251"/>
                      <a:pt x="172" y="249"/>
                    </a:cubicBezTo>
                    <a:cubicBezTo>
                      <a:pt x="172" y="247"/>
                      <a:pt x="178" y="247"/>
                      <a:pt x="180" y="245"/>
                    </a:cubicBezTo>
                    <a:cubicBezTo>
                      <a:pt x="183" y="244"/>
                      <a:pt x="178" y="243"/>
                      <a:pt x="178" y="240"/>
                    </a:cubicBezTo>
                    <a:close/>
                    <a:moveTo>
                      <a:pt x="19" y="210"/>
                    </a:moveTo>
                    <a:cubicBezTo>
                      <a:pt x="18" y="206"/>
                      <a:pt x="8" y="210"/>
                      <a:pt x="9" y="214"/>
                    </a:cubicBezTo>
                    <a:cubicBezTo>
                      <a:pt x="10" y="218"/>
                      <a:pt x="20" y="220"/>
                      <a:pt x="25" y="219"/>
                    </a:cubicBezTo>
                    <a:cubicBezTo>
                      <a:pt x="28" y="217"/>
                      <a:pt x="30" y="213"/>
                      <a:pt x="27" y="211"/>
                    </a:cubicBezTo>
                    <a:cubicBezTo>
                      <a:pt x="24" y="208"/>
                      <a:pt x="19" y="214"/>
                      <a:pt x="19" y="210"/>
                    </a:cubicBezTo>
                    <a:close/>
                    <a:moveTo>
                      <a:pt x="1137" y="413"/>
                    </a:moveTo>
                    <a:cubicBezTo>
                      <a:pt x="1137" y="410"/>
                      <a:pt x="1127" y="412"/>
                      <a:pt x="1122" y="409"/>
                    </a:cubicBezTo>
                    <a:cubicBezTo>
                      <a:pt x="1117" y="405"/>
                      <a:pt x="1109" y="422"/>
                      <a:pt x="1108" y="429"/>
                    </a:cubicBezTo>
                    <a:cubicBezTo>
                      <a:pt x="1106" y="436"/>
                      <a:pt x="1094" y="443"/>
                      <a:pt x="1094" y="443"/>
                    </a:cubicBezTo>
                    <a:cubicBezTo>
                      <a:pt x="1094" y="443"/>
                      <a:pt x="1058" y="444"/>
                      <a:pt x="1055" y="444"/>
                    </a:cubicBezTo>
                    <a:cubicBezTo>
                      <a:pt x="1053" y="444"/>
                      <a:pt x="1045" y="451"/>
                      <a:pt x="1040" y="455"/>
                    </a:cubicBezTo>
                    <a:cubicBezTo>
                      <a:pt x="1040" y="455"/>
                      <a:pt x="1040" y="455"/>
                      <a:pt x="1040" y="456"/>
                    </a:cubicBezTo>
                    <a:cubicBezTo>
                      <a:pt x="1044" y="462"/>
                      <a:pt x="1031" y="466"/>
                      <a:pt x="1018" y="467"/>
                    </a:cubicBezTo>
                    <a:cubicBezTo>
                      <a:pt x="1015" y="467"/>
                      <a:pt x="1012" y="467"/>
                      <a:pt x="1009" y="467"/>
                    </a:cubicBezTo>
                    <a:cubicBezTo>
                      <a:pt x="1010" y="469"/>
                      <a:pt x="1010" y="471"/>
                      <a:pt x="1010" y="472"/>
                    </a:cubicBezTo>
                    <a:cubicBezTo>
                      <a:pt x="1010" y="473"/>
                      <a:pt x="1009" y="474"/>
                      <a:pt x="1007" y="475"/>
                    </a:cubicBezTo>
                    <a:cubicBezTo>
                      <a:pt x="1005" y="479"/>
                      <a:pt x="989" y="486"/>
                      <a:pt x="981" y="491"/>
                    </a:cubicBezTo>
                    <a:cubicBezTo>
                      <a:pt x="971" y="496"/>
                      <a:pt x="958" y="493"/>
                      <a:pt x="958" y="486"/>
                    </a:cubicBezTo>
                    <a:cubicBezTo>
                      <a:pt x="958" y="478"/>
                      <a:pt x="965" y="480"/>
                      <a:pt x="967" y="483"/>
                    </a:cubicBezTo>
                    <a:cubicBezTo>
                      <a:pt x="967" y="484"/>
                      <a:pt x="969" y="483"/>
                      <a:pt x="971" y="482"/>
                    </a:cubicBezTo>
                    <a:cubicBezTo>
                      <a:pt x="969" y="479"/>
                      <a:pt x="969" y="476"/>
                      <a:pt x="970" y="473"/>
                    </a:cubicBezTo>
                    <a:cubicBezTo>
                      <a:pt x="967" y="472"/>
                      <a:pt x="971" y="460"/>
                      <a:pt x="965" y="459"/>
                    </a:cubicBezTo>
                    <a:cubicBezTo>
                      <a:pt x="959" y="457"/>
                      <a:pt x="952" y="467"/>
                      <a:pt x="953" y="461"/>
                    </a:cubicBezTo>
                    <a:cubicBezTo>
                      <a:pt x="954" y="454"/>
                      <a:pt x="963" y="449"/>
                      <a:pt x="958" y="440"/>
                    </a:cubicBezTo>
                    <a:cubicBezTo>
                      <a:pt x="952" y="432"/>
                      <a:pt x="942" y="432"/>
                      <a:pt x="940" y="438"/>
                    </a:cubicBezTo>
                    <a:cubicBezTo>
                      <a:pt x="938" y="445"/>
                      <a:pt x="931" y="442"/>
                      <a:pt x="929" y="447"/>
                    </a:cubicBezTo>
                    <a:cubicBezTo>
                      <a:pt x="926" y="452"/>
                      <a:pt x="924" y="463"/>
                      <a:pt x="926" y="471"/>
                    </a:cubicBezTo>
                    <a:cubicBezTo>
                      <a:pt x="928" y="479"/>
                      <a:pt x="925" y="483"/>
                      <a:pt x="918" y="487"/>
                    </a:cubicBezTo>
                    <a:cubicBezTo>
                      <a:pt x="910" y="492"/>
                      <a:pt x="906" y="480"/>
                      <a:pt x="909" y="466"/>
                    </a:cubicBezTo>
                    <a:cubicBezTo>
                      <a:pt x="911" y="456"/>
                      <a:pt x="917" y="446"/>
                      <a:pt x="912" y="446"/>
                    </a:cubicBezTo>
                    <a:cubicBezTo>
                      <a:pt x="907" y="446"/>
                      <a:pt x="918" y="434"/>
                      <a:pt x="929" y="432"/>
                    </a:cubicBezTo>
                    <a:cubicBezTo>
                      <a:pt x="939" y="429"/>
                      <a:pt x="952" y="430"/>
                      <a:pt x="952" y="427"/>
                    </a:cubicBezTo>
                    <a:cubicBezTo>
                      <a:pt x="952" y="426"/>
                      <a:pt x="953" y="426"/>
                      <a:pt x="954" y="426"/>
                    </a:cubicBezTo>
                    <a:cubicBezTo>
                      <a:pt x="951" y="424"/>
                      <a:pt x="949" y="422"/>
                      <a:pt x="947" y="421"/>
                    </a:cubicBezTo>
                    <a:cubicBezTo>
                      <a:pt x="947" y="422"/>
                      <a:pt x="947" y="422"/>
                      <a:pt x="946" y="423"/>
                    </a:cubicBezTo>
                    <a:cubicBezTo>
                      <a:pt x="942" y="426"/>
                      <a:pt x="943" y="419"/>
                      <a:pt x="935" y="419"/>
                    </a:cubicBezTo>
                    <a:cubicBezTo>
                      <a:pt x="928" y="419"/>
                      <a:pt x="920" y="426"/>
                      <a:pt x="914" y="423"/>
                    </a:cubicBezTo>
                    <a:cubicBezTo>
                      <a:pt x="908" y="420"/>
                      <a:pt x="911" y="416"/>
                      <a:pt x="906" y="416"/>
                    </a:cubicBezTo>
                    <a:cubicBezTo>
                      <a:pt x="900" y="416"/>
                      <a:pt x="910" y="405"/>
                      <a:pt x="902" y="410"/>
                    </a:cubicBezTo>
                    <a:cubicBezTo>
                      <a:pt x="894" y="414"/>
                      <a:pt x="882" y="425"/>
                      <a:pt x="876" y="420"/>
                    </a:cubicBezTo>
                    <a:cubicBezTo>
                      <a:pt x="871" y="415"/>
                      <a:pt x="866" y="422"/>
                      <a:pt x="862" y="418"/>
                    </a:cubicBezTo>
                    <a:cubicBezTo>
                      <a:pt x="858" y="414"/>
                      <a:pt x="876" y="403"/>
                      <a:pt x="884" y="403"/>
                    </a:cubicBezTo>
                    <a:cubicBezTo>
                      <a:pt x="886" y="403"/>
                      <a:pt x="888" y="402"/>
                      <a:pt x="890" y="401"/>
                    </a:cubicBezTo>
                    <a:cubicBezTo>
                      <a:pt x="886" y="399"/>
                      <a:pt x="876" y="396"/>
                      <a:pt x="874" y="399"/>
                    </a:cubicBezTo>
                    <a:cubicBezTo>
                      <a:pt x="871" y="402"/>
                      <a:pt x="867" y="400"/>
                      <a:pt x="864" y="397"/>
                    </a:cubicBezTo>
                    <a:cubicBezTo>
                      <a:pt x="862" y="394"/>
                      <a:pt x="859" y="398"/>
                      <a:pt x="855" y="393"/>
                    </a:cubicBezTo>
                    <a:cubicBezTo>
                      <a:pt x="851" y="389"/>
                      <a:pt x="847" y="392"/>
                      <a:pt x="845" y="393"/>
                    </a:cubicBezTo>
                    <a:cubicBezTo>
                      <a:pt x="842" y="394"/>
                      <a:pt x="839" y="391"/>
                      <a:pt x="835" y="390"/>
                    </a:cubicBezTo>
                    <a:cubicBezTo>
                      <a:pt x="831" y="388"/>
                      <a:pt x="834" y="384"/>
                      <a:pt x="830" y="381"/>
                    </a:cubicBezTo>
                    <a:cubicBezTo>
                      <a:pt x="827" y="378"/>
                      <a:pt x="826" y="386"/>
                      <a:pt x="826" y="386"/>
                    </a:cubicBezTo>
                    <a:cubicBezTo>
                      <a:pt x="516" y="388"/>
                      <a:pt x="516" y="388"/>
                      <a:pt x="516" y="388"/>
                    </a:cubicBezTo>
                    <a:cubicBezTo>
                      <a:pt x="516" y="388"/>
                      <a:pt x="516" y="389"/>
                      <a:pt x="517" y="389"/>
                    </a:cubicBezTo>
                    <a:cubicBezTo>
                      <a:pt x="521" y="393"/>
                      <a:pt x="518" y="396"/>
                      <a:pt x="519" y="401"/>
                    </a:cubicBezTo>
                    <a:cubicBezTo>
                      <a:pt x="520" y="406"/>
                      <a:pt x="519" y="412"/>
                      <a:pt x="515" y="412"/>
                    </a:cubicBezTo>
                    <a:cubicBezTo>
                      <a:pt x="512" y="412"/>
                      <a:pt x="511" y="408"/>
                      <a:pt x="514" y="407"/>
                    </a:cubicBezTo>
                    <a:cubicBezTo>
                      <a:pt x="517" y="405"/>
                      <a:pt x="515" y="400"/>
                      <a:pt x="512" y="400"/>
                    </a:cubicBezTo>
                    <a:cubicBezTo>
                      <a:pt x="511" y="400"/>
                      <a:pt x="510" y="398"/>
                      <a:pt x="510" y="395"/>
                    </a:cubicBezTo>
                    <a:cubicBezTo>
                      <a:pt x="505" y="397"/>
                      <a:pt x="499" y="396"/>
                      <a:pt x="492" y="395"/>
                    </a:cubicBezTo>
                    <a:cubicBezTo>
                      <a:pt x="492" y="396"/>
                      <a:pt x="493" y="396"/>
                      <a:pt x="493" y="396"/>
                    </a:cubicBezTo>
                    <a:cubicBezTo>
                      <a:pt x="493" y="399"/>
                      <a:pt x="494" y="406"/>
                      <a:pt x="498" y="411"/>
                    </a:cubicBezTo>
                    <a:cubicBezTo>
                      <a:pt x="502" y="417"/>
                      <a:pt x="500" y="420"/>
                      <a:pt x="503" y="422"/>
                    </a:cubicBezTo>
                    <a:cubicBezTo>
                      <a:pt x="507" y="424"/>
                      <a:pt x="507" y="426"/>
                      <a:pt x="503" y="426"/>
                    </a:cubicBezTo>
                    <a:cubicBezTo>
                      <a:pt x="500" y="425"/>
                      <a:pt x="502" y="428"/>
                      <a:pt x="501" y="436"/>
                    </a:cubicBezTo>
                    <a:cubicBezTo>
                      <a:pt x="500" y="443"/>
                      <a:pt x="500" y="459"/>
                      <a:pt x="499" y="464"/>
                    </a:cubicBezTo>
                    <a:cubicBezTo>
                      <a:pt x="499" y="468"/>
                      <a:pt x="493" y="476"/>
                      <a:pt x="496" y="481"/>
                    </a:cubicBezTo>
                    <a:cubicBezTo>
                      <a:pt x="500" y="486"/>
                      <a:pt x="502" y="493"/>
                      <a:pt x="500" y="499"/>
                    </a:cubicBezTo>
                    <a:cubicBezTo>
                      <a:pt x="498" y="506"/>
                      <a:pt x="499" y="509"/>
                      <a:pt x="501" y="514"/>
                    </a:cubicBezTo>
                    <a:cubicBezTo>
                      <a:pt x="504" y="519"/>
                      <a:pt x="502" y="527"/>
                      <a:pt x="505" y="529"/>
                    </a:cubicBezTo>
                    <a:cubicBezTo>
                      <a:pt x="508" y="531"/>
                      <a:pt x="511" y="534"/>
                      <a:pt x="513" y="539"/>
                    </a:cubicBezTo>
                    <a:cubicBezTo>
                      <a:pt x="516" y="543"/>
                      <a:pt x="519" y="540"/>
                      <a:pt x="519" y="545"/>
                    </a:cubicBezTo>
                    <a:cubicBezTo>
                      <a:pt x="520" y="549"/>
                      <a:pt x="520" y="550"/>
                      <a:pt x="524" y="552"/>
                    </a:cubicBezTo>
                    <a:cubicBezTo>
                      <a:pt x="528" y="554"/>
                      <a:pt x="525" y="558"/>
                      <a:pt x="525" y="561"/>
                    </a:cubicBezTo>
                    <a:cubicBezTo>
                      <a:pt x="525" y="563"/>
                      <a:pt x="530" y="568"/>
                      <a:pt x="537" y="573"/>
                    </a:cubicBezTo>
                    <a:cubicBezTo>
                      <a:pt x="543" y="579"/>
                      <a:pt x="538" y="584"/>
                      <a:pt x="543" y="584"/>
                    </a:cubicBezTo>
                    <a:cubicBezTo>
                      <a:pt x="547" y="584"/>
                      <a:pt x="552" y="587"/>
                      <a:pt x="557" y="590"/>
                    </a:cubicBezTo>
                    <a:cubicBezTo>
                      <a:pt x="561" y="593"/>
                      <a:pt x="563" y="591"/>
                      <a:pt x="566" y="592"/>
                    </a:cubicBezTo>
                    <a:cubicBezTo>
                      <a:pt x="569" y="592"/>
                      <a:pt x="575" y="599"/>
                      <a:pt x="577" y="604"/>
                    </a:cubicBezTo>
                    <a:cubicBezTo>
                      <a:pt x="577" y="606"/>
                      <a:pt x="578" y="609"/>
                      <a:pt x="579" y="611"/>
                    </a:cubicBezTo>
                    <a:cubicBezTo>
                      <a:pt x="605" y="608"/>
                      <a:pt x="605" y="608"/>
                      <a:pt x="605" y="608"/>
                    </a:cubicBezTo>
                    <a:cubicBezTo>
                      <a:pt x="605" y="608"/>
                      <a:pt x="613" y="613"/>
                      <a:pt x="618" y="614"/>
                    </a:cubicBezTo>
                    <a:cubicBezTo>
                      <a:pt x="622" y="615"/>
                      <a:pt x="647" y="625"/>
                      <a:pt x="647" y="625"/>
                    </a:cubicBezTo>
                    <a:cubicBezTo>
                      <a:pt x="679" y="624"/>
                      <a:pt x="679" y="624"/>
                      <a:pt x="679" y="624"/>
                    </a:cubicBezTo>
                    <a:cubicBezTo>
                      <a:pt x="683" y="619"/>
                      <a:pt x="683" y="619"/>
                      <a:pt x="683" y="619"/>
                    </a:cubicBezTo>
                    <a:cubicBezTo>
                      <a:pt x="700" y="619"/>
                      <a:pt x="700" y="619"/>
                      <a:pt x="700" y="619"/>
                    </a:cubicBezTo>
                    <a:cubicBezTo>
                      <a:pt x="700" y="619"/>
                      <a:pt x="711" y="630"/>
                      <a:pt x="713" y="631"/>
                    </a:cubicBezTo>
                    <a:cubicBezTo>
                      <a:pt x="715" y="632"/>
                      <a:pt x="720" y="637"/>
                      <a:pt x="720" y="640"/>
                    </a:cubicBezTo>
                    <a:cubicBezTo>
                      <a:pt x="720" y="643"/>
                      <a:pt x="722" y="646"/>
                      <a:pt x="724" y="647"/>
                    </a:cubicBezTo>
                    <a:cubicBezTo>
                      <a:pt x="727" y="648"/>
                      <a:pt x="736" y="654"/>
                      <a:pt x="737" y="654"/>
                    </a:cubicBezTo>
                    <a:cubicBezTo>
                      <a:pt x="739" y="653"/>
                      <a:pt x="741" y="643"/>
                      <a:pt x="746" y="643"/>
                    </a:cubicBezTo>
                    <a:cubicBezTo>
                      <a:pt x="751" y="644"/>
                      <a:pt x="764" y="647"/>
                      <a:pt x="766" y="655"/>
                    </a:cubicBezTo>
                    <a:cubicBezTo>
                      <a:pt x="768" y="662"/>
                      <a:pt x="775" y="668"/>
                      <a:pt x="777" y="670"/>
                    </a:cubicBezTo>
                    <a:cubicBezTo>
                      <a:pt x="779" y="672"/>
                      <a:pt x="778" y="676"/>
                      <a:pt x="779" y="679"/>
                    </a:cubicBezTo>
                    <a:cubicBezTo>
                      <a:pt x="781" y="681"/>
                      <a:pt x="781" y="685"/>
                      <a:pt x="783" y="685"/>
                    </a:cubicBezTo>
                    <a:cubicBezTo>
                      <a:pt x="785" y="685"/>
                      <a:pt x="794" y="691"/>
                      <a:pt x="798" y="691"/>
                    </a:cubicBezTo>
                    <a:cubicBezTo>
                      <a:pt x="800" y="691"/>
                      <a:pt x="801" y="692"/>
                      <a:pt x="803" y="693"/>
                    </a:cubicBezTo>
                    <a:cubicBezTo>
                      <a:pt x="804" y="684"/>
                      <a:pt x="794" y="682"/>
                      <a:pt x="800" y="678"/>
                    </a:cubicBezTo>
                    <a:cubicBezTo>
                      <a:pt x="806" y="674"/>
                      <a:pt x="800" y="670"/>
                      <a:pt x="803" y="668"/>
                    </a:cubicBezTo>
                    <a:cubicBezTo>
                      <a:pt x="806" y="666"/>
                      <a:pt x="811" y="664"/>
                      <a:pt x="811" y="661"/>
                    </a:cubicBezTo>
                    <a:cubicBezTo>
                      <a:pt x="811" y="658"/>
                      <a:pt x="814" y="658"/>
                      <a:pt x="818" y="658"/>
                    </a:cubicBezTo>
                    <a:cubicBezTo>
                      <a:pt x="822" y="659"/>
                      <a:pt x="829" y="652"/>
                      <a:pt x="829" y="649"/>
                    </a:cubicBezTo>
                    <a:cubicBezTo>
                      <a:pt x="828" y="646"/>
                      <a:pt x="829" y="646"/>
                      <a:pt x="834" y="647"/>
                    </a:cubicBezTo>
                    <a:cubicBezTo>
                      <a:pt x="839" y="648"/>
                      <a:pt x="838" y="641"/>
                      <a:pt x="841" y="642"/>
                    </a:cubicBezTo>
                    <a:cubicBezTo>
                      <a:pt x="844" y="643"/>
                      <a:pt x="847" y="645"/>
                      <a:pt x="847" y="643"/>
                    </a:cubicBezTo>
                    <a:cubicBezTo>
                      <a:pt x="847" y="640"/>
                      <a:pt x="850" y="641"/>
                      <a:pt x="852" y="644"/>
                    </a:cubicBezTo>
                    <a:cubicBezTo>
                      <a:pt x="855" y="647"/>
                      <a:pt x="861" y="648"/>
                      <a:pt x="862" y="644"/>
                    </a:cubicBezTo>
                    <a:cubicBezTo>
                      <a:pt x="862" y="641"/>
                      <a:pt x="866" y="644"/>
                      <a:pt x="869" y="648"/>
                    </a:cubicBezTo>
                    <a:cubicBezTo>
                      <a:pt x="872" y="651"/>
                      <a:pt x="874" y="650"/>
                      <a:pt x="879" y="650"/>
                    </a:cubicBezTo>
                    <a:cubicBezTo>
                      <a:pt x="883" y="651"/>
                      <a:pt x="883" y="649"/>
                      <a:pt x="884" y="646"/>
                    </a:cubicBezTo>
                    <a:cubicBezTo>
                      <a:pt x="884" y="643"/>
                      <a:pt x="889" y="653"/>
                      <a:pt x="894" y="653"/>
                    </a:cubicBezTo>
                    <a:cubicBezTo>
                      <a:pt x="898" y="654"/>
                      <a:pt x="895" y="650"/>
                      <a:pt x="891" y="648"/>
                    </a:cubicBezTo>
                    <a:cubicBezTo>
                      <a:pt x="888" y="645"/>
                      <a:pt x="892" y="644"/>
                      <a:pt x="889" y="641"/>
                    </a:cubicBezTo>
                    <a:cubicBezTo>
                      <a:pt x="886" y="639"/>
                      <a:pt x="893" y="636"/>
                      <a:pt x="899" y="636"/>
                    </a:cubicBezTo>
                    <a:cubicBezTo>
                      <a:pt x="905" y="637"/>
                      <a:pt x="904" y="638"/>
                      <a:pt x="907" y="635"/>
                    </a:cubicBezTo>
                    <a:cubicBezTo>
                      <a:pt x="909" y="631"/>
                      <a:pt x="911" y="635"/>
                      <a:pt x="911" y="638"/>
                    </a:cubicBezTo>
                    <a:cubicBezTo>
                      <a:pt x="911" y="641"/>
                      <a:pt x="921" y="636"/>
                      <a:pt x="926" y="636"/>
                    </a:cubicBezTo>
                    <a:cubicBezTo>
                      <a:pt x="931" y="636"/>
                      <a:pt x="936" y="640"/>
                      <a:pt x="937" y="643"/>
                    </a:cubicBezTo>
                    <a:cubicBezTo>
                      <a:pt x="937" y="646"/>
                      <a:pt x="941" y="648"/>
                      <a:pt x="944" y="645"/>
                    </a:cubicBezTo>
                    <a:cubicBezTo>
                      <a:pt x="948" y="641"/>
                      <a:pt x="951" y="638"/>
                      <a:pt x="955" y="641"/>
                    </a:cubicBezTo>
                    <a:cubicBezTo>
                      <a:pt x="958" y="645"/>
                      <a:pt x="962" y="649"/>
                      <a:pt x="966" y="654"/>
                    </a:cubicBezTo>
                    <a:cubicBezTo>
                      <a:pt x="970" y="658"/>
                      <a:pt x="964" y="663"/>
                      <a:pt x="966" y="666"/>
                    </a:cubicBezTo>
                    <a:cubicBezTo>
                      <a:pt x="969" y="670"/>
                      <a:pt x="966" y="674"/>
                      <a:pt x="971" y="678"/>
                    </a:cubicBezTo>
                    <a:cubicBezTo>
                      <a:pt x="976" y="681"/>
                      <a:pt x="972" y="688"/>
                      <a:pt x="976" y="689"/>
                    </a:cubicBezTo>
                    <a:cubicBezTo>
                      <a:pt x="980" y="690"/>
                      <a:pt x="983" y="697"/>
                      <a:pt x="983" y="699"/>
                    </a:cubicBezTo>
                    <a:cubicBezTo>
                      <a:pt x="984" y="702"/>
                      <a:pt x="991" y="705"/>
                      <a:pt x="992" y="701"/>
                    </a:cubicBezTo>
                    <a:cubicBezTo>
                      <a:pt x="992" y="696"/>
                      <a:pt x="996" y="691"/>
                      <a:pt x="997" y="687"/>
                    </a:cubicBezTo>
                    <a:cubicBezTo>
                      <a:pt x="997" y="683"/>
                      <a:pt x="994" y="669"/>
                      <a:pt x="991" y="665"/>
                    </a:cubicBezTo>
                    <a:cubicBezTo>
                      <a:pt x="987" y="660"/>
                      <a:pt x="991" y="659"/>
                      <a:pt x="987" y="654"/>
                    </a:cubicBezTo>
                    <a:cubicBezTo>
                      <a:pt x="983" y="649"/>
                      <a:pt x="981" y="639"/>
                      <a:pt x="981" y="632"/>
                    </a:cubicBezTo>
                    <a:cubicBezTo>
                      <a:pt x="981" y="624"/>
                      <a:pt x="990" y="612"/>
                      <a:pt x="994" y="608"/>
                    </a:cubicBezTo>
                    <a:cubicBezTo>
                      <a:pt x="999" y="605"/>
                      <a:pt x="1003" y="607"/>
                      <a:pt x="1004" y="603"/>
                    </a:cubicBezTo>
                    <a:cubicBezTo>
                      <a:pt x="1005" y="599"/>
                      <a:pt x="1011" y="594"/>
                      <a:pt x="1014" y="594"/>
                    </a:cubicBezTo>
                    <a:cubicBezTo>
                      <a:pt x="1017" y="594"/>
                      <a:pt x="1020" y="594"/>
                      <a:pt x="1020" y="591"/>
                    </a:cubicBezTo>
                    <a:cubicBezTo>
                      <a:pt x="1021" y="588"/>
                      <a:pt x="1026" y="584"/>
                      <a:pt x="1032" y="583"/>
                    </a:cubicBezTo>
                    <a:cubicBezTo>
                      <a:pt x="1039" y="582"/>
                      <a:pt x="1035" y="578"/>
                      <a:pt x="1033" y="575"/>
                    </a:cubicBezTo>
                    <a:cubicBezTo>
                      <a:pt x="1032" y="572"/>
                      <a:pt x="1035" y="569"/>
                      <a:pt x="1036" y="571"/>
                    </a:cubicBezTo>
                    <a:cubicBezTo>
                      <a:pt x="1037" y="573"/>
                      <a:pt x="1041" y="574"/>
                      <a:pt x="1044" y="572"/>
                    </a:cubicBezTo>
                    <a:cubicBezTo>
                      <a:pt x="1046" y="570"/>
                      <a:pt x="1052" y="565"/>
                      <a:pt x="1047" y="565"/>
                    </a:cubicBezTo>
                    <a:cubicBezTo>
                      <a:pt x="1041" y="565"/>
                      <a:pt x="1040" y="563"/>
                      <a:pt x="1043" y="561"/>
                    </a:cubicBezTo>
                    <a:cubicBezTo>
                      <a:pt x="1046" y="560"/>
                      <a:pt x="1044" y="554"/>
                      <a:pt x="1039" y="554"/>
                    </a:cubicBezTo>
                    <a:cubicBezTo>
                      <a:pt x="1035" y="553"/>
                      <a:pt x="1036" y="551"/>
                      <a:pt x="1039" y="548"/>
                    </a:cubicBezTo>
                    <a:cubicBezTo>
                      <a:pt x="1042" y="545"/>
                      <a:pt x="1035" y="541"/>
                      <a:pt x="1032" y="539"/>
                    </a:cubicBezTo>
                    <a:cubicBezTo>
                      <a:pt x="1028" y="536"/>
                      <a:pt x="1034" y="535"/>
                      <a:pt x="1036" y="535"/>
                    </a:cubicBezTo>
                    <a:cubicBezTo>
                      <a:pt x="1039" y="534"/>
                      <a:pt x="1037" y="523"/>
                      <a:pt x="1038" y="520"/>
                    </a:cubicBezTo>
                    <a:cubicBezTo>
                      <a:pt x="1039" y="517"/>
                      <a:pt x="1043" y="517"/>
                      <a:pt x="1042" y="520"/>
                    </a:cubicBezTo>
                    <a:cubicBezTo>
                      <a:pt x="1040" y="523"/>
                      <a:pt x="1037" y="527"/>
                      <a:pt x="1041" y="531"/>
                    </a:cubicBezTo>
                    <a:cubicBezTo>
                      <a:pt x="1044" y="535"/>
                      <a:pt x="1045" y="539"/>
                      <a:pt x="1044" y="544"/>
                    </a:cubicBezTo>
                    <a:cubicBezTo>
                      <a:pt x="1042" y="550"/>
                      <a:pt x="1045" y="549"/>
                      <a:pt x="1049" y="541"/>
                    </a:cubicBezTo>
                    <a:cubicBezTo>
                      <a:pt x="1052" y="534"/>
                      <a:pt x="1053" y="527"/>
                      <a:pt x="1050" y="526"/>
                    </a:cubicBezTo>
                    <a:cubicBezTo>
                      <a:pt x="1048" y="526"/>
                      <a:pt x="1048" y="518"/>
                      <a:pt x="1051" y="522"/>
                    </a:cubicBezTo>
                    <a:cubicBezTo>
                      <a:pt x="1054" y="525"/>
                      <a:pt x="1055" y="526"/>
                      <a:pt x="1059" y="521"/>
                    </a:cubicBezTo>
                    <a:cubicBezTo>
                      <a:pt x="1063" y="517"/>
                      <a:pt x="1068" y="509"/>
                      <a:pt x="1065" y="507"/>
                    </a:cubicBezTo>
                    <a:cubicBezTo>
                      <a:pt x="1062" y="505"/>
                      <a:pt x="1066" y="504"/>
                      <a:pt x="1071" y="504"/>
                    </a:cubicBezTo>
                    <a:cubicBezTo>
                      <a:pt x="1076" y="504"/>
                      <a:pt x="1087" y="501"/>
                      <a:pt x="1088" y="499"/>
                    </a:cubicBezTo>
                    <a:cubicBezTo>
                      <a:pt x="1090" y="494"/>
                      <a:pt x="1070" y="502"/>
                      <a:pt x="1070" y="499"/>
                    </a:cubicBezTo>
                    <a:cubicBezTo>
                      <a:pt x="1070" y="496"/>
                      <a:pt x="1083" y="493"/>
                      <a:pt x="1089" y="493"/>
                    </a:cubicBezTo>
                    <a:cubicBezTo>
                      <a:pt x="1094" y="493"/>
                      <a:pt x="1092" y="485"/>
                      <a:pt x="1094" y="488"/>
                    </a:cubicBezTo>
                    <a:cubicBezTo>
                      <a:pt x="1097" y="492"/>
                      <a:pt x="1100" y="491"/>
                      <a:pt x="1104" y="489"/>
                    </a:cubicBezTo>
                    <a:cubicBezTo>
                      <a:pt x="1107" y="487"/>
                      <a:pt x="1104" y="481"/>
                      <a:pt x="1101" y="480"/>
                    </a:cubicBezTo>
                    <a:cubicBezTo>
                      <a:pt x="1097" y="479"/>
                      <a:pt x="1103" y="477"/>
                      <a:pt x="1102" y="475"/>
                    </a:cubicBezTo>
                    <a:cubicBezTo>
                      <a:pt x="1101" y="472"/>
                      <a:pt x="1105" y="463"/>
                      <a:pt x="1109" y="462"/>
                    </a:cubicBezTo>
                    <a:cubicBezTo>
                      <a:pt x="1114" y="461"/>
                      <a:pt x="1112" y="458"/>
                      <a:pt x="1116" y="458"/>
                    </a:cubicBezTo>
                    <a:cubicBezTo>
                      <a:pt x="1120" y="458"/>
                      <a:pt x="1121" y="454"/>
                      <a:pt x="1124" y="450"/>
                    </a:cubicBezTo>
                    <a:cubicBezTo>
                      <a:pt x="1128" y="447"/>
                      <a:pt x="1133" y="456"/>
                      <a:pt x="1138" y="451"/>
                    </a:cubicBezTo>
                    <a:cubicBezTo>
                      <a:pt x="1140" y="448"/>
                      <a:pt x="1143" y="446"/>
                      <a:pt x="1147" y="444"/>
                    </a:cubicBezTo>
                    <a:cubicBezTo>
                      <a:pt x="1134" y="427"/>
                      <a:pt x="1137" y="416"/>
                      <a:pt x="1137" y="41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6" name="Freeform 126"/>
              <p:cNvSpPr>
                <a:spLocks noEditPoints="1"/>
              </p:cNvSpPr>
              <p:nvPr/>
            </p:nvSpPr>
            <p:spPr bwMode="auto">
              <a:xfrm>
                <a:off x="4159250" y="2241550"/>
                <a:ext cx="276225" cy="196850"/>
              </a:xfrm>
              <a:custGeom>
                <a:avLst/>
                <a:gdLst/>
                <a:ahLst/>
                <a:cxnLst>
                  <a:cxn ang="0">
                    <a:pos x="143" y="18"/>
                  </a:cxn>
                  <a:cxn ang="0">
                    <a:pos x="132" y="18"/>
                  </a:cxn>
                  <a:cxn ang="0">
                    <a:pos x="118" y="15"/>
                  </a:cxn>
                  <a:cxn ang="0">
                    <a:pos x="113" y="13"/>
                  </a:cxn>
                  <a:cxn ang="0">
                    <a:pos x="104" y="14"/>
                  </a:cxn>
                  <a:cxn ang="0">
                    <a:pos x="93" y="9"/>
                  </a:cxn>
                  <a:cxn ang="0">
                    <a:pos x="87" y="6"/>
                  </a:cxn>
                  <a:cxn ang="0">
                    <a:pos x="67" y="4"/>
                  </a:cxn>
                  <a:cxn ang="0">
                    <a:pos x="30" y="3"/>
                  </a:cxn>
                  <a:cxn ang="0">
                    <a:pos x="16" y="0"/>
                  </a:cxn>
                  <a:cxn ang="0">
                    <a:pos x="7" y="6"/>
                  </a:cxn>
                  <a:cxn ang="0">
                    <a:pos x="5" y="14"/>
                  </a:cxn>
                  <a:cxn ang="0">
                    <a:pos x="7" y="25"/>
                  </a:cxn>
                  <a:cxn ang="0">
                    <a:pos x="10" y="23"/>
                  </a:cxn>
                  <a:cxn ang="0">
                    <a:pos x="14" y="24"/>
                  </a:cxn>
                  <a:cxn ang="0">
                    <a:pos x="21" y="25"/>
                  </a:cxn>
                  <a:cxn ang="0">
                    <a:pos x="25" y="25"/>
                  </a:cxn>
                  <a:cxn ang="0">
                    <a:pos x="32" y="27"/>
                  </a:cxn>
                  <a:cxn ang="0">
                    <a:pos x="35" y="31"/>
                  </a:cxn>
                  <a:cxn ang="0">
                    <a:pos x="27" y="38"/>
                  </a:cxn>
                  <a:cxn ang="0">
                    <a:pos x="28" y="48"/>
                  </a:cxn>
                  <a:cxn ang="0">
                    <a:pos x="26" y="56"/>
                  </a:cxn>
                  <a:cxn ang="0">
                    <a:pos x="23" y="60"/>
                  </a:cxn>
                  <a:cxn ang="0">
                    <a:pos x="27" y="66"/>
                  </a:cxn>
                  <a:cxn ang="0">
                    <a:pos x="24" y="73"/>
                  </a:cxn>
                  <a:cxn ang="0">
                    <a:pos x="26" y="78"/>
                  </a:cxn>
                  <a:cxn ang="0">
                    <a:pos x="22" y="85"/>
                  </a:cxn>
                  <a:cxn ang="0">
                    <a:pos x="23" y="89"/>
                  </a:cxn>
                  <a:cxn ang="0">
                    <a:pos x="29" y="89"/>
                  </a:cxn>
                  <a:cxn ang="0">
                    <a:pos x="43" y="102"/>
                  </a:cxn>
                  <a:cxn ang="0">
                    <a:pos x="46" y="99"/>
                  </a:cxn>
                  <a:cxn ang="0">
                    <a:pos x="52" y="98"/>
                  </a:cxn>
                  <a:cxn ang="0">
                    <a:pos x="63" y="94"/>
                  </a:cxn>
                  <a:cxn ang="0">
                    <a:pos x="77" y="94"/>
                  </a:cxn>
                  <a:cxn ang="0">
                    <a:pos x="85" y="90"/>
                  </a:cxn>
                  <a:cxn ang="0">
                    <a:pos x="94" y="84"/>
                  </a:cxn>
                  <a:cxn ang="0">
                    <a:pos x="98" y="76"/>
                  </a:cxn>
                  <a:cxn ang="0">
                    <a:pos x="106" y="67"/>
                  </a:cxn>
                  <a:cxn ang="0">
                    <a:pos x="107" y="51"/>
                  </a:cxn>
                  <a:cxn ang="0">
                    <a:pos x="116" y="40"/>
                  </a:cxn>
                  <a:cxn ang="0">
                    <a:pos x="126" y="34"/>
                  </a:cxn>
                  <a:cxn ang="0">
                    <a:pos x="139" y="28"/>
                  </a:cxn>
                  <a:cxn ang="0">
                    <a:pos x="143" y="18"/>
                  </a:cxn>
                  <a:cxn ang="0">
                    <a:pos x="144" y="55"/>
                  </a:cxn>
                  <a:cxn ang="0">
                    <a:pos x="134" y="58"/>
                  </a:cxn>
                  <a:cxn ang="0">
                    <a:pos x="144" y="55"/>
                  </a:cxn>
                </a:cxnLst>
                <a:rect l="0" t="0" r="r" b="b"/>
                <a:pathLst>
                  <a:path w="145" h="103">
                    <a:moveTo>
                      <a:pt x="143" y="18"/>
                    </a:moveTo>
                    <a:cubicBezTo>
                      <a:pt x="139" y="18"/>
                      <a:pt x="135" y="18"/>
                      <a:pt x="132" y="18"/>
                    </a:cubicBezTo>
                    <a:cubicBezTo>
                      <a:pt x="128" y="17"/>
                      <a:pt x="120" y="17"/>
                      <a:pt x="118" y="15"/>
                    </a:cubicBezTo>
                    <a:cubicBezTo>
                      <a:pt x="116" y="12"/>
                      <a:pt x="113" y="11"/>
                      <a:pt x="113" y="13"/>
                    </a:cubicBezTo>
                    <a:cubicBezTo>
                      <a:pt x="113" y="16"/>
                      <a:pt x="107" y="16"/>
                      <a:pt x="104" y="14"/>
                    </a:cubicBezTo>
                    <a:cubicBezTo>
                      <a:pt x="101" y="12"/>
                      <a:pt x="96" y="10"/>
                      <a:pt x="93" y="9"/>
                    </a:cubicBezTo>
                    <a:cubicBezTo>
                      <a:pt x="92" y="8"/>
                      <a:pt x="89" y="7"/>
                      <a:pt x="87" y="6"/>
                    </a:cubicBezTo>
                    <a:cubicBezTo>
                      <a:pt x="83" y="6"/>
                      <a:pt x="74" y="3"/>
                      <a:pt x="67" y="4"/>
                    </a:cubicBezTo>
                    <a:cubicBezTo>
                      <a:pt x="60" y="4"/>
                      <a:pt x="39" y="3"/>
                      <a:pt x="30" y="3"/>
                    </a:cubicBezTo>
                    <a:cubicBezTo>
                      <a:pt x="22" y="4"/>
                      <a:pt x="21" y="0"/>
                      <a:pt x="16" y="0"/>
                    </a:cubicBezTo>
                    <a:cubicBezTo>
                      <a:pt x="12" y="0"/>
                      <a:pt x="14" y="5"/>
                      <a:pt x="7" y="6"/>
                    </a:cubicBezTo>
                    <a:cubicBezTo>
                      <a:pt x="0" y="6"/>
                      <a:pt x="0" y="10"/>
                      <a:pt x="5" y="14"/>
                    </a:cubicBezTo>
                    <a:cubicBezTo>
                      <a:pt x="7" y="16"/>
                      <a:pt x="7" y="20"/>
                      <a:pt x="7" y="25"/>
                    </a:cubicBezTo>
                    <a:cubicBezTo>
                      <a:pt x="8" y="25"/>
                      <a:pt x="9" y="24"/>
                      <a:pt x="10" y="23"/>
                    </a:cubicBezTo>
                    <a:cubicBezTo>
                      <a:pt x="12" y="21"/>
                      <a:pt x="14" y="21"/>
                      <a:pt x="14" y="24"/>
                    </a:cubicBezTo>
                    <a:cubicBezTo>
                      <a:pt x="14" y="26"/>
                      <a:pt x="18" y="25"/>
                      <a:pt x="21" y="25"/>
                    </a:cubicBezTo>
                    <a:cubicBezTo>
                      <a:pt x="23" y="25"/>
                      <a:pt x="22" y="27"/>
                      <a:pt x="25" y="25"/>
                    </a:cubicBezTo>
                    <a:cubicBezTo>
                      <a:pt x="28" y="23"/>
                      <a:pt x="32" y="24"/>
                      <a:pt x="32" y="27"/>
                    </a:cubicBezTo>
                    <a:cubicBezTo>
                      <a:pt x="32" y="29"/>
                      <a:pt x="38" y="28"/>
                      <a:pt x="35" y="31"/>
                    </a:cubicBezTo>
                    <a:cubicBezTo>
                      <a:pt x="31" y="34"/>
                      <a:pt x="27" y="35"/>
                      <a:pt x="27" y="38"/>
                    </a:cubicBezTo>
                    <a:cubicBezTo>
                      <a:pt x="27" y="40"/>
                      <a:pt x="31" y="45"/>
                      <a:pt x="28" y="48"/>
                    </a:cubicBezTo>
                    <a:cubicBezTo>
                      <a:pt x="25" y="51"/>
                      <a:pt x="29" y="56"/>
                      <a:pt x="26" y="56"/>
                    </a:cubicBezTo>
                    <a:cubicBezTo>
                      <a:pt x="23" y="56"/>
                      <a:pt x="20" y="57"/>
                      <a:pt x="23" y="60"/>
                    </a:cubicBezTo>
                    <a:cubicBezTo>
                      <a:pt x="27" y="64"/>
                      <a:pt x="29" y="66"/>
                      <a:pt x="27" y="66"/>
                    </a:cubicBezTo>
                    <a:cubicBezTo>
                      <a:pt x="24" y="66"/>
                      <a:pt x="23" y="71"/>
                      <a:pt x="24" y="73"/>
                    </a:cubicBezTo>
                    <a:cubicBezTo>
                      <a:pt x="25" y="74"/>
                      <a:pt x="31" y="77"/>
                      <a:pt x="26" y="78"/>
                    </a:cubicBezTo>
                    <a:cubicBezTo>
                      <a:pt x="22" y="79"/>
                      <a:pt x="22" y="83"/>
                      <a:pt x="22" y="85"/>
                    </a:cubicBezTo>
                    <a:cubicBezTo>
                      <a:pt x="22" y="86"/>
                      <a:pt x="22" y="87"/>
                      <a:pt x="23" y="89"/>
                    </a:cubicBezTo>
                    <a:cubicBezTo>
                      <a:pt x="25" y="88"/>
                      <a:pt x="27" y="88"/>
                      <a:pt x="29" y="89"/>
                    </a:cubicBezTo>
                    <a:cubicBezTo>
                      <a:pt x="34" y="91"/>
                      <a:pt x="37" y="103"/>
                      <a:pt x="43" y="102"/>
                    </a:cubicBezTo>
                    <a:cubicBezTo>
                      <a:pt x="46" y="102"/>
                      <a:pt x="44" y="100"/>
                      <a:pt x="46" y="99"/>
                    </a:cubicBezTo>
                    <a:cubicBezTo>
                      <a:pt x="47" y="97"/>
                      <a:pt x="50" y="98"/>
                      <a:pt x="52" y="98"/>
                    </a:cubicBezTo>
                    <a:cubicBezTo>
                      <a:pt x="55" y="98"/>
                      <a:pt x="56" y="94"/>
                      <a:pt x="63" y="94"/>
                    </a:cubicBezTo>
                    <a:cubicBezTo>
                      <a:pt x="69" y="94"/>
                      <a:pt x="73" y="94"/>
                      <a:pt x="77" y="94"/>
                    </a:cubicBezTo>
                    <a:cubicBezTo>
                      <a:pt x="81" y="94"/>
                      <a:pt x="84" y="93"/>
                      <a:pt x="85" y="90"/>
                    </a:cubicBezTo>
                    <a:cubicBezTo>
                      <a:pt x="86" y="87"/>
                      <a:pt x="89" y="84"/>
                      <a:pt x="94" y="84"/>
                    </a:cubicBezTo>
                    <a:cubicBezTo>
                      <a:pt x="98" y="83"/>
                      <a:pt x="98" y="78"/>
                      <a:pt x="98" y="76"/>
                    </a:cubicBezTo>
                    <a:cubicBezTo>
                      <a:pt x="98" y="73"/>
                      <a:pt x="106" y="69"/>
                      <a:pt x="106" y="67"/>
                    </a:cubicBezTo>
                    <a:cubicBezTo>
                      <a:pt x="107" y="65"/>
                      <a:pt x="102" y="57"/>
                      <a:pt x="107" y="51"/>
                    </a:cubicBezTo>
                    <a:cubicBezTo>
                      <a:pt x="111" y="44"/>
                      <a:pt x="116" y="43"/>
                      <a:pt x="116" y="40"/>
                    </a:cubicBezTo>
                    <a:cubicBezTo>
                      <a:pt x="116" y="36"/>
                      <a:pt x="121" y="35"/>
                      <a:pt x="126" y="34"/>
                    </a:cubicBezTo>
                    <a:cubicBezTo>
                      <a:pt x="132" y="33"/>
                      <a:pt x="134" y="30"/>
                      <a:pt x="139" y="28"/>
                    </a:cubicBezTo>
                    <a:cubicBezTo>
                      <a:pt x="143" y="26"/>
                      <a:pt x="144" y="23"/>
                      <a:pt x="143" y="18"/>
                    </a:cubicBezTo>
                    <a:close/>
                    <a:moveTo>
                      <a:pt x="144" y="55"/>
                    </a:moveTo>
                    <a:cubicBezTo>
                      <a:pt x="143" y="49"/>
                      <a:pt x="132" y="56"/>
                      <a:pt x="134" y="58"/>
                    </a:cubicBezTo>
                    <a:cubicBezTo>
                      <a:pt x="139" y="61"/>
                      <a:pt x="145" y="60"/>
                      <a:pt x="144" y="5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7" name="Freeform 127"/>
              <p:cNvSpPr>
                <a:spLocks noEditPoints="1"/>
              </p:cNvSpPr>
              <p:nvPr/>
            </p:nvSpPr>
            <p:spPr bwMode="auto">
              <a:xfrm>
                <a:off x="4789488" y="2292350"/>
                <a:ext cx="136525" cy="169863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65" y="2"/>
                  </a:cxn>
                  <a:cxn ang="0">
                    <a:pos x="61" y="5"/>
                  </a:cxn>
                  <a:cxn ang="0">
                    <a:pos x="49" y="3"/>
                  </a:cxn>
                  <a:cxn ang="0">
                    <a:pos x="34" y="3"/>
                  </a:cxn>
                  <a:cxn ang="0">
                    <a:pos x="33" y="3"/>
                  </a:cxn>
                  <a:cxn ang="0">
                    <a:pos x="23" y="8"/>
                  </a:cxn>
                  <a:cxn ang="0">
                    <a:pos x="18" y="11"/>
                  </a:cxn>
                  <a:cxn ang="0">
                    <a:pos x="10" y="12"/>
                  </a:cxn>
                  <a:cxn ang="0">
                    <a:pos x="6" y="19"/>
                  </a:cxn>
                  <a:cxn ang="0">
                    <a:pos x="3" y="23"/>
                  </a:cxn>
                  <a:cxn ang="0">
                    <a:pos x="0" y="29"/>
                  </a:cxn>
                  <a:cxn ang="0">
                    <a:pos x="0" y="29"/>
                  </a:cxn>
                  <a:cxn ang="0">
                    <a:pos x="6" y="39"/>
                  </a:cxn>
                  <a:cxn ang="0">
                    <a:pos x="14" y="42"/>
                  </a:cxn>
                  <a:cxn ang="0">
                    <a:pos x="25" y="45"/>
                  </a:cxn>
                  <a:cxn ang="0">
                    <a:pos x="13" y="46"/>
                  </a:cxn>
                  <a:cxn ang="0">
                    <a:pos x="15" y="56"/>
                  </a:cxn>
                  <a:cxn ang="0">
                    <a:pos x="21" y="64"/>
                  </a:cxn>
                  <a:cxn ang="0">
                    <a:pos x="31" y="69"/>
                  </a:cxn>
                  <a:cxn ang="0">
                    <a:pos x="29" y="57"/>
                  </a:cxn>
                  <a:cxn ang="0">
                    <a:pos x="37" y="57"/>
                  </a:cxn>
                  <a:cxn ang="0">
                    <a:pos x="32" y="53"/>
                  </a:cxn>
                  <a:cxn ang="0">
                    <a:pos x="36" y="50"/>
                  </a:cxn>
                  <a:cxn ang="0">
                    <a:pos x="44" y="49"/>
                  </a:cxn>
                  <a:cxn ang="0">
                    <a:pos x="40" y="40"/>
                  </a:cxn>
                  <a:cxn ang="0">
                    <a:pos x="31" y="41"/>
                  </a:cxn>
                  <a:cxn ang="0">
                    <a:pos x="35" y="35"/>
                  </a:cxn>
                  <a:cxn ang="0">
                    <a:pos x="26" y="22"/>
                  </a:cxn>
                  <a:cxn ang="0">
                    <a:pos x="31" y="19"/>
                  </a:cxn>
                  <a:cxn ang="0">
                    <a:pos x="40" y="20"/>
                  </a:cxn>
                  <a:cxn ang="0">
                    <a:pos x="43" y="12"/>
                  </a:cxn>
                  <a:cxn ang="0">
                    <a:pos x="49" y="14"/>
                  </a:cxn>
                  <a:cxn ang="0">
                    <a:pos x="58" y="10"/>
                  </a:cxn>
                  <a:cxn ang="0">
                    <a:pos x="65" y="13"/>
                  </a:cxn>
                  <a:cxn ang="0">
                    <a:pos x="68" y="9"/>
                  </a:cxn>
                  <a:cxn ang="0">
                    <a:pos x="71" y="4"/>
                  </a:cxn>
                  <a:cxn ang="0">
                    <a:pos x="70" y="0"/>
                  </a:cxn>
                  <a:cxn ang="0">
                    <a:pos x="61" y="84"/>
                  </a:cxn>
                  <a:cxn ang="0">
                    <a:pos x="43" y="82"/>
                  </a:cxn>
                  <a:cxn ang="0">
                    <a:pos x="36" y="85"/>
                  </a:cxn>
                  <a:cxn ang="0">
                    <a:pos x="53" y="89"/>
                  </a:cxn>
                  <a:cxn ang="0">
                    <a:pos x="68" y="84"/>
                  </a:cxn>
                  <a:cxn ang="0">
                    <a:pos x="61" y="84"/>
                  </a:cxn>
                </a:cxnLst>
                <a:rect l="0" t="0" r="r" b="b"/>
                <a:pathLst>
                  <a:path w="71" h="89">
                    <a:moveTo>
                      <a:pt x="70" y="0"/>
                    </a:moveTo>
                    <a:cubicBezTo>
                      <a:pt x="68" y="0"/>
                      <a:pt x="64" y="1"/>
                      <a:pt x="65" y="2"/>
                    </a:cubicBezTo>
                    <a:cubicBezTo>
                      <a:pt x="66" y="4"/>
                      <a:pt x="63" y="5"/>
                      <a:pt x="61" y="5"/>
                    </a:cubicBezTo>
                    <a:cubicBezTo>
                      <a:pt x="61" y="5"/>
                      <a:pt x="51" y="4"/>
                      <a:pt x="49" y="3"/>
                    </a:cubicBezTo>
                    <a:cubicBezTo>
                      <a:pt x="47" y="2"/>
                      <a:pt x="38" y="2"/>
                      <a:pt x="34" y="3"/>
                    </a:cubicBezTo>
                    <a:cubicBezTo>
                      <a:pt x="34" y="3"/>
                      <a:pt x="33" y="3"/>
                      <a:pt x="33" y="3"/>
                    </a:cubicBezTo>
                    <a:cubicBezTo>
                      <a:pt x="32" y="5"/>
                      <a:pt x="24" y="9"/>
                      <a:pt x="23" y="8"/>
                    </a:cubicBezTo>
                    <a:cubicBezTo>
                      <a:pt x="21" y="7"/>
                      <a:pt x="21" y="11"/>
                      <a:pt x="18" y="11"/>
                    </a:cubicBezTo>
                    <a:cubicBezTo>
                      <a:pt x="15" y="12"/>
                      <a:pt x="10" y="11"/>
                      <a:pt x="10" y="12"/>
                    </a:cubicBezTo>
                    <a:cubicBezTo>
                      <a:pt x="10" y="14"/>
                      <a:pt x="8" y="17"/>
                      <a:pt x="6" y="19"/>
                    </a:cubicBezTo>
                    <a:cubicBezTo>
                      <a:pt x="4" y="21"/>
                      <a:pt x="6" y="23"/>
                      <a:pt x="3" y="23"/>
                    </a:cubicBezTo>
                    <a:cubicBezTo>
                      <a:pt x="1" y="23"/>
                      <a:pt x="1" y="26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" y="31"/>
                      <a:pt x="7" y="35"/>
                      <a:pt x="6" y="39"/>
                    </a:cubicBezTo>
                    <a:cubicBezTo>
                      <a:pt x="6" y="43"/>
                      <a:pt x="12" y="45"/>
                      <a:pt x="14" y="42"/>
                    </a:cubicBezTo>
                    <a:cubicBezTo>
                      <a:pt x="17" y="39"/>
                      <a:pt x="25" y="43"/>
                      <a:pt x="25" y="45"/>
                    </a:cubicBezTo>
                    <a:cubicBezTo>
                      <a:pt x="25" y="47"/>
                      <a:pt x="17" y="43"/>
                      <a:pt x="13" y="46"/>
                    </a:cubicBezTo>
                    <a:cubicBezTo>
                      <a:pt x="8" y="50"/>
                      <a:pt x="16" y="53"/>
                      <a:pt x="15" y="56"/>
                    </a:cubicBezTo>
                    <a:cubicBezTo>
                      <a:pt x="14" y="59"/>
                      <a:pt x="17" y="64"/>
                      <a:pt x="21" y="64"/>
                    </a:cubicBezTo>
                    <a:cubicBezTo>
                      <a:pt x="25" y="64"/>
                      <a:pt x="29" y="70"/>
                      <a:pt x="31" y="69"/>
                    </a:cubicBezTo>
                    <a:cubicBezTo>
                      <a:pt x="34" y="68"/>
                      <a:pt x="28" y="59"/>
                      <a:pt x="29" y="57"/>
                    </a:cubicBezTo>
                    <a:cubicBezTo>
                      <a:pt x="30" y="56"/>
                      <a:pt x="35" y="60"/>
                      <a:pt x="37" y="57"/>
                    </a:cubicBezTo>
                    <a:cubicBezTo>
                      <a:pt x="39" y="54"/>
                      <a:pt x="35" y="52"/>
                      <a:pt x="32" y="53"/>
                    </a:cubicBezTo>
                    <a:cubicBezTo>
                      <a:pt x="28" y="53"/>
                      <a:pt x="32" y="48"/>
                      <a:pt x="36" y="50"/>
                    </a:cubicBezTo>
                    <a:cubicBezTo>
                      <a:pt x="40" y="53"/>
                      <a:pt x="42" y="50"/>
                      <a:pt x="44" y="49"/>
                    </a:cubicBezTo>
                    <a:cubicBezTo>
                      <a:pt x="46" y="49"/>
                      <a:pt x="47" y="42"/>
                      <a:pt x="40" y="40"/>
                    </a:cubicBezTo>
                    <a:cubicBezTo>
                      <a:pt x="34" y="39"/>
                      <a:pt x="35" y="45"/>
                      <a:pt x="31" y="41"/>
                    </a:cubicBezTo>
                    <a:cubicBezTo>
                      <a:pt x="27" y="36"/>
                      <a:pt x="35" y="38"/>
                      <a:pt x="35" y="35"/>
                    </a:cubicBezTo>
                    <a:cubicBezTo>
                      <a:pt x="35" y="31"/>
                      <a:pt x="29" y="26"/>
                      <a:pt x="26" y="22"/>
                    </a:cubicBezTo>
                    <a:cubicBezTo>
                      <a:pt x="23" y="18"/>
                      <a:pt x="30" y="16"/>
                      <a:pt x="31" y="19"/>
                    </a:cubicBezTo>
                    <a:cubicBezTo>
                      <a:pt x="33" y="22"/>
                      <a:pt x="38" y="21"/>
                      <a:pt x="40" y="20"/>
                    </a:cubicBezTo>
                    <a:cubicBezTo>
                      <a:pt x="43" y="19"/>
                      <a:pt x="37" y="14"/>
                      <a:pt x="43" y="12"/>
                    </a:cubicBezTo>
                    <a:cubicBezTo>
                      <a:pt x="48" y="10"/>
                      <a:pt x="48" y="13"/>
                      <a:pt x="49" y="14"/>
                    </a:cubicBezTo>
                    <a:cubicBezTo>
                      <a:pt x="51" y="14"/>
                      <a:pt x="53" y="10"/>
                      <a:pt x="58" y="10"/>
                    </a:cubicBezTo>
                    <a:cubicBezTo>
                      <a:pt x="61" y="10"/>
                      <a:pt x="63" y="11"/>
                      <a:pt x="65" y="13"/>
                    </a:cubicBezTo>
                    <a:cubicBezTo>
                      <a:pt x="67" y="12"/>
                      <a:pt x="68" y="11"/>
                      <a:pt x="68" y="9"/>
                    </a:cubicBezTo>
                    <a:cubicBezTo>
                      <a:pt x="68" y="8"/>
                      <a:pt x="71" y="7"/>
                      <a:pt x="71" y="4"/>
                    </a:cubicBezTo>
                    <a:cubicBezTo>
                      <a:pt x="71" y="3"/>
                      <a:pt x="71" y="1"/>
                      <a:pt x="70" y="0"/>
                    </a:cubicBezTo>
                    <a:close/>
                    <a:moveTo>
                      <a:pt x="61" y="84"/>
                    </a:moveTo>
                    <a:cubicBezTo>
                      <a:pt x="58" y="82"/>
                      <a:pt x="46" y="85"/>
                      <a:pt x="43" y="82"/>
                    </a:cubicBezTo>
                    <a:cubicBezTo>
                      <a:pt x="40" y="79"/>
                      <a:pt x="34" y="84"/>
                      <a:pt x="36" y="85"/>
                    </a:cubicBezTo>
                    <a:cubicBezTo>
                      <a:pt x="40" y="85"/>
                      <a:pt x="46" y="89"/>
                      <a:pt x="53" y="89"/>
                    </a:cubicBezTo>
                    <a:cubicBezTo>
                      <a:pt x="59" y="89"/>
                      <a:pt x="68" y="86"/>
                      <a:pt x="68" y="84"/>
                    </a:cubicBezTo>
                    <a:cubicBezTo>
                      <a:pt x="68" y="83"/>
                      <a:pt x="64" y="85"/>
                      <a:pt x="61" y="8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8" name="Freeform 128"/>
              <p:cNvSpPr/>
              <p:nvPr/>
            </p:nvSpPr>
            <p:spPr bwMode="auto">
              <a:xfrm>
                <a:off x="5043488" y="2439988"/>
                <a:ext cx="55563" cy="34925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6" y="4"/>
                  </a:cxn>
                  <a:cxn ang="0">
                    <a:pos x="25" y="2"/>
                  </a:cxn>
                  <a:cxn ang="0">
                    <a:pos x="9" y="7"/>
                  </a:cxn>
                  <a:cxn ang="0">
                    <a:pos x="4" y="15"/>
                  </a:cxn>
                  <a:cxn ang="0">
                    <a:pos x="20" y="11"/>
                  </a:cxn>
                </a:cxnLst>
                <a:rect l="0" t="0" r="r" b="b"/>
                <a:pathLst>
                  <a:path w="29" h="18">
                    <a:moveTo>
                      <a:pt x="20" y="11"/>
                    </a:moveTo>
                    <a:cubicBezTo>
                      <a:pt x="19" y="10"/>
                      <a:pt x="22" y="6"/>
                      <a:pt x="26" y="4"/>
                    </a:cubicBezTo>
                    <a:cubicBezTo>
                      <a:pt x="29" y="3"/>
                      <a:pt x="28" y="0"/>
                      <a:pt x="25" y="2"/>
                    </a:cubicBezTo>
                    <a:cubicBezTo>
                      <a:pt x="23" y="4"/>
                      <a:pt x="17" y="7"/>
                      <a:pt x="9" y="7"/>
                    </a:cubicBezTo>
                    <a:cubicBezTo>
                      <a:pt x="2" y="7"/>
                      <a:pt x="0" y="12"/>
                      <a:pt x="4" y="15"/>
                    </a:cubicBezTo>
                    <a:cubicBezTo>
                      <a:pt x="10" y="18"/>
                      <a:pt x="20" y="13"/>
                      <a:pt x="20" y="1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29" name="Freeform 129"/>
              <p:cNvSpPr/>
              <p:nvPr/>
            </p:nvSpPr>
            <p:spPr bwMode="auto">
              <a:xfrm>
                <a:off x="3836988" y="1539875"/>
                <a:ext cx="231775" cy="117475"/>
              </a:xfrm>
              <a:custGeom>
                <a:avLst/>
                <a:gdLst/>
                <a:ahLst/>
                <a:cxnLst>
                  <a:cxn ang="0">
                    <a:pos x="102" y="44"/>
                  </a:cxn>
                  <a:cxn ang="0">
                    <a:pos x="111" y="36"/>
                  </a:cxn>
                  <a:cxn ang="0">
                    <a:pos x="120" y="28"/>
                  </a:cxn>
                  <a:cxn ang="0">
                    <a:pos x="114" y="19"/>
                  </a:cxn>
                  <a:cxn ang="0">
                    <a:pos x="108" y="13"/>
                  </a:cxn>
                  <a:cxn ang="0">
                    <a:pos x="106" y="6"/>
                  </a:cxn>
                  <a:cxn ang="0">
                    <a:pos x="98" y="7"/>
                  </a:cxn>
                  <a:cxn ang="0">
                    <a:pos x="87" y="2"/>
                  </a:cxn>
                  <a:cxn ang="0">
                    <a:pos x="86" y="8"/>
                  </a:cxn>
                  <a:cxn ang="0">
                    <a:pos x="79" y="9"/>
                  </a:cxn>
                  <a:cxn ang="0">
                    <a:pos x="75" y="9"/>
                  </a:cxn>
                  <a:cxn ang="0">
                    <a:pos x="68" y="10"/>
                  </a:cxn>
                  <a:cxn ang="0">
                    <a:pos x="62" y="8"/>
                  </a:cxn>
                  <a:cxn ang="0">
                    <a:pos x="55" y="13"/>
                  </a:cxn>
                  <a:cxn ang="0">
                    <a:pos x="50" y="11"/>
                  </a:cxn>
                  <a:cxn ang="0">
                    <a:pos x="45" y="14"/>
                  </a:cxn>
                  <a:cxn ang="0">
                    <a:pos x="44" y="20"/>
                  </a:cxn>
                  <a:cxn ang="0">
                    <a:pos x="36" y="23"/>
                  </a:cxn>
                  <a:cxn ang="0">
                    <a:pos x="33" y="14"/>
                  </a:cxn>
                  <a:cxn ang="0">
                    <a:pos x="16" y="3"/>
                  </a:cxn>
                  <a:cxn ang="0">
                    <a:pos x="18" y="9"/>
                  </a:cxn>
                  <a:cxn ang="0">
                    <a:pos x="14" y="9"/>
                  </a:cxn>
                  <a:cxn ang="0">
                    <a:pos x="6" y="11"/>
                  </a:cxn>
                  <a:cxn ang="0">
                    <a:pos x="1" y="19"/>
                  </a:cxn>
                  <a:cxn ang="0">
                    <a:pos x="12" y="22"/>
                  </a:cxn>
                  <a:cxn ang="0">
                    <a:pos x="25" y="22"/>
                  </a:cxn>
                  <a:cxn ang="0">
                    <a:pos x="23" y="27"/>
                  </a:cxn>
                  <a:cxn ang="0">
                    <a:pos x="17" y="30"/>
                  </a:cxn>
                  <a:cxn ang="0">
                    <a:pos x="4" y="34"/>
                  </a:cxn>
                  <a:cxn ang="0">
                    <a:pos x="21" y="34"/>
                  </a:cxn>
                  <a:cxn ang="0">
                    <a:pos x="25" y="38"/>
                  </a:cxn>
                  <a:cxn ang="0">
                    <a:pos x="28" y="42"/>
                  </a:cxn>
                  <a:cxn ang="0">
                    <a:pos x="24" y="47"/>
                  </a:cxn>
                  <a:cxn ang="0">
                    <a:pos x="19" y="51"/>
                  </a:cxn>
                  <a:cxn ang="0">
                    <a:pos x="33" y="50"/>
                  </a:cxn>
                  <a:cxn ang="0">
                    <a:pos x="53" y="59"/>
                  </a:cxn>
                  <a:cxn ang="0">
                    <a:pos x="73" y="54"/>
                  </a:cxn>
                  <a:cxn ang="0">
                    <a:pos x="87" y="49"/>
                  </a:cxn>
                  <a:cxn ang="0">
                    <a:pos x="102" y="44"/>
                  </a:cxn>
                </a:cxnLst>
                <a:rect l="0" t="0" r="r" b="b"/>
                <a:pathLst>
                  <a:path w="121" h="61">
                    <a:moveTo>
                      <a:pt x="102" y="44"/>
                    </a:moveTo>
                    <a:cubicBezTo>
                      <a:pt x="109" y="43"/>
                      <a:pt x="108" y="36"/>
                      <a:pt x="111" y="36"/>
                    </a:cubicBezTo>
                    <a:cubicBezTo>
                      <a:pt x="114" y="37"/>
                      <a:pt x="118" y="31"/>
                      <a:pt x="120" y="28"/>
                    </a:cubicBezTo>
                    <a:cubicBezTo>
                      <a:pt x="121" y="25"/>
                      <a:pt x="118" y="19"/>
                      <a:pt x="114" y="19"/>
                    </a:cubicBezTo>
                    <a:cubicBezTo>
                      <a:pt x="110" y="19"/>
                      <a:pt x="107" y="16"/>
                      <a:pt x="108" y="13"/>
                    </a:cubicBezTo>
                    <a:cubicBezTo>
                      <a:pt x="109" y="11"/>
                      <a:pt x="106" y="8"/>
                      <a:pt x="106" y="6"/>
                    </a:cubicBezTo>
                    <a:cubicBezTo>
                      <a:pt x="106" y="5"/>
                      <a:pt x="101" y="6"/>
                      <a:pt x="98" y="7"/>
                    </a:cubicBezTo>
                    <a:cubicBezTo>
                      <a:pt x="95" y="7"/>
                      <a:pt x="90" y="0"/>
                      <a:pt x="87" y="2"/>
                    </a:cubicBezTo>
                    <a:cubicBezTo>
                      <a:pt x="85" y="3"/>
                      <a:pt x="87" y="6"/>
                      <a:pt x="86" y="8"/>
                    </a:cubicBezTo>
                    <a:cubicBezTo>
                      <a:pt x="85" y="10"/>
                      <a:pt x="79" y="7"/>
                      <a:pt x="79" y="9"/>
                    </a:cubicBezTo>
                    <a:cubicBezTo>
                      <a:pt x="79" y="11"/>
                      <a:pt x="77" y="12"/>
                      <a:pt x="75" y="9"/>
                    </a:cubicBezTo>
                    <a:cubicBezTo>
                      <a:pt x="73" y="7"/>
                      <a:pt x="68" y="8"/>
                      <a:pt x="68" y="10"/>
                    </a:cubicBezTo>
                    <a:cubicBezTo>
                      <a:pt x="68" y="12"/>
                      <a:pt x="66" y="10"/>
                      <a:pt x="62" y="8"/>
                    </a:cubicBezTo>
                    <a:cubicBezTo>
                      <a:pt x="59" y="6"/>
                      <a:pt x="55" y="11"/>
                      <a:pt x="55" y="13"/>
                    </a:cubicBezTo>
                    <a:cubicBezTo>
                      <a:pt x="55" y="16"/>
                      <a:pt x="54" y="16"/>
                      <a:pt x="50" y="11"/>
                    </a:cubicBezTo>
                    <a:cubicBezTo>
                      <a:pt x="47" y="5"/>
                      <a:pt x="44" y="11"/>
                      <a:pt x="45" y="14"/>
                    </a:cubicBezTo>
                    <a:cubicBezTo>
                      <a:pt x="47" y="17"/>
                      <a:pt x="46" y="21"/>
                      <a:pt x="44" y="20"/>
                    </a:cubicBezTo>
                    <a:cubicBezTo>
                      <a:pt x="41" y="18"/>
                      <a:pt x="38" y="21"/>
                      <a:pt x="36" y="23"/>
                    </a:cubicBezTo>
                    <a:cubicBezTo>
                      <a:pt x="35" y="25"/>
                      <a:pt x="30" y="16"/>
                      <a:pt x="33" y="14"/>
                    </a:cubicBezTo>
                    <a:cubicBezTo>
                      <a:pt x="37" y="12"/>
                      <a:pt x="21" y="3"/>
                      <a:pt x="16" y="3"/>
                    </a:cubicBezTo>
                    <a:cubicBezTo>
                      <a:pt x="11" y="3"/>
                      <a:pt x="15" y="6"/>
                      <a:pt x="18" y="9"/>
                    </a:cubicBezTo>
                    <a:cubicBezTo>
                      <a:pt x="21" y="12"/>
                      <a:pt x="16" y="11"/>
                      <a:pt x="14" y="9"/>
                    </a:cubicBezTo>
                    <a:cubicBezTo>
                      <a:pt x="12" y="6"/>
                      <a:pt x="8" y="8"/>
                      <a:pt x="6" y="11"/>
                    </a:cubicBezTo>
                    <a:cubicBezTo>
                      <a:pt x="4" y="15"/>
                      <a:pt x="1" y="17"/>
                      <a:pt x="1" y="19"/>
                    </a:cubicBezTo>
                    <a:cubicBezTo>
                      <a:pt x="0" y="21"/>
                      <a:pt x="6" y="24"/>
                      <a:pt x="12" y="22"/>
                    </a:cubicBezTo>
                    <a:cubicBezTo>
                      <a:pt x="17" y="19"/>
                      <a:pt x="23" y="19"/>
                      <a:pt x="25" y="22"/>
                    </a:cubicBezTo>
                    <a:cubicBezTo>
                      <a:pt x="28" y="24"/>
                      <a:pt x="20" y="25"/>
                      <a:pt x="23" y="27"/>
                    </a:cubicBezTo>
                    <a:cubicBezTo>
                      <a:pt x="26" y="29"/>
                      <a:pt x="24" y="31"/>
                      <a:pt x="17" y="30"/>
                    </a:cubicBezTo>
                    <a:cubicBezTo>
                      <a:pt x="11" y="30"/>
                      <a:pt x="3" y="32"/>
                      <a:pt x="4" y="34"/>
                    </a:cubicBezTo>
                    <a:cubicBezTo>
                      <a:pt x="6" y="36"/>
                      <a:pt x="21" y="32"/>
                      <a:pt x="21" y="34"/>
                    </a:cubicBezTo>
                    <a:cubicBezTo>
                      <a:pt x="21" y="36"/>
                      <a:pt x="21" y="40"/>
                      <a:pt x="25" y="38"/>
                    </a:cubicBezTo>
                    <a:cubicBezTo>
                      <a:pt x="29" y="37"/>
                      <a:pt x="26" y="41"/>
                      <a:pt x="28" y="42"/>
                    </a:cubicBezTo>
                    <a:cubicBezTo>
                      <a:pt x="30" y="43"/>
                      <a:pt x="30" y="47"/>
                      <a:pt x="24" y="47"/>
                    </a:cubicBezTo>
                    <a:cubicBezTo>
                      <a:pt x="19" y="48"/>
                      <a:pt x="16" y="49"/>
                      <a:pt x="19" y="51"/>
                    </a:cubicBezTo>
                    <a:cubicBezTo>
                      <a:pt x="21" y="54"/>
                      <a:pt x="27" y="52"/>
                      <a:pt x="33" y="50"/>
                    </a:cubicBezTo>
                    <a:cubicBezTo>
                      <a:pt x="39" y="49"/>
                      <a:pt x="47" y="56"/>
                      <a:pt x="53" y="59"/>
                    </a:cubicBezTo>
                    <a:cubicBezTo>
                      <a:pt x="60" y="61"/>
                      <a:pt x="72" y="58"/>
                      <a:pt x="73" y="54"/>
                    </a:cubicBezTo>
                    <a:cubicBezTo>
                      <a:pt x="74" y="51"/>
                      <a:pt x="83" y="52"/>
                      <a:pt x="87" y="49"/>
                    </a:cubicBezTo>
                    <a:cubicBezTo>
                      <a:pt x="91" y="47"/>
                      <a:pt x="96" y="44"/>
                      <a:pt x="102" y="4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0" name="Freeform 130"/>
              <p:cNvSpPr/>
              <p:nvPr/>
            </p:nvSpPr>
            <p:spPr bwMode="auto">
              <a:xfrm>
                <a:off x="4135438" y="1917700"/>
                <a:ext cx="98425" cy="107950"/>
              </a:xfrm>
              <a:custGeom>
                <a:avLst/>
                <a:gdLst/>
                <a:ahLst/>
                <a:cxnLst>
                  <a:cxn ang="0">
                    <a:pos x="45" y="17"/>
                  </a:cxn>
                  <a:cxn ang="0">
                    <a:pos x="42" y="14"/>
                  </a:cxn>
                  <a:cxn ang="0">
                    <a:pos x="35" y="16"/>
                  </a:cxn>
                  <a:cxn ang="0">
                    <a:pos x="28" y="15"/>
                  </a:cxn>
                  <a:cxn ang="0">
                    <a:pos x="31" y="8"/>
                  </a:cxn>
                  <a:cxn ang="0">
                    <a:pos x="34" y="2"/>
                  </a:cxn>
                  <a:cxn ang="0">
                    <a:pos x="32" y="1"/>
                  </a:cxn>
                  <a:cxn ang="0">
                    <a:pos x="21" y="4"/>
                  </a:cxn>
                  <a:cxn ang="0">
                    <a:pos x="26" y="9"/>
                  </a:cxn>
                  <a:cxn ang="0">
                    <a:pos x="17" y="14"/>
                  </a:cxn>
                  <a:cxn ang="0">
                    <a:pos x="5" y="14"/>
                  </a:cxn>
                  <a:cxn ang="0">
                    <a:pos x="6" y="22"/>
                  </a:cxn>
                  <a:cxn ang="0">
                    <a:pos x="12" y="30"/>
                  </a:cxn>
                  <a:cxn ang="0">
                    <a:pos x="9" y="40"/>
                  </a:cxn>
                  <a:cxn ang="0">
                    <a:pos x="1" y="47"/>
                  </a:cxn>
                  <a:cxn ang="0">
                    <a:pos x="12" y="56"/>
                  </a:cxn>
                  <a:cxn ang="0">
                    <a:pos x="32" y="48"/>
                  </a:cxn>
                  <a:cxn ang="0">
                    <a:pos x="46" y="45"/>
                  </a:cxn>
                  <a:cxn ang="0">
                    <a:pos x="46" y="19"/>
                  </a:cxn>
                  <a:cxn ang="0">
                    <a:pos x="45" y="17"/>
                  </a:cxn>
                </a:cxnLst>
                <a:rect l="0" t="0" r="r" b="b"/>
                <a:pathLst>
                  <a:path w="51" h="56">
                    <a:moveTo>
                      <a:pt x="45" y="17"/>
                    </a:moveTo>
                    <a:cubicBezTo>
                      <a:pt x="44" y="16"/>
                      <a:pt x="43" y="15"/>
                      <a:pt x="42" y="14"/>
                    </a:cubicBezTo>
                    <a:cubicBezTo>
                      <a:pt x="37" y="9"/>
                      <a:pt x="36" y="13"/>
                      <a:pt x="35" y="16"/>
                    </a:cubicBezTo>
                    <a:cubicBezTo>
                      <a:pt x="35" y="19"/>
                      <a:pt x="31" y="15"/>
                      <a:pt x="28" y="15"/>
                    </a:cubicBezTo>
                    <a:cubicBezTo>
                      <a:pt x="25" y="14"/>
                      <a:pt x="29" y="9"/>
                      <a:pt x="31" y="8"/>
                    </a:cubicBezTo>
                    <a:cubicBezTo>
                      <a:pt x="32" y="7"/>
                      <a:pt x="33" y="5"/>
                      <a:pt x="34" y="2"/>
                    </a:cubicBezTo>
                    <a:cubicBezTo>
                      <a:pt x="33" y="2"/>
                      <a:pt x="33" y="2"/>
                      <a:pt x="32" y="1"/>
                    </a:cubicBezTo>
                    <a:cubicBezTo>
                      <a:pt x="28" y="0"/>
                      <a:pt x="21" y="0"/>
                      <a:pt x="21" y="4"/>
                    </a:cubicBezTo>
                    <a:cubicBezTo>
                      <a:pt x="21" y="8"/>
                      <a:pt x="26" y="6"/>
                      <a:pt x="26" y="9"/>
                    </a:cubicBezTo>
                    <a:cubicBezTo>
                      <a:pt x="26" y="12"/>
                      <a:pt x="21" y="11"/>
                      <a:pt x="17" y="14"/>
                    </a:cubicBezTo>
                    <a:cubicBezTo>
                      <a:pt x="13" y="16"/>
                      <a:pt x="9" y="12"/>
                      <a:pt x="5" y="14"/>
                    </a:cubicBezTo>
                    <a:cubicBezTo>
                      <a:pt x="1" y="16"/>
                      <a:pt x="9" y="18"/>
                      <a:pt x="6" y="22"/>
                    </a:cubicBezTo>
                    <a:cubicBezTo>
                      <a:pt x="3" y="27"/>
                      <a:pt x="7" y="26"/>
                      <a:pt x="12" y="30"/>
                    </a:cubicBezTo>
                    <a:cubicBezTo>
                      <a:pt x="17" y="34"/>
                      <a:pt x="9" y="35"/>
                      <a:pt x="9" y="40"/>
                    </a:cubicBezTo>
                    <a:cubicBezTo>
                      <a:pt x="9" y="44"/>
                      <a:pt x="2" y="44"/>
                      <a:pt x="1" y="47"/>
                    </a:cubicBezTo>
                    <a:cubicBezTo>
                      <a:pt x="0" y="50"/>
                      <a:pt x="6" y="56"/>
                      <a:pt x="12" y="56"/>
                    </a:cubicBezTo>
                    <a:cubicBezTo>
                      <a:pt x="16" y="56"/>
                      <a:pt x="26" y="54"/>
                      <a:pt x="32" y="48"/>
                    </a:cubicBezTo>
                    <a:cubicBezTo>
                      <a:pt x="37" y="43"/>
                      <a:pt x="40" y="48"/>
                      <a:pt x="46" y="45"/>
                    </a:cubicBezTo>
                    <a:cubicBezTo>
                      <a:pt x="51" y="43"/>
                      <a:pt x="48" y="23"/>
                      <a:pt x="46" y="19"/>
                    </a:cubicBezTo>
                    <a:cubicBezTo>
                      <a:pt x="45" y="18"/>
                      <a:pt x="45" y="18"/>
                      <a:pt x="45" y="1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1" name="Freeform 131"/>
              <p:cNvSpPr>
                <a:spLocks noEditPoints="1"/>
              </p:cNvSpPr>
              <p:nvPr/>
            </p:nvSpPr>
            <p:spPr bwMode="auto">
              <a:xfrm>
                <a:off x="4183063" y="1739900"/>
                <a:ext cx="219075" cy="333375"/>
              </a:xfrm>
              <a:custGeom>
                <a:avLst/>
                <a:gdLst/>
                <a:ahLst/>
                <a:cxnLst>
                  <a:cxn ang="0">
                    <a:pos x="9" y="95"/>
                  </a:cxn>
                  <a:cxn ang="0">
                    <a:pos x="3" y="108"/>
                  </a:cxn>
                  <a:cxn ang="0">
                    <a:pos x="17" y="107"/>
                  </a:cxn>
                  <a:cxn ang="0">
                    <a:pos x="29" y="105"/>
                  </a:cxn>
                  <a:cxn ang="0">
                    <a:pos x="114" y="134"/>
                  </a:cxn>
                  <a:cxn ang="0">
                    <a:pos x="97" y="127"/>
                  </a:cxn>
                  <a:cxn ang="0">
                    <a:pos x="93" y="115"/>
                  </a:cxn>
                  <a:cxn ang="0">
                    <a:pos x="77" y="88"/>
                  </a:cxn>
                  <a:cxn ang="0">
                    <a:pos x="59" y="80"/>
                  </a:cxn>
                  <a:cxn ang="0">
                    <a:pos x="72" y="53"/>
                  </a:cxn>
                  <a:cxn ang="0">
                    <a:pos x="47" y="49"/>
                  </a:cxn>
                  <a:cxn ang="0">
                    <a:pos x="57" y="33"/>
                  </a:cxn>
                  <a:cxn ang="0">
                    <a:pos x="40" y="37"/>
                  </a:cxn>
                  <a:cxn ang="0">
                    <a:pos x="28" y="54"/>
                  </a:cxn>
                  <a:cxn ang="0">
                    <a:pos x="18" y="55"/>
                  </a:cxn>
                  <a:cxn ang="0">
                    <a:pos x="22" y="70"/>
                  </a:cxn>
                  <a:cxn ang="0">
                    <a:pos x="19" y="83"/>
                  </a:cxn>
                  <a:cxn ang="0">
                    <a:pos x="32" y="87"/>
                  </a:cxn>
                  <a:cxn ang="0">
                    <a:pos x="39" y="86"/>
                  </a:cxn>
                  <a:cxn ang="0">
                    <a:pos x="51" y="96"/>
                  </a:cxn>
                  <a:cxn ang="0">
                    <a:pos x="56" y="106"/>
                  </a:cxn>
                  <a:cxn ang="0">
                    <a:pos x="58" y="121"/>
                  </a:cxn>
                  <a:cxn ang="0">
                    <a:pos x="43" y="123"/>
                  </a:cxn>
                  <a:cxn ang="0">
                    <a:pos x="46" y="134"/>
                  </a:cxn>
                  <a:cxn ang="0">
                    <a:pos x="40" y="147"/>
                  </a:cxn>
                  <a:cxn ang="0">
                    <a:pos x="58" y="150"/>
                  </a:cxn>
                  <a:cxn ang="0">
                    <a:pos x="47" y="154"/>
                  </a:cxn>
                  <a:cxn ang="0">
                    <a:pos x="41" y="167"/>
                  </a:cxn>
                  <a:cxn ang="0">
                    <a:pos x="54" y="164"/>
                  </a:cxn>
                  <a:cxn ang="0">
                    <a:pos x="71" y="160"/>
                  </a:cxn>
                  <a:cxn ang="0">
                    <a:pos x="93" y="160"/>
                  </a:cxn>
                  <a:cxn ang="0">
                    <a:pos x="104" y="151"/>
                  </a:cxn>
                  <a:cxn ang="0">
                    <a:pos x="114" y="134"/>
                  </a:cxn>
                  <a:cxn ang="0">
                    <a:pos x="21" y="40"/>
                  </a:cxn>
                  <a:cxn ang="0">
                    <a:pos x="78" y="14"/>
                  </a:cxn>
                  <a:cxn ang="0">
                    <a:pos x="78" y="14"/>
                  </a:cxn>
                </a:cxnLst>
                <a:rect l="0" t="0" r="r" b="b"/>
                <a:pathLst>
                  <a:path w="114" h="174">
                    <a:moveTo>
                      <a:pt x="23" y="92"/>
                    </a:moveTo>
                    <a:cubicBezTo>
                      <a:pt x="18" y="88"/>
                      <a:pt x="13" y="95"/>
                      <a:pt x="9" y="95"/>
                    </a:cubicBezTo>
                    <a:cubicBezTo>
                      <a:pt x="8" y="98"/>
                      <a:pt x="7" y="100"/>
                      <a:pt x="6" y="101"/>
                    </a:cubicBezTo>
                    <a:cubicBezTo>
                      <a:pt x="4" y="102"/>
                      <a:pt x="0" y="107"/>
                      <a:pt x="3" y="108"/>
                    </a:cubicBezTo>
                    <a:cubicBezTo>
                      <a:pt x="6" y="108"/>
                      <a:pt x="10" y="112"/>
                      <a:pt x="10" y="109"/>
                    </a:cubicBezTo>
                    <a:cubicBezTo>
                      <a:pt x="11" y="106"/>
                      <a:pt x="12" y="102"/>
                      <a:pt x="17" y="107"/>
                    </a:cubicBezTo>
                    <a:cubicBezTo>
                      <a:pt x="18" y="108"/>
                      <a:pt x="19" y="109"/>
                      <a:pt x="20" y="110"/>
                    </a:cubicBezTo>
                    <a:cubicBezTo>
                      <a:pt x="21" y="108"/>
                      <a:pt x="26" y="108"/>
                      <a:pt x="29" y="105"/>
                    </a:cubicBezTo>
                    <a:cubicBezTo>
                      <a:pt x="32" y="102"/>
                      <a:pt x="27" y="97"/>
                      <a:pt x="23" y="92"/>
                    </a:cubicBezTo>
                    <a:close/>
                    <a:moveTo>
                      <a:pt x="114" y="134"/>
                    </a:moveTo>
                    <a:cubicBezTo>
                      <a:pt x="114" y="129"/>
                      <a:pt x="103" y="125"/>
                      <a:pt x="102" y="128"/>
                    </a:cubicBezTo>
                    <a:cubicBezTo>
                      <a:pt x="101" y="131"/>
                      <a:pt x="98" y="130"/>
                      <a:pt x="97" y="127"/>
                    </a:cubicBezTo>
                    <a:cubicBezTo>
                      <a:pt x="95" y="124"/>
                      <a:pt x="98" y="121"/>
                      <a:pt x="96" y="121"/>
                    </a:cubicBezTo>
                    <a:cubicBezTo>
                      <a:pt x="95" y="121"/>
                      <a:pt x="92" y="117"/>
                      <a:pt x="93" y="115"/>
                    </a:cubicBezTo>
                    <a:cubicBezTo>
                      <a:pt x="93" y="113"/>
                      <a:pt x="90" y="103"/>
                      <a:pt x="84" y="101"/>
                    </a:cubicBezTo>
                    <a:cubicBezTo>
                      <a:pt x="79" y="100"/>
                      <a:pt x="78" y="92"/>
                      <a:pt x="77" y="88"/>
                    </a:cubicBezTo>
                    <a:cubicBezTo>
                      <a:pt x="76" y="83"/>
                      <a:pt x="72" y="86"/>
                      <a:pt x="69" y="82"/>
                    </a:cubicBezTo>
                    <a:cubicBezTo>
                      <a:pt x="66" y="78"/>
                      <a:pt x="62" y="80"/>
                      <a:pt x="59" y="80"/>
                    </a:cubicBezTo>
                    <a:cubicBezTo>
                      <a:pt x="57" y="80"/>
                      <a:pt x="59" y="76"/>
                      <a:pt x="63" y="73"/>
                    </a:cubicBezTo>
                    <a:cubicBezTo>
                      <a:pt x="67" y="70"/>
                      <a:pt x="72" y="56"/>
                      <a:pt x="72" y="53"/>
                    </a:cubicBezTo>
                    <a:cubicBezTo>
                      <a:pt x="72" y="50"/>
                      <a:pt x="54" y="51"/>
                      <a:pt x="51" y="52"/>
                    </a:cubicBezTo>
                    <a:cubicBezTo>
                      <a:pt x="48" y="54"/>
                      <a:pt x="44" y="50"/>
                      <a:pt x="47" y="49"/>
                    </a:cubicBezTo>
                    <a:cubicBezTo>
                      <a:pt x="50" y="47"/>
                      <a:pt x="56" y="42"/>
                      <a:pt x="56" y="39"/>
                    </a:cubicBezTo>
                    <a:cubicBezTo>
                      <a:pt x="55" y="37"/>
                      <a:pt x="60" y="35"/>
                      <a:pt x="57" y="33"/>
                    </a:cubicBezTo>
                    <a:cubicBezTo>
                      <a:pt x="55" y="30"/>
                      <a:pt x="54" y="35"/>
                      <a:pt x="52" y="37"/>
                    </a:cubicBezTo>
                    <a:cubicBezTo>
                      <a:pt x="50" y="39"/>
                      <a:pt x="45" y="38"/>
                      <a:pt x="40" y="37"/>
                    </a:cubicBezTo>
                    <a:cubicBezTo>
                      <a:pt x="35" y="36"/>
                      <a:pt x="33" y="44"/>
                      <a:pt x="33" y="47"/>
                    </a:cubicBezTo>
                    <a:cubicBezTo>
                      <a:pt x="33" y="50"/>
                      <a:pt x="27" y="52"/>
                      <a:pt x="28" y="54"/>
                    </a:cubicBezTo>
                    <a:cubicBezTo>
                      <a:pt x="29" y="57"/>
                      <a:pt x="27" y="59"/>
                      <a:pt x="25" y="58"/>
                    </a:cubicBezTo>
                    <a:cubicBezTo>
                      <a:pt x="24" y="56"/>
                      <a:pt x="22" y="52"/>
                      <a:pt x="18" y="55"/>
                    </a:cubicBezTo>
                    <a:cubicBezTo>
                      <a:pt x="15" y="58"/>
                      <a:pt x="22" y="61"/>
                      <a:pt x="27" y="62"/>
                    </a:cubicBezTo>
                    <a:cubicBezTo>
                      <a:pt x="31" y="62"/>
                      <a:pt x="23" y="65"/>
                      <a:pt x="22" y="70"/>
                    </a:cubicBezTo>
                    <a:cubicBezTo>
                      <a:pt x="22" y="75"/>
                      <a:pt x="28" y="73"/>
                      <a:pt x="28" y="76"/>
                    </a:cubicBezTo>
                    <a:cubicBezTo>
                      <a:pt x="29" y="79"/>
                      <a:pt x="19" y="80"/>
                      <a:pt x="19" y="83"/>
                    </a:cubicBezTo>
                    <a:cubicBezTo>
                      <a:pt x="19" y="86"/>
                      <a:pt x="25" y="82"/>
                      <a:pt x="27" y="80"/>
                    </a:cubicBezTo>
                    <a:cubicBezTo>
                      <a:pt x="30" y="79"/>
                      <a:pt x="26" y="88"/>
                      <a:pt x="32" y="87"/>
                    </a:cubicBezTo>
                    <a:cubicBezTo>
                      <a:pt x="38" y="86"/>
                      <a:pt x="36" y="78"/>
                      <a:pt x="38" y="78"/>
                    </a:cubicBezTo>
                    <a:cubicBezTo>
                      <a:pt x="40" y="79"/>
                      <a:pt x="37" y="83"/>
                      <a:pt x="39" y="86"/>
                    </a:cubicBezTo>
                    <a:cubicBezTo>
                      <a:pt x="41" y="90"/>
                      <a:pt x="35" y="95"/>
                      <a:pt x="35" y="97"/>
                    </a:cubicBezTo>
                    <a:cubicBezTo>
                      <a:pt x="35" y="100"/>
                      <a:pt x="47" y="100"/>
                      <a:pt x="51" y="96"/>
                    </a:cubicBezTo>
                    <a:cubicBezTo>
                      <a:pt x="55" y="92"/>
                      <a:pt x="57" y="96"/>
                      <a:pt x="54" y="99"/>
                    </a:cubicBezTo>
                    <a:cubicBezTo>
                      <a:pt x="52" y="102"/>
                      <a:pt x="53" y="105"/>
                      <a:pt x="56" y="106"/>
                    </a:cubicBezTo>
                    <a:cubicBezTo>
                      <a:pt x="59" y="107"/>
                      <a:pt x="61" y="108"/>
                      <a:pt x="59" y="110"/>
                    </a:cubicBezTo>
                    <a:cubicBezTo>
                      <a:pt x="58" y="113"/>
                      <a:pt x="59" y="118"/>
                      <a:pt x="58" y="121"/>
                    </a:cubicBezTo>
                    <a:cubicBezTo>
                      <a:pt x="57" y="123"/>
                      <a:pt x="47" y="123"/>
                      <a:pt x="47" y="121"/>
                    </a:cubicBezTo>
                    <a:cubicBezTo>
                      <a:pt x="46" y="119"/>
                      <a:pt x="42" y="121"/>
                      <a:pt x="43" y="123"/>
                    </a:cubicBezTo>
                    <a:cubicBezTo>
                      <a:pt x="44" y="125"/>
                      <a:pt x="39" y="128"/>
                      <a:pt x="40" y="130"/>
                    </a:cubicBezTo>
                    <a:cubicBezTo>
                      <a:pt x="40" y="132"/>
                      <a:pt x="46" y="132"/>
                      <a:pt x="46" y="134"/>
                    </a:cubicBezTo>
                    <a:cubicBezTo>
                      <a:pt x="47" y="137"/>
                      <a:pt x="42" y="140"/>
                      <a:pt x="36" y="142"/>
                    </a:cubicBezTo>
                    <a:cubicBezTo>
                      <a:pt x="29" y="144"/>
                      <a:pt x="37" y="149"/>
                      <a:pt x="40" y="147"/>
                    </a:cubicBezTo>
                    <a:cubicBezTo>
                      <a:pt x="43" y="144"/>
                      <a:pt x="42" y="148"/>
                      <a:pt x="47" y="148"/>
                    </a:cubicBezTo>
                    <a:cubicBezTo>
                      <a:pt x="51" y="148"/>
                      <a:pt x="54" y="152"/>
                      <a:pt x="58" y="150"/>
                    </a:cubicBezTo>
                    <a:cubicBezTo>
                      <a:pt x="63" y="148"/>
                      <a:pt x="63" y="150"/>
                      <a:pt x="59" y="153"/>
                    </a:cubicBezTo>
                    <a:cubicBezTo>
                      <a:pt x="56" y="155"/>
                      <a:pt x="50" y="152"/>
                      <a:pt x="47" y="154"/>
                    </a:cubicBezTo>
                    <a:cubicBezTo>
                      <a:pt x="44" y="156"/>
                      <a:pt x="30" y="169"/>
                      <a:pt x="33" y="172"/>
                    </a:cubicBezTo>
                    <a:cubicBezTo>
                      <a:pt x="34" y="174"/>
                      <a:pt x="36" y="169"/>
                      <a:pt x="41" y="167"/>
                    </a:cubicBezTo>
                    <a:cubicBezTo>
                      <a:pt x="46" y="165"/>
                      <a:pt x="47" y="169"/>
                      <a:pt x="49" y="169"/>
                    </a:cubicBezTo>
                    <a:cubicBezTo>
                      <a:pt x="52" y="169"/>
                      <a:pt x="52" y="163"/>
                      <a:pt x="54" y="164"/>
                    </a:cubicBezTo>
                    <a:cubicBezTo>
                      <a:pt x="56" y="164"/>
                      <a:pt x="58" y="162"/>
                      <a:pt x="62" y="163"/>
                    </a:cubicBezTo>
                    <a:cubicBezTo>
                      <a:pt x="66" y="163"/>
                      <a:pt x="69" y="162"/>
                      <a:pt x="71" y="160"/>
                    </a:cubicBezTo>
                    <a:cubicBezTo>
                      <a:pt x="73" y="159"/>
                      <a:pt x="79" y="164"/>
                      <a:pt x="80" y="162"/>
                    </a:cubicBezTo>
                    <a:cubicBezTo>
                      <a:pt x="82" y="161"/>
                      <a:pt x="89" y="160"/>
                      <a:pt x="93" y="160"/>
                    </a:cubicBezTo>
                    <a:cubicBezTo>
                      <a:pt x="97" y="160"/>
                      <a:pt x="106" y="156"/>
                      <a:pt x="109" y="154"/>
                    </a:cubicBezTo>
                    <a:cubicBezTo>
                      <a:pt x="111" y="151"/>
                      <a:pt x="107" y="151"/>
                      <a:pt x="104" y="151"/>
                    </a:cubicBezTo>
                    <a:cubicBezTo>
                      <a:pt x="100" y="152"/>
                      <a:pt x="101" y="148"/>
                      <a:pt x="105" y="145"/>
                    </a:cubicBezTo>
                    <a:cubicBezTo>
                      <a:pt x="108" y="141"/>
                      <a:pt x="114" y="139"/>
                      <a:pt x="114" y="134"/>
                    </a:cubicBezTo>
                    <a:close/>
                    <a:moveTo>
                      <a:pt x="14" y="50"/>
                    </a:moveTo>
                    <a:cubicBezTo>
                      <a:pt x="18" y="50"/>
                      <a:pt x="23" y="42"/>
                      <a:pt x="21" y="40"/>
                    </a:cubicBezTo>
                    <a:cubicBezTo>
                      <a:pt x="19" y="38"/>
                      <a:pt x="10" y="50"/>
                      <a:pt x="14" y="50"/>
                    </a:cubicBezTo>
                    <a:close/>
                    <a:moveTo>
                      <a:pt x="78" y="14"/>
                    </a:moveTo>
                    <a:cubicBezTo>
                      <a:pt x="81" y="11"/>
                      <a:pt x="84" y="0"/>
                      <a:pt x="80" y="1"/>
                    </a:cubicBezTo>
                    <a:cubicBezTo>
                      <a:pt x="76" y="3"/>
                      <a:pt x="77" y="15"/>
                      <a:pt x="78" y="1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2" name="Freeform 132"/>
              <p:cNvSpPr>
                <a:spLocks noEditPoints="1"/>
              </p:cNvSpPr>
              <p:nvPr/>
            </p:nvSpPr>
            <p:spPr bwMode="auto">
              <a:xfrm>
                <a:off x="4183063" y="1739900"/>
                <a:ext cx="219075" cy="333375"/>
              </a:xfrm>
              <a:custGeom>
                <a:avLst/>
                <a:gdLst/>
                <a:ahLst/>
                <a:cxnLst>
                  <a:cxn ang="0">
                    <a:pos x="9" y="95"/>
                  </a:cxn>
                  <a:cxn ang="0">
                    <a:pos x="3" y="108"/>
                  </a:cxn>
                  <a:cxn ang="0">
                    <a:pos x="17" y="107"/>
                  </a:cxn>
                  <a:cxn ang="0">
                    <a:pos x="29" y="105"/>
                  </a:cxn>
                  <a:cxn ang="0">
                    <a:pos x="114" y="134"/>
                  </a:cxn>
                  <a:cxn ang="0">
                    <a:pos x="97" y="127"/>
                  </a:cxn>
                  <a:cxn ang="0">
                    <a:pos x="93" y="115"/>
                  </a:cxn>
                  <a:cxn ang="0">
                    <a:pos x="77" y="88"/>
                  </a:cxn>
                  <a:cxn ang="0">
                    <a:pos x="59" y="80"/>
                  </a:cxn>
                  <a:cxn ang="0">
                    <a:pos x="72" y="53"/>
                  </a:cxn>
                  <a:cxn ang="0">
                    <a:pos x="47" y="49"/>
                  </a:cxn>
                  <a:cxn ang="0">
                    <a:pos x="57" y="33"/>
                  </a:cxn>
                  <a:cxn ang="0">
                    <a:pos x="40" y="37"/>
                  </a:cxn>
                  <a:cxn ang="0">
                    <a:pos x="28" y="54"/>
                  </a:cxn>
                  <a:cxn ang="0">
                    <a:pos x="18" y="55"/>
                  </a:cxn>
                  <a:cxn ang="0">
                    <a:pos x="22" y="70"/>
                  </a:cxn>
                  <a:cxn ang="0">
                    <a:pos x="19" y="83"/>
                  </a:cxn>
                  <a:cxn ang="0">
                    <a:pos x="32" y="87"/>
                  </a:cxn>
                  <a:cxn ang="0">
                    <a:pos x="39" y="86"/>
                  </a:cxn>
                  <a:cxn ang="0">
                    <a:pos x="51" y="96"/>
                  </a:cxn>
                  <a:cxn ang="0">
                    <a:pos x="56" y="106"/>
                  </a:cxn>
                  <a:cxn ang="0">
                    <a:pos x="58" y="121"/>
                  </a:cxn>
                  <a:cxn ang="0">
                    <a:pos x="43" y="123"/>
                  </a:cxn>
                  <a:cxn ang="0">
                    <a:pos x="46" y="134"/>
                  </a:cxn>
                  <a:cxn ang="0">
                    <a:pos x="40" y="147"/>
                  </a:cxn>
                  <a:cxn ang="0">
                    <a:pos x="58" y="150"/>
                  </a:cxn>
                  <a:cxn ang="0">
                    <a:pos x="47" y="154"/>
                  </a:cxn>
                  <a:cxn ang="0">
                    <a:pos x="41" y="167"/>
                  </a:cxn>
                  <a:cxn ang="0">
                    <a:pos x="54" y="164"/>
                  </a:cxn>
                  <a:cxn ang="0">
                    <a:pos x="71" y="160"/>
                  </a:cxn>
                  <a:cxn ang="0">
                    <a:pos x="93" y="160"/>
                  </a:cxn>
                  <a:cxn ang="0">
                    <a:pos x="104" y="151"/>
                  </a:cxn>
                  <a:cxn ang="0">
                    <a:pos x="114" y="134"/>
                  </a:cxn>
                  <a:cxn ang="0">
                    <a:pos x="21" y="40"/>
                  </a:cxn>
                  <a:cxn ang="0">
                    <a:pos x="78" y="14"/>
                  </a:cxn>
                  <a:cxn ang="0">
                    <a:pos x="78" y="14"/>
                  </a:cxn>
                </a:cxnLst>
                <a:rect l="0" t="0" r="r" b="b"/>
                <a:pathLst>
                  <a:path w="114" h="174">
                    <a:moveTo>
                      <a:pt x="23" y="92"/>
                    </a:moveTo>
                    <a:cubicBezTo>
                      <a:pt x="18" y="88"/>
                      <a:pt x="13" y="95"/>
                      <a:pt x="9" y="95"/>
                    </a:cubicBezTo>
                    <a:cubicBezTo>
                      <a:pt x="8" y="98"/>
                      <a:pt x="7" y="100"/>
                      <a:pt x="6" y="101"/>
                    </a:cubicBezTo>
                    <a:cubicBezTo>
                      <a:pt x="4" y="102"/>
                      <a:pt x="0" y="107"/>
                      <a:pt x="3" y="108"/>
                    </a:cubicBezTo>
                    <a:cubicBezTo>
                      <a:pt x="6" y="108"/>
                      <a:pt x="10" y="112"/>
                      <a:pt x="10" y="109"/>
                    </a:cubicBezTo>
                    <a:cubicBezTo>
                      <a:pt x="11" y="106"/>
                      <a:pt x="12" y="102"/>
                      <a:pt x="17" y="107"/>
                    </a:cubicBezTo>
                    <a:cubicBezTo>
                      <a:pt x="18" y="108"/>
                      <a:pt x="19" y="109"/>
                      <a:pt x="20" y="110"/>
                    </a:cubicBezTo>
                    <a:cubicBezTo>
                      <a:pt x="21" y="108"/>
                      <a:pt x="26" y="108"/>
                      <a:pt x="29" y="105"/>
                    </a:cubicBezTo>
                    <a:cubicBezTo>
                      <a:pt x="32" y="102"/>
                      <a:pt x="27" y="97"/>
                      <a:pt x="23" y="92"/>
                    </a:cubicBezTo>
                    <a:close/>
                    <a:moveTo>
                      <a:pt x="114" y="134"/>
                    </a:moveTo>
                    <a:cubicBezTo>
                      <a:pt x="114" y="129"/>
                      <a:pt x="103" y="125"/>
                      <a:pt x="102" y="128"/>
                    </a:cubicBezTo>
                    <a:cubicBezTo>
                      <a:pt x="101" y="131"/>
                      <a:pt x="98" y="130"/>
                      <a:pt x="97" y="127"/>
                    </a:cubicBezTo>
                    <a:cubicBezTo>
                      <a:pt x="95" y="124"/>
                      <a:pt x="98" y="121"/>
                      <a:pt x="96" y="121"/>
                    </a:cubicBezTo>
                    <a:cubicBezTo>
                      <a:pt x="95" y="121"/>
                      <a:pt x="92" y="117"/>
                      <a:pt x="93" y="115"/>
                    </a:cubicBezTo>
                    <a:cubicBezTo>
                      <a:pt x="93" y="113"/>
                      <a:pt x="90" y="103"/>
                      <a:pt x="84" y="101"/>
                    </a:cubicBezTo>
                    <a:cubicBezTo>
                      <a:pt x="79" y="100"/>
                      <a:pt x="78" y="92"/>
                      <a:pt x="77" y="88"/>
                    </a:cubicBezTo>
                    <a:cubicBezTo>
                      <a:pt x="76" y="83"/>
                      <a:pt x="72" y="86"/>
                      <a:pt x="69" y="82"/>
                    </a:cubicBezTo>
                    <a:cubicBezTo>
                      <a:pt x="66" y="78"/>
                      <a:pt x="62" y="80"/>
                      <a:pt x="59" y="80"/>
                    </a:cubicBezTo>
                    <a:cubicBezTo>
                      <a:pt x="57" y="80"/>
                      <a:pt x="59" y="76"/>
                      <a:pt x="63" y="73"/>
                    </a:cubicBezTo>
                    <a:cubicBezTo>
                      <a:pt x="67" y="70"/>
                      <a:pt x="72" y="56"/>
                      <a:pt x="72" y="53"/>
                    </a:cubicBezTo>
                    <a:cubicBezTo>
                      <a:pt x="72" y="50"/>
                      <a:pt x="54" y="51"/>
                      <a:pt x="51" y="52"/>
                    </a:cubicBezTo>
                    <a:cubicBezTo>
                      <a:pt x="48" y="54"/>
                      <a:pt x="44" y="50"/>
                      <a:pt x="47" y="49"/>
                    </a:cubicBezTo>
                    <a:cubicBezTo>
                      <a:pt x="50" y="47"/>
                      <a:pt x="56" y="42"/>
                      <a:pt x="56" y="39"/>
                    </a:cubicBezTo>
                    <a:cubicBezTo>
                      <a:pt x="55" y="37"/>
                      <a:pt x="60" y="35"/>
                      <a:pt x="57" y="33"/>
                    </a:cubicBezTo>
                    <a:cubicBezTo>
                      <a:pt x="55" y="30"/>
                      <a:pt x="54" y="35"/>
                      <a:pt x="52" y="37"/>
                    </a:cubicBezTo>
                    <a:cubicBezTo>
                      <a:pt x="50" y="39"/>
                      <a:pt x="45" y="38"/>
                      <a:pt x="40" y="37"/>
                    </a:cubicBezTo>
                    <a:cubicBezTo>
                      <a:pt x="35" y="36"/>
                      <a:pt x="33" y="44"/>
                      <a:pt x="33" y="47"/>
                    </a:cubicBezTo>
                    <a:cubicBezTo>
                      <a:pt x="33" y="50"/>
                      <a:pt x="27" y="52"/>
                      <a:pt x="28" y="54"/>
                    </a:cubicBezTo>
                    <a:cubicBezTo>
                      <a:pt x="29" y="57"/>
                      <a:pt x="27" y="59"/>
                      <a:pt x="25" y="58"/>
                    </a:cubicBezTo>
                    <a:cubicBezTo>
                      <a:pt x="24" y="56"/>
                      <a:pt x="22" y="52"/>
                      <a:pt x="18" y="55"/>
                    </a:cubicBezTo>
                    <a:cubicBezTo>
                      <a:pt x="15" y="58"/>
                      <a:pt x="22" y="61"/>
                      <a:pt x="27" y="62"/>
                    </a:cubicBezTo>
                    <a:cubicBezTo>
                      <a:pt x="31" y="62"/>
                      <a:pt x="23" y="65"/>
                      <a:pt x="22" y="70"/>
                    </a:cubicBezTo>
                    <a:cubicBezTo>
                      <a:pt x="22" y="75"/>
                      <a:pt x="28" y="73"/>
                      <a:pt x="28" y="76"/>
                    </a:cubicBezTo>
                    <a:cubicBezTo>
                      <a:pt x="29" y="79"/>
                      <a:pt x="19" y="80"/>
                      <a:pt x="19" y="83"/>
                    </a:cubicBezTo>
                    <a:cubicBezTo>
                      <a:pt x="19" y="86"/>
                      <a:pt x="25" y="82"/>
                      <a:pt x="27" y="80"/>
                    </a:cubicBezTo>
                    <a:cubicBezTo>
                      <a:pt x="30" y="79"/>
                      <a:pt x="26" y="88"/>
                      <a:pt x="32" y="87"/>
                    </a:cubicBezTo>
                    <a:cubicBezTo>
                      <a:pt x="38" y="86"/>
                      <a:pt x="36" y="78"/>
                      <a:pt x="38" y="78"/>
                    </a:cubicBezTo>
                    <a:cubicBezTo>
                      <a:pt x="40" y="79"/>
                      <a:pt x="37" y="83"/>
                      <a:pt x="39" y="86"/>
                    </a:cubicBezTo>
                    <a:cubicBezTo>
                      <a:pt x="41" y="90"/>
                      <a:pt x="35" y="95"/>
                      <a:pt x="35" y="97"/>
                    </a:cubicBezTo>
                    <a:cubicBezTo>
                      <a:pt x="35" y="100"/>
                      <a:pt x="47" y="100"/>
                      <a:pt x="51" y="96"/>
                    </a:cubicBezTo>
                    <a:cubicBezTo>
                      <a:pt x="55" y="92"/>
                      <a:pt x="57" y="96"/>
                      <a:pt x="54" y="99"/>
                    </a:cubicBezTo>
                    <a:cubicBezTo>
                      <a:pt x="52" y="102"/>
                      <a:pt x="53" y="105"/>
                      <a:pt x="56" y="106"/>
                    </a:cubicBezTo>
                    <a:cubicBezTo>
                      <a:pt x="59" y="107"/>
                      <a:pt x="61" y="108"/>
                      <a:pt x="59" y="110"/>
                    </a:cubicBezTo>
                    <a:cubicBezTo>
                      <a:pt x="58" y="113"/>
                      <a:pt x="59" y="118"/>
                      <a:pt x="58" y="121"/>
                    </a:cubicBezTo>
                    <a:cubicBezTo>
                      <a:pt x="57" y="123"/>
                      <a:pt x="47" y="123"/>
                      <a:pt x="47" y="121"/>
                    </a:cubicBezTo>
                    <a:cubicBezTo>
                      <a:pt x="46" y="119"/>
                      <a:pt x="42" y="121"/>
                      <a:pt x="43" y="123"/>
                    </a:cubicBezTo>
                    <a:cubicBezTo>
                      <a:pt x="44" y="125"/>
                      <a:pt x="39" y="128"/>
                      <a:pt x="40" y="130"/>
                    </a:cubicBezTo>
                    <a:cubicBezTo>
                      <a:pt x="40" y="132"/>
                      <a:pt x="46" y="132"/>
                      <a:pt x="46" y="134"/>
                    </a:cubicBezTo>
                    <a:cubicBezTo>
                      <a:pt x="47" y="137"/>
                      <a:pt x="42" y="140"/>
                      <a:pt x="36" y="142"/>
                    </a:cubicBezTo>
                    <a:cubicBezTo>
                      <a:pt x="29" y="144"/>
                      <a:pt x="37" y="149"/>
                      <a:pt x="40" y="147"/>
                    </a:cubicBezTo>
                    <a:cubicBezTo>
                      <a:pt x="43" y="144"/>
                      <a:pt x="42" y="148"/>
                      <a:pt x="47" y="148"/>
                    </a:cubicBezTo>
                    <a:cubicBezTo>
                      <a:pt x="51" y="148"/>
                      <a:pt x="54" y="152"/>
                      <a:pt x="58" y="150"/>
                    </a:cubicBezTo>
                    <a:cubicBezTo>
                      <a:pt x="63" y="148"/>
                      <a:pt x="63" y="150"/>
                      <a:pt x="59" y="153"/>
                    </a:cubicBezTo>
                    <a:cubicBezTo>
                      <a:pt x="56" y="155"/>
                      <a:pt x="50" y="152"/>
                      <a:pt x="47" y="154"/>
                    </a:cubicBezTo>
                    <a:cubicBezTo>
                      <a:pt x="44" y="156"/>
                      <a:pt x="30" y="169"/>
                      <a:pt x="33" y="172"/>
                    </a:cubicBezTo>
                    <a:cubicBezTo>
                      <a:pt x="34" y="174"/>
                      <a:pt x="36" y="169"/>
                      <a:pt x="41" y="167"/>
                    </a:cubicBezTo>
                    <a:cubicBezTo>
                      <a:pt x="46" y="165"/>
                      <a:pt x="47" y="169"/>
                      <a:pt x="49" y="169"/>
                    </a:cubicBezTo>
                    <a:cubicBezTo>
                      <a:pt x="52" y="169"/>
                      <a:pt x="52" y="163"/>
                      <a:pt x="54" y="164"/>
                    </a:cubicBezTo>
                    <a:cubicBezTo>
                      <a:pt x="56" y="164"/>
                      <a:pt x="58" y="162"/>
                      <a:pt x="62" y="163"/>
                    </a:cubicBezTo>
                    <a:cubicBezTo>
                      <a:pt x="66" y="163"/>
                      <a:pt x="69" y="162"/>
                      <a:pt x="71" y="160"/>
                    </a:cubicBezTo>
                    <a:cubicBezTo>
                      <a:pt x="73" y="159"/>
                      <a:pt x="79" y="164"/>
                      <a:pt x="80" y="162"/>
                    </a:cubicBezTo>
                    <a:cubicBezTo>
                      <a:pt x="82" y="161"/>
                      <a:pt x="89" y="160"/>
                      <a:pt x="93" y="160"/>
                    </a:cubicBezTo>
                    <a:cubicBezTo>
                      <a:pt x="97" y="160"/>
                      <a:pt x="106" y="156"/>
                      <a:pt x="109" y="154"/>
                    </a:cubicBezTo>
                    <a:cubicBezTo>
                      <a:pt x="111" y="151"/>
                      <a:pt x="107" y="151"/>
                      <a:pt x="104" y="151"/>
                    </a:cubicBezTo>
                    <a:cubicBezTo>
                      <a:pt x="100" y="152"/>
                      <a:pt x="101" y="148"/>
                      <a:pt x="105" y="145"/>
                    </a:cubicBezTo>
                    <a:cubicBezTo>
                      <a:pt x="108" y="141"/>
                      <a:pt x="114" y="139"/>
                      <a:pt x="114" y="134"/>
                    </a:cubicBezTo>
                    <a:close/>
                    <a:moveTo>
                      <a:pt x="14" y="50"/>
                    </a:moveTo>
                    <a:cubicBezTo>
                      <a:pt x="18" y="50"/>
                      <a:pt x="23" y="42"/>
                      <a:pt x="21" y="40"/>
                    </a:cubicBezTo>
                    <a:cubicBezTo>
                      <a:pt x="19" y="38"/>
                      <a:pt x="10" y="50"/>
                      <a:pt x="14" y="50"/>
                    </a:cubicBezTo>
                    <a:close/>
                    <a:moveTo>
                      <a:pt x="78" y="14"/>
                    </a:moveTo>
                    <a:cubicBezTo>
                      <a:pt x="81" y="11"/>
                      <a:pt x="84" y="0"/>
                      <a:pt x="80" y="1"/>
                    </a:cubicBezTo>
                    <a:cubicBezTo>
                      <a:pt x="76" y="3"/>
                      <a:pt x="77" y="15"/>
                      <a:pt x="78" y="1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3" name="Freeform 133"/>
              <p:cNvSpPr>
                <a:spLocks noEditPoints="1"/>
              </p:cNvSpPr>
              <p:nvPr/>
            </p:nvSpPr>
            <p:spPr bwMode="auto">
              <a:xfrm>
                <a:off x="4535488" y="1836738"/>
                <a:ext cx="103188" cy="98425"/>
              </a:xfrm>
              <a:custGeom>
                <a:avLst/>
                <a:gdLst/>
                <a:ahLst/>
                <a:cxnLst>
                  <a:cxn ang="0">
                    <a:pos x="27" y="20"/>
                  </a:cxn>
                  <a:cxn ang="0">
                    <a:pos x="27" y="12"/>
                  </a:cxn>
                  <a:cxn ang="0">
                    <a:pos x="28" y="2"/>
                  </a:cxn>
                  <a:cxn ang="0">
                    <a:pos x="20" y="7"/>
                  </a:cxn>
                  <a:cxn ang="0">
                    <a:pos x="13" y="10"/>
                  </a:cxn>
                  <a:cxn ang="0">
                    <a:pos x="14" y="15"/>
                  </a:cxn>
                  <a:cxn ang="0">
                    <a:pos x="7" y="12"/>
                  </a:cxn>
                  <a:cxn ang="0">
                    <a:pos x="2" y="20"/>
                  </a:cxn>
                  <a:cxn ang="0">
                    <a:pos x="2" y="33"/>
                  </a:cxn>
                  <a:cxn ang="0">
                    <a:pos x="6" y="43"/>
                  </a:cxn>
                  <a:cxn ang="0">
                    <a:pos x="8" y="48"/>
                  </a:cxn>
                  <a:cxn ang="0">
                    <a:pos x="18" y="49"/>
                  </a:cxn>
                  <a:cxn ang="0">
                    <a:pos x="22" y="48"/>
                  </a:cxn>
                  <a:cxn ang="0">
                    <a:pos x="18" y="42"/>
                  </a:cxn>
                  <a:cxn ang="0">
                    <a:pos x="24" y="44"/>
                  </a:cxn>
                  <a:cxn ang="0">
                    <a:pos x="32" y="43"/>
                  </a:cxn>
                  <a:cxn ang="0">
                    <a:pos x="28" y="36"/>
                  </a:cxn>
                  <a:cxn ang="0">
                    <a:pos x="22" y="36"/>
                  </a:cxn>
                  <a:cxn ang="0">
                    <a:pos x="26" y="29"/>
                  </a:cxn>
                  <a:cxn ang="0">
                    <a:pos x="33" y="25"/>
                  </a:cxn>
                  <a:cxn ang="0">
                    <a:pos x="27" y="20"/>
                  </a:cxn>
                  <a:cxn ang="0">
                    <a:pos x="53" y="30"/>
                  </a:cxn>
                  <a:cxn ang="0">
                    <a:pos x="49" y="32"/>
                  </a:cxn>
                  <a:cxn ang="0">
                    <a:pos x="45" y="30"/>
                  </a:cxn>
                  <a:cxn ang="0">
                    <a:pos x="38" y="33"/>
                  </a:cxn>
                  <a:cxn ang="0">
                    <a:pos x="42" y="43"/>
                  </a:cxn>
                  <a:cxn ang="0">
                    <a:pos x="39" y="46"/>
                  </a:cxn>
                  <a:cxn ang="0">
                    <a:pos x="42" y="51"/>
                  </a:cxn>
                  <a:cxn ang="0">
                    <a:pos x="50" y="42"/>
                  </a:cxn>
                  <a:cxn ang="0">
                    <a:pos x="53" y="30"/>
                  </a:cxn>
                </a:cxnLst>
                <a:rect l="0" t="0" r="r" b="b"/>
                <a:pathLst>
                  <a:path w="54" h="52">
                    <a:moveTo>
                      <a:pt x="27" y="20"/>
                    </a:moveTo>
                    <a:cubicBezTo>
                      <a:pt x="26" y="19"/>
                      <a:pt x="25" y="13"/>
                      <a:pt x="27" y="12"/>
                    </a:cubicBezTo>
                    <a:cubicBezTo>
                      <a:pt x="29" y="10"/>
                      <a:pt x="30" y="4"/>
                      <a:pt x="28" y="2"/>
                    </a:cubicBezTo>
                    <a:cubicBezTo>
                      <a:pt x="27" y="0"/>
                      <a:pt x="21" y="2"/>
                      <a:pt x="20" y="7"/>
                    </a:cubicBezTo>
                    <a:cubicBezTo>
                      <a:pt x="20" y="11"/>
                      <a:pt x="15" y="9"/>
                      <a:pt x="13" y="10"/>
                    </a:cubicBezTo>
                    <a:cubicBezTo>
                      <a:pt x="12" y="11"/>
                      <a:pt x="16" y="13"/>
                      <a:pt x="14" y="15"/>
                    </a:cubicBezTo>
                    <a:cubicBezTo>
                      <a:pt x="12" y="17"/>
                      <a:pt x="11" y="12"/>
                      <a:pt x="7" y="12"/>
                    </a:cubicBezTo>
                    <a:cubicBezTo>
                      <a:pt x="4" y="11"/>
                      <a:pt x="4" y="17"/>
                      <a:pt x="2" y="20"/>
                    </a:cubicBezTo>
                    <a:cubicBezTo>
                      <a:pt x="0" y="23"/>
                      <a:pt x="1" y="29"/>
                      <a:pt x="2" y="33"/>
                    </a:cubicBezTo>
                    <a:cubicBezTo>
                      <a:pt x="2" y="37"/>
                      <a:pt x="7" y="39"/>
                      <a:pt x="6" y="43"/>
                    </a:cubicBezTo>
                    <a:cubicBezTo>
                      <a:pt x="5" y="44"/>
                      <a:pt x="7" y="46"/>
                      <a:pt x="8" y="48"/>
                    </a:cubicBezTo>
                    <a:cubicBezTo>
                      <a:pt x="12" y="48"/>
                      <a:pt x="16" y="48"/>
                      <a:pt x="18" y="49"/>
                    </a:cubicBezTo>
                    <a:cubicBezTo>
                      <a:pt x="19" y="49"/>
                      <a:pt x="20" y="49"/>
                      <a:pt x="22" y="48"/>
                    </a:cubicBezTo>
                    <a:cubicBezTo>
                      <a:pt x="21" y="46"/>
                      <a:pt x="17" y="44"/>
                      <a:pt x="18" y="42"/>
                    </a:cubicBezTo>
                    <a:cubicBezTo>
                      <a:pt x="18" y="40"/>
                      <a:pt x="21" y="42"/>
                      <a:pt x="24" y="44"/>
                    </a:cubicBezTo>
                    <a:cubicBezTo>
                      <a:pt x="26" y="46"/>
                      <a:pt x="31" y="46"/>
                      <a:pt x="32" y="43"/>
                    </a:cubicBezTo>
                    <a:cubicBezTo>
                      <a:pt x="32" y="42"/>
                      <a:pt x="31" y="35"/>
                      <a:pt x="28" y="36"/>
                    </a:cubicBezTo>
                    <a:cubicBezTo>
                      <a:pt x="24" y="38"/>
                      <a:pt x="24" y="37"/>
                      <a:pt x="22" y="36"/>
                    </a:cubicBezTo>
                    <a:cubicBezTo>
                      <a:pt x="21" y="34"/>
                      <a:pt x="25" y="31"/>
                      <a:pt x="26" y="29"/>
                    </a:cubicBezTo>
                    <a:cubicBezTo>
                      <a:pt x="26" y="26"/>
                      <a:pt x="32" y="27"/>
                      <a:pt x="33" y="25"/>
                    </a:cubicBezTo>
                    <a:cubicBezTo>
                      <a:pt x="34" y="23"/>
                      <a:pt x="29" y="20"/>
                      <a:pt x="27" y="20"/>
                    </a:cubicBezTo>
                    <a:close/>
                    <a:moveTo>
                      <a:pt x="53" y="30"/>
                    </a:moveTo>
                    <a:cubicBezTo>
                      <a:pt x="51" y="29"/>
                      <a:pt x="50" y="32"/>
                      <a:pt x="49" y="32"/>
                    </a:cubicBezTo>
                    <a:cubicBezTo>
                      <a:pt x="47" y="33"/>
                      <a:pt x="46" y="26"/>
                      <a:pt x="45" y="30"/>
                    </a:cubicBezTo>
                    <a:cubicBezTo>
                      <a:pt x="44" y="33"/>
                      <a:pt x="41" y="28"/>
                      <a:pt x="38" y="33"/>
                    </a:cubicBezTo>
                    <a:cubicBezTo>
                      <a:pt x="34" y="38"/>
                      <a:pt x="40" y="42"/>
                      <a:pt x="42" y="43"/>
                    </a:cubicBezTo>
                    <a:cubicBezTo>
                      <a:pt x="44" y="45"/>
                      <a:pt x="42" y="47"/>
                      <a:pt x="39" y="46"/>
                    </a:cubicBezTo>
                    <a:cubicBezTo>
                      <a:pt x="36" y="46"/>
                      <a:pt x="38" y="51"/>
                      <a:pt x="42" y="51"/>
                    </a:cubicBezTo>
                    <a:cubicBezTo>
                      <a:pt x="46" y="52"/>
                      <a:pt x="50" y="44"/>
                      <a:pt x="50" y="42"/>
                    </a:cubicBezTo>
                    <a:cubicBezTo>
                      <a:pt x="49" y="40"/>
                      <a:pt x="54" y="31"/>
                      <a:pt x="53" y="3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4" name="Freeform 134"/>
              <p:cNvSpPr>
                <a:spLocks noEditPoints="1"/>
              </p:cNvSpPr>
              <p:nvPr/>
            </p:nvSpPr>
            <p:spPr bwMode="auto">
              <a:xfrm>
                <a:off x="4606925" y="1443038"/>
                <a:ext cx="266700" cy="471488"/>
              </a:xfrm>
              <a:custGeom>
                <a:avLst/>
                <a:gdLst/>
                <a:ahLst/>
                <a:cxnLst>
                  <a:cxn ang="0">
                    <a:pos x="137" y="53"/>
                  </a:cxn>
                  <a:cxn ang="0">
                    <a:pos x="135" y="33"/>
                  </a:cxn>
                  <a:cxn ang="0">
                    <a:pos x="118" y="12"/>
                  </a:cxn>
                  <a:cxn ang="0">
                    <a:pos x="98" y="11"/>
                  </a:cxn>
                  <a:cxn ang="0">
                    <a:pos x="79" y="11"/>
                  </a:cxn>
                  <a:cxn ang="0">
                    <a:pos x="68" y="23"/>
                  </a:cxn>
                  <a:cxn ang="0">
                    <a:pos x="56" y="37"/>
                  </a:cxn>
                  <a:cxn ang="0">
                    <a:pos x="47" y="51"/>
                  </a:cxn>
                  <a:cxn ang="0">
                    <a:pos x="37" y="60"/>
                  </a:cxn>
                  <a:cxn ang="0">
                    <a:pos x="29" y="85"/>
                  </a:cxn>
                  <a:cxn ang="0">
                    <a:pos x="31" y="97"/>
                  </a:cxn>
                  <a:cxn ang="0">
                    <a:pos x="12" y="105"/>
                  </a:cxn>
                  <a:cxn ang="0">
                    <a:pos x="11" y="127"/>
                  </a:cxn>
                  <a:cxn ang="0">
                    <a:pos x="18" y="146"/>
                  </a:cxn>
                  <a:cxn ang="0">
                    <a:pos x="15" y="157"/>
                  </a:cxn>
                  <a:cxn ang="0">
                    <a:pos x="8" y="171"/>
                  </a:cxn>
                  <a:cxn ang="0">
                    <a:pos x="3" y="187"/>
                  </a:cxn>
                  <a:cxn ang="0">
                    <a:pos x="0" y="188"/>
                  </a:cxn>
                  <a:cxn ang="0">
                    <a:pos x="9" y="211"/>
                  </a:cxn>
                  <a:cxn ang="0">
                    <a:pos x="17" y="230"/>
                  </a:cxn>
                  <a:cxn ang="0">
                    <a:pos x="20" y="244"/>
                  </a:cxn>
                  <a:cxn ang="0">
                    <a:pos x="33" y="238"/>
                  </a:cxn>
                  <a:cxn ang="0">
                    <a:pos x="46" y="233"/>
                  </a:cxn>
                  <a:cxn ang="0">
                    <a:pos x="57" y="230"/>
                  </a:cxn>
                  <a:cxn ang="0">
                    <a:pos x="59" y="220"/>
                  </a:cxn>
                  <a:cxn ang="0">
                    <a:pos x="61" y="196"/>
                  </a:cxn>
                  <a:cxn ang="0">
                    <a:pos x="77" y="179"/>
                  </a:cxn>
                  <a:cxn ang="0">
                    <a:pos x="73" y="158"/>
                  </a:cxn>
                  <a:cxn ang="0">
                    <a:pos x="64" y="144"/>
                  </a:cxn>
                  <a:cxn ang="0">
                    <a:pos x="71" y="124"/>
                  </a:cxn>
                  <a:cxn ang="0">
                    <a:pos x="84" y="110"/>
                  </a:cxn>
                  <a:cxn ang="0">
                    <a:pos x="112" y="91"/>
                  </a:cxn>
                  <a:cxn ang="0">
                    <a:pos x="115" y="71"/>
                  </a:cxn>
                  <a:cxn ang="0">
                    <a:pos x="134" y="64"/>
                  </a:cxn>
                  <a:cxn ang="0">
                    <a:pos x="139" y="58"/>
                  </a:cxn>
                  <a:cxn ang="0">
                    <a:pos x="75" y="220"/>
                  </a:cxn>
                </a:cxnLst>
                <a:rect l="0" t="0" r="r" b="b"/>
                <a:pathLst>
                  <a:path w="140" h="247">
                    <a:moveTo>
                      <a:pt x="139" y="58"/>
                    </a:moveTo>
                    <a:cubicBezTo>
                      <a:pt x="137" y="57"/>
                      <a:pt x="134" y="53"/>
                      <a:pt x="137" y="53"/>
                    </a:cubicBezTo>
                    <a:cubicBezTo>
                      <a:pt x="139" y="53"/>
                      <a:pt x="140" y="44"/>
                      <a:pt x="137" y="43"/>
                    </a:cubicBezTo>
                    <a:cubicBezTo>
                      <a:pt x="134" y="41"/>
                      <a:pt x="137" y="34"/>
                      <a:pt x="135" y="33"/>
                    </a:cubicBezTo>
                    <a:cubicBezTo>
                      <a:pt x="132" y="31"/>
                      <a:pt x="134" y="26"/>
                      <a:pt x="134" y="22"/>
                    </a:cubicBezTo>
                    <a:cubicBezTo>
                      <a:pt x="135" y="18"/>
                      <a:pt x="124" y="15"/>
                      <a:pt x="118" y="12"/>
                    </a:cubicBezTo>
                    <a:cubicBezTo>
                      <a:pt x="112" y="10"/>
                      <a:pt x="109" y="5"/>
                      <a:pt x="105" y="3"/>
                    </a:cubicBezTo>
                    <a:cubicBezTo>
                      <a:pt x="100" y="0"/>
                      <a:pt x="98" y="7"/>
                      <a:pt x="98" y="11"/>
                    </a:cubicBezTo>
                    <a:cubicBezTo>
                      <a:pt x="98" y="16"/>
                      <a:pt x="94" y="16"/>
                      <a:pt x="91" y="13"/>
                    </a:cubicBezTo>
                    <a:cubicBezTo>
                      <a:pt x="87" y="11"/>
                      <a:pt x="84" y="13"/>
                      <a:pt x="79" y="11"/>
                    </a:cubicBezTo>
                    <a:cubicBezTo>
                      <a:pt x="74" y="9"/>
                      <a:pt x="76" y="16"/>
                      <a:pt x="76" y="19"/>
                    </a:cubicBezTo>
                    <a:cubicBezTo>
                      <a:pt x="76" y="23"/>
                      <a:pt x="71" y="23"/>
                      <a:pt x="68" y="23"/>
                    </a:cubicBezTo>
                    <a:cubicBezTo>
                      <a:pt x="64" y="23"/>
                      <a:pt x="59" y="25"/>
                      <a:pt x="59" y="29"/>
                    </a:cubicBezTo>
                    <a:cubicBezTo>
                      <a:pt x="59" y="33"/>
                      <a:pt x="54" y="35"/>
                      <a:pt x="56" y="37"/>
                    </a:cubicBezTo>
                    <a:cubicBezTo>
                      <a:pt x="57" y="39"/>
                      <a:pt x="55" y="41"/>
                      <a:pt x="53" y="43"/>
                    </a:cubicBezTo>
                    <a:cubicBezTo>
                      <a:pt x="51" y="44"/>
                      <a:pt x="49" y="50"/>
                      <a:pt x="47" y="51"/>
                    </a:cubicBezTo>
                    <a:cubicBezTo>
                      <a:pt x="46" y="53"/>
                      <a:pt x="48" y="56"/>
                      <a:pt x="45" y="58"/>
                    </a:cubicBezTo>
                    <a:cubicBezTo>
                      <a:pt x="42" y="60"/>
                      <a:pt x="38" y="58"/>
                      <a:pt x="37" y="60"/>
                    </a:cubicBezTo>
                    <a:cubicBezTo>
                      <a:pt x="35" y="62"/>
                      <a:pt x="37" y="65"/>
                      <a:pt x="36" y="70"/>
                    </a:cubicBezTo>
                    <a:cubicBezTo>
                      <a:pt x="36" y="75"/>
                      <a:pt x="32" y="80"/>
                      <a:pt x="29" y="85"/>
                    </a:cubicBezTo>
                    <a:cubicBezTo>
                      <a:pt x="25" y="89"/>
                      <a:pt x="30" y="90"/>
                      <a:pt x="31" y="91"/>
                    </a:cubicBezTo>
                    <a:cubicBezTo>
                      <a:pt x="33" y="91"/>
                      <a:pt x="33" y="94"/>
                      <a:pt x="31" y="97"/>
                    </a:cubicBezTo>
                    <a:cubicBezTo>
                      <a:pt x="30" y="100"/>
                      <a:pt x="26" y="98"/>
                      <a:pt x="24" y="97"/>
                    </a:cubicBezTo>
                    <a:cubicBezTo>
                      <a:pt x="22" y="97"/>
                      <a:pt x="16" y="100"/>
                      <a:pt x="12" y="105"/>
                    </a:cubicBezTo>
                    <a:cubicBezTo>
                      <a:pt x="9" y="110"/>
                      <a:pt x="10" y="114"/>
                      <a:pt x="11" y="116"/>
                    </a:cubicBezTo>
                    <a:cubicBezTo>
                      <a:pt x="12" y="119"/>
                      <a:pt x="9" y="122"/>
                      <a:pt x="11" y="127"/>
                    </a:cubicBezTo>
                    <a:cubicBezTo>
                      <a:pt x="14" y="133"/>
                      <a:pt x="10" y="134"/>
                      <a:pt x="11" y="138"/>
                    </a:cubicBezTo>
                    <a:cubicBezTo>
                      <a:pt x="11" y="142"/>
                      <a:pt x="18" y="142"/>
                      <a:pt x="18" y="146"/>
                    </a:cubicBezTo>
                    <a:cubicBezTo>
                      <a:pt x="19" y="151"/>
                      <a:pt x="16" y="152"/>
                      <a:pt x="14" y="152"/>
                    </a:cubicBezTo>
                    <a:cubicBezTo>
                      <a:pt x="12" y="152"/>
                      <a:pt x="12" y="156"/>
                      <a:pt x="15" y="157"/>
                    </a:cubicBezTo>
                    <a:cubicBezTo>
                      <a:pt x="17" y="159"/>
                      <a:pt x="16" y="166"/>
                      <a:pt x="15" y="168"/>
                    </a:cubicBezTo>
                    <a:cubicBezTo>
                      <a:pt x="14" y="170"/>
                      <a:pt x="7" y="168"/>
                      <a:pt x="8" y="171"/>
                    </a:cubicBezTo>
                    <a:cubicBezTo>
                      <a:pt x="8" y="174"/>
                      <a:pt x="6" y="178"/>
                      <a:pt x="6" y="180"/>
                    </a:cubicBezTo>
                    <a:cubicBezTo>
                      <a:pt x="6" y="182"/>
                      <a:pt x="6" y="189"/>
                      <a:pt x="3" y="187"/>
                    </a:cubicBezTo>
                    <a:cubicBezTo>
                      <a:pt x="3" y="187"/>
                      <a:pt x="1" y="187"/>
                      <a:pt x="0" y="187"/>
                    </a:cubicBezTo>
                    <a:cubicBezTo>
                      <a:pt x="0" y="187"/>
                      <a:pt x="0" y="188"/>
                      <a:pt x="0" y="188"/>
                    </a:cubicBezTo>
                    <a:cubicBezTo>
                      <a:pt x="0" y="192"/>
                      <a:pt x="1" y="196"/>
                      <a:pt x="5" y="199"/>
                    </a:cubicBezTo>
                    <a:cubicBezTo>
                      <a:pt x="9" y="202"/>
                      <a:pt x="6" y="207"/>
                      <a:pt x="9" y="211"/>
                    </a:cubicBezTo>
                    <a:cubicBezTo>
                      <a:pt x="12" y="215"/>
                      <a:pt x="11" y="218"/>
                      <a:pt x="15" y="221"/>
                    </a:cubicBezTo>
                    <a:cubicBezTo>
                      <a:pt x="18" y="224"/>
                      <a:pt x="18" y="226"/>
                      <a:pt x="17" y="230"/>
                    </a:cubicBezTo>
                    <a:cubicBezTo>
                      <a:pt x="15" y="234"/>
                      <a:pt x="20" y="233"/>
                      <a:pt x="20" y="235"/>
                    </a:cubicBezTo>
                    <a:cubicBezTo>
                      <a:pt x="20" y="237"/>
                      <a:pt x="19" y="242"/>
                      <a:pt x="20" y="244"/>
                    </a:cubicBezTo>
                    <a:cubicBezTo>
                      <a:pt x="21" y="247"/>
                      <a:pt x="24" y="244"/>
                      <a:pt x="29" y="244"/>
                    </a:cubicBezTo>
                    <a:cubicBezTo>
                      <a:pt x="34" y="244"/>
                      <a:pt x="33" y="241"/>
                      <a:pt x="33" y="238"/>
                    </a:cubicBezTo>
                    <a:cubicBezTo>
                      <a:pt x="33" y="234"/>
                      <a:pt x="36" y="236"/>
                      <a:pt x="37" y="234"/>
                    </a:cubicBezTo>
                    <a:cubicBezTo>
                      <a:pt x="37" y="232"/>
                      <a:pt x="42" y="231"/>
                      <a:pt x="46" y="233"/>
                    </a:cubicBezTo>
                    <a:cubicBezTo>
                      <a:pt x="50" y="235"/>
                      <a:pt x="52" y="232"/>
                      <a:pt x="53" y="228"/>
                    </a:cubicBezTo>
                    <a:cubicBezTo>
                      <a:pt x="53" y="224"/>
                      <a:pt x="55" y="229"/>
                      <a:pt x="57" y="230"/>
                    </a:cubicBezTo>
                    <a:cubicBezTo>
                      <a:pt x="58" y="230"/>
                      <a:pt x="61" y="223"/>
                      <a:pt x="63" y="219"/>
                    </a:cubicBezTo>
                    <a:cubicBezTo>
                      <a:pt x="65" y="214"/>
                      <a:pt x="63" y="215"/>
                      <a:pt x="59" y="220"/>
                    </a:cubicBezTo>
                    <a:cubicBezTo>
                      <a:pt x="55" y="224"/>
                      <a:pt x="57" y="215"/>
                      <a:pt x="59" y="212"/>
                    </a:cubicBezTo>
                    <a:cubicBezTo>
                      <a:pt x="60" y="208"/>
                      <a:pt x="60" y="198"/>
                      <a:pt x="61" y="196"/>
                    </a:cubicBezTo>
                    <a:cubicBezTo>
                      <a:pt x="61" y="193"/>
                      <a:pt x="62" y="190"/>
                      <a:pt x="67" y="189"/>
                    </a:cubicBezTo>
                    <a:cubicBezTo>
                      <a:pt x="72" y="188"/>
                      <a:pt x="78" y="182"/>
                      <a:pt x="77" y="179"/>
                    </a:cubicBezTo>
                    <a:cubicBezTo>
                      <a:pt x="76" y="177"/>
                      <a:pt x="84" y="173"/>
                      <a:pt x="84" y="170"/>
                    </a:cubicBezTo>
                    <a:cubicBezTo>
                      <a:pt x="84" y="168"/>
                      <a:pt x="76" y="160"/>
                      <a:pt x="73" y="158"/>
                    </a:cubicBezTo>
                    <a:cubicBezTo>
                      <a:pt x="70" y="157"/>
                      <a:pt x="65" y="158"/>
                      <a:pt x="65" y="156"/>
                    </a:cubicBezTo>
                    <a:cubicBezTo>
                      <a:pt x="66" y="154"/>
                      <a:pt x="64" y="147"/>
                      <a:pt x="64" y="144"/>
                    </a:cubicBezTo>
                    <a:cubicBezTo>
                      <a:pt x="63" y="140"/>
                      <a:pt x="68" y="136"/>
                      <a:pt x="68" y="133"/>
                    </a:cubicBezTo>
                    <a:cubicBezTo>
                      <a:pt x="68" y="129"/>
                      <a:pt x="68" y="125"/>
                      <a:pt x="71" y="124"/>
                    </a:cubicBezTo>
                    <a:cubicBezTo>
                      <a:pt x="74" y="123"/>
                      <a:pt x="72" y="120"/>
                      <a:pt x="76" y="119"/>
                    </a:cubicBezTo>
                    <a:cubicBezTo>
                      <a:pt x="80" y="118"/>
                      <a:pt x="80" y="112"/>
                      <a:pt x="84" y="110"/>
                    </a:cubicBezTo>
                    <a:cubicBezTo>
                      <a:pt x="89" y="108"/>
                      <a:pt x="89" y="107"/>
                      <a:pt x="95" y="104"/>
                    </a:cubicBezTo>
                    <a:cubicBezTo>
                      <a:pt x="101" y="101"/>
                      <a:pt x="110" y="94"/>
                      <a:pt x="112" y="91"/>
                    </a:cubicBezTo>
                    <a:cubicBezTo>
                      <a:pt x="114" y="87"/>
                      <a:pt x="106" y="84"/>
                      <a:pt x="111" y="80"/>
                    </a:cubicBezTo>
                    <a:cubicBezTo>
                      <a:pt x="116" y="76"/>
                      <a:pt x="112" y="72"/>
                      <a:pt x="115" y="71"/>
                    </a:cubicBezTo>
                    <a:cubicBezTo>
                      <a:pt x="119" y="69"/>
                      <a:pt x="120" y="68"/>
                      <a:pt x="123" y="65"/>
                    </a:cubicBezTo>
                    <a:cubicBezTo>
                      <a:pt x="125" y="62"/>
                      <a:pt x="128" y="65"/>
                      <a:pt x="134" y="64"/>
                    </a:cubicBezTo>
                    <a:cubicBezTo>
                      <a:pt x="137" y="63"/>
                      <a:pt x="139" y="63"/>
                      <a:pt x="140" y="64"/>
                    </a:cubicBezTo>
                    <a:cubicBezTo>
                      <a:pt x="140" y="61"/>
                      <a:pt x="140" y="59"/>
                      <a:pt x="139" y="58"/>
                    </a:cubicBezTo>
                    <a:close/>
                    <a:moveTo>
                      <a:pt x="83" y="205"/>
                    </a:moveTo>
                    <a:cubicBezTo>
                      <a:pt x="76" y="205"/>
                      <a:pt x="73" y="218"/>
                      <a:pt x="75" y="220"/>
                    </a:cubicBezTo>
                    <a:cubicBezTo>
                      <a:pt x="76" y="221"/>
                      <a:pt x="89" y="205"/>
                      <a:pt x="83" y="20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5" name="Freeform 135"/>
              <p:cNvSpPr>
                <a:spLocks noEditPoints="1"/>
              </p:cNvSpPr>
              <p:nvPr/>
            </p:nvSpPr>
            <p:spPr bwMode="auto">
              <a:xfrm>
                <a:off x="4826000" y="1774825"/>
                <a:ext cx="136525" cy="66675"/>
              </a:xfrm>
              <a:custGeom>
                <a:avLst/>
                <a:gdLst/>
                <a:ahLst/>
                <a:cxnLst>
                  <a:cxn ang="0">
                    <a:pos x="66" y="10"/>
                  </a:cxn>
                  <a:cxn ang="0">
                    <a:pos x="69" y="2"/>
                  </a:cxn>
                  <a:cxn ang="0">
                    <a:pos x="66" y="4"/>
                  </a:cxn>
                  <a:cxn ang="0">
                    <a:pos x="45" y="1"/>
                  </a:cxn>
                  <a:cxn ang="0">
                    <a:pos x="24" y="6"/>
                  </a:cxn>
                  <a:cxn ang="0">
                    <a:pos x="17" y="12"/>
                  </a:cxn>
                  <a:cxn ang="0">
                    <a:pos x="19" y="19"/>
                  </a:cxn>
                  <a:cxn ang="0">
                    <a:pos x="26" y="23"/>
                  </a:cxn>
                  <a:cxn ang="0">
                    <a:pos x="28" y="28"/>
                  </a:cxn>
                  <a:cxn ang="0">
                    <a:pos x="28" y="28"/>
                  </a:cxn>
                  <a:cxn ang="0">
                    <a:pos x="40" y="28"/>
                  </a:cxn>
                  <a:cxn ang="0">
                    <a:pos x="52" y="34"/>
                  </a:cxn>
                  <a:cxn ang="0">
                    <a:pos x="62" y="35"/>
                  </a:cxn>
                  <a:cxn ang="0">
                    <a:pos x="63" y="32"/>
                  </a:cxn>
                  <a:cxn ang="0">
                    <a:pos x="66" y="28"/>
                  </a:cxn>
                  <a:cxn ang="0">
                    <a:pos x="63" y="22"/>
                  </a:cxn>
                  <a:cxn ang="0">
                    <a:pos x="63" y="16"/>
                  </a:cxn>
                  <a:cxn ang="0">
                    <a:pos x="66" y="10"/>
                  </a:cxn>
                  <a:cxn ang="0">
                    <a:pos x="7" y="18"/>
                  </a:cxn>
                  <a:cxn ang="0">
                    <a:pos x="3" y="28"/>
                  </a:cxn>
                  <a:cxn ang="0">
                    <a:pos x="15" y="20"/>
                  </a:cxn>
                  <a:cxn ang="0">
                    <a:pos x="7" y="18"/>
                  </a:cxn>
                  <a:cxn ang="0">
                    <a:pos x="12" y="13"/>
                  </a:cxn>
                  <a:cxn ang="0">
                    <a:pos x="5" y="14"/>
                  </a:cxn>
                  <a:cxn ang="0">
                    <a:pos x="12" y="13"/>
                  </a:cxn>
                </a:cxnLst>
                <a:rect l="0" t="0" r="r" b="b"/>
                <a:pathLst>
                  <a:path w="71" h="35">
                    <a:moveTo>
                      <a:pt x="66" y="10"/>
                    </a:moveTo>
                    <a:cubicBezTo>
                      <a:pt x="68" y="7"/>
                      <a:pt x="71" y="6"/>
                      <a:pt x="69" y="2"/>
                    </a:cubicBezTo>
                    <a:cubicBezTo>
                      <a:pt x="68" y="3"/>
                      <a:pt x="67" y="3"/>
                      <a:pt x="66" y="4"/>
                    </a:cubicBezTo>
                    <a:cubicBezTo>
                      <a:pt x="61" y="5"/>
                      <a:pt x="51" y="0"/>
                      <a:pt x="45" y="1"/>
                    </a:cubicBezTo>
                    <a:cubicBezTo>
                      <a:pt x="39" y="3"/>
                      <a:pt x="27" y="3"/>
                      <a:pt x="24" y="6"/>
                    </a:cubicBezTo>
                    <a:cubicBezTo>
                      <a:pt x="21" y="9"/>
                      <a:pt x="14" y="9"/>
                      <a:pt x="17" y="12"/>
                    </a:cubicBezTo>
                    <a:cubicBezTo>
                      <a:pt x="20" y="15"/>
                      <a:pt x="17" y="16"/>
                      <a:pt x="19" y="19"/>
                    </a:cubicBezTo>
                    <a:cubicBezTo>
                      <a:pt x="22" y="22"/>
                      <a:pt x="23" y="24"/>
                      <a:pt x="26" y="23"/>
                    </a:cubicBezTo>
                    <a:cubicBezTo>
                      <a:pt x="29" y="22"/>
                      <a:pt x="32" y="24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4" y="27"/>
                      <a:pt x="39" y="27"/>
                      <a:pt x="40" y="28"/>
                    </a:cubicBezTo>
                    <a:cubicBezTo>
                      <a:pt x="42" y="29"/>
                      <a:pt x="50" y="35"/>
                      <a:pt x="52" y="34"/>
                    </a:cubicBezTo>
                    <a:cubicBezTo>
                      <a:pt x="53" y="34"/>
                      <a:pt x="58" y="34"/>
                      <a:pt x="62" y="35"/>
                    </a:cubicBezTo>
                    <a:cubicBezTo>
                      <a:pt x="62" y="34"/>
                      <a:pt x="62" y="32"/>
                      <a:pt x="63" y="32"/>
                    </a:cubicBezTo>
                    <a:cubicBezTo>
                      <a:pt x="64" y="31"/>
                      <a:pt x="68" y="31"/>
                      <a:pt x="66" y="28"/>
                    </a:cubicBezTo>
                    <a:cubicBezTo>
                      <a:pt x="64" y="26"/>
                      <a:pt x="64" y="25"/>
                      <a:pt x="63" y="22"/>
                    </a:cubicBezTo>
                    <a:cubicBezTo>
                      <a:pt x="63" y="19"/>
                      <a:pt x="62" y="18"/>
                      <a:pt x="63" y="16"/>
                    </a:cubicBezTo>
                    <a:cubicBezTo>
                      <a:pt x="63" y="14"/>
                      <a:pt x="65" y="13"/>
                      <a:pt x="66" y="10"/>
                    </a:cubicBezTo>
                    <a:close/>
                    <a:moveTo>
                      <a:pt x="7" y="18"/>
                    </a:moveTo>
                    <a:cubicBezTo>
                      <a:pt x="1" y="20"/>
                      <a:pt x="0" y="28"/>
                      <a:pt x="3" y="28"/>
                    </a:cubicBezTo>
                    <a:cubicBezTo>
                      <a:pt x="6" y="28"/>
                      <a:pt x="13" y="22"/>
                      <a:pt x="15" y="20"/>
                    </a:cubicBezTo>
                    <a:cubicBezTo>
                      <a:pt x="16" y="18"/>
                      <a:pt x="13" y="16"/>
                      <a:pt x="7" y="18"/>
                    </a:cubicBezTo>
                    <a:close/>
                    <a:moveTo>
                      <a:pt x="12" y="13"/>
                    </a:moveTo>
                    <a:cubicBezTo>
                      <a:pt x="14" y="11"/>
                      <a:pt x="3" y="12"/>
                      <a:pt x="5" y="14"/>
                    </a:cubicBezTo>
                    <a:cubicBezTo>
                      <a:pt x="7" y="16"/>
                      <a:pt x="11" y="16"/>
                      <a:pt x="12" y="1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6" name="Freeform 136"/>
              <p:cNvSpPr/>
              <p:nvPr/>
            </p:nvSpPr>
            <p:spPr bwMode="auto">
              <a:xfrm>
                <a:off x="5076825" y="3148013"/>
                <a:ext cx="173038" cy="211138"/>
              </a:xfrm>
              <a:custGeom>
                <a:avLst/>
                <a:gdLst/>
                <a:ahLst/>
                <a:cxnLst>
                  <a:cxn ang="0">
                    <a:pos x="80" y="25"/>
                  </a:cxn>
                  <a:cxn ang="0">
                    <a:pos x="85" y="17"/>
                  </a:cxn>
                  <a:cxn ang="0">
                    <a:pos x="91" y="9"/>
                  </a:cxn>
                  <a:cxn ang="0">
                    <a:pos x="85" y="11"/>
                  </a:cxn>
                  <a:cxn ang="0">
                    <a:pos x="80" y="8"/>
                  </a:cxn>
                  <a:cxn ang="0">
                    <a:pos x="70" y="10"/>
                  </a:cxn>
                  <a:cxn ang="0">
                    <a:pos x="62" y="16"/>
                  </a:cxn>
                  <a:cxn ang="0">
                    <a:pos x="49" y="14"/>
                  </a:cxn>
                  <a:cxn ang="0">
                    <a:pos x="36" y="7"/>
                  </a:cxn>
                  <a:cxn ang="0">
                    <a:pos x="25" y="4"/>
                  </a:cxn>
                  <a:cxn ang="0">
                    <a:pos x="18" y="1"/>
                  </a:cxn>
                  <a:cxn ang="0">
                    <a:pos x="12" y="0"/>
                  </a:cxn>
                  <a:cxn ang="0">
                    <a:pos x="3" y="6"/>
                  </a:cxn>
                  <a:cxn ang="0">
                    <a:pos x="1" y="8"/>
                  </a:cxn>
                  <a:cxn ang="0">
                    <a:pos x="6" y="13"/>
                  </a:cxn>
                  <a:cxn ang="0">
                    <a:pos x="7" y="21"/>
                  </a:cxn>
                  <a:cxn ang="0">
                    <a:pos x="12" y="25"/>
                  </a:cxn>
                  <a:cxn ang="0">
                    <a:pos x="11" y="34"/>
                  </a:cxn>
                  <a:cxn ang="0">
                    <a:pos x="4" y="47"/>
                  </a:cxn>
                  <a:cxn ang="0">
                    <a:pos x="1" y="54"/>
                  </a:cxn>
                  <a:cxn ang="0">
                    <a:pos x="8" y="59"/>
                  </a:cxn>
                  <a:cxn ang="0">
                    <a:pos x="0" y="66"/>
                  </a:cxn>
                  <a:cxn ang="0">
                    <a:pos x="0" y="67"/>
                  </a:cxn>
                  <a:cxn ang="0">
                    <a:pos x="43" y="90"/>
                  </a:cxn>
                  <a:cxn ang="0">
                    <a:pos x="42" y="96"/>
                  </a:cxn>
                  <a:cxn ang="0">
                    <a:pos x="61" y="110"/>
                  </a:cxn>
                  <a:cxn ang="0">
                    <a:pos x="72" y="85"/>
                  </a:cxn>
                  <a:cxn ang="0">
                    <a:pos x="79" y="80"/>
                  </a:cxn>
                  <a:cxn ang="0">
                    <a:pos x="85" y="76"/>
                  </a:cxn>
                  <a:cxn ang="0">
                    <a:pos x="86" y="74"/>
                  </a:cxn>
                  <a:cxn ang="0">
                    <a:pos x="81" y="65"/>
                  </a:cxn>
                  <a:cxn ang="0">
                    <a:pos x="80" y="25"/>
                  </a:cxn>
                </a:cxnLst>
                <a:rect l="0" t="0" r="r" b="b"/>
                <a:pathLst>
                  <a:path w="91" h="110">
                    <a:moveTo>
                      <a:pt x="80" y="25"/>
                    </a:moveTo>
                    <a:cubicBezTo>
                      <a:pt x="85" y="17"/>
                      <a:pt x="85" y="17"/>
                      <a:pt x="85" y="17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88" y="10"/>
                      <a:pt x="86" y="10"/>
                      <a:pt x="85" y="11"/>
                    </a:cubicBezTo>
                    <a:cubicBezTo>
                      <a:pt x="83" y="12"/>
                      <a:pt x="80" y="10"/>
                      <a:pt x="80" y="8"/>
                    </a:cubicBezTo>
                    <a:cubicBezTo>
                      <a:pt x="79" y="7"/>
                      <a:pt x="74" y="8"/>
                      <a:pt x="70" y="10"/>
                    </a:cubicBezTo>
                    <a:cubicBezTo>
                      <a:pt x="66" y="13"/>
                      <a:pt x="64" y="17"/>
                      <a:pt x="62" y="16"/>
                    </a:cubicBezTo>
                    <a:cubicBezTo>
                      <a:pt x="61" y="15"/>
                      <a:pt x="52" y="14"/>
                      <a:pt x="49" y="14"/>
                    </a:cubicBezTo>
                    <a:cubicBezTo>
                      <a:pt x="47" y="14"/>
                      <a:pt x="39" y="9"/>
                      <a:pt x="36" y="7"/>
                    </a:cubicBezTo>
                    <a:cubicBezTo>
                      <a:pt x="34" y="4"/>
                      <a:pt x="27" y="5"/>
                      <a:pt x="25" y="4"/>
                    </a:cubicBezTo>
                    <a:cubicBezTo>
                      <a:pt x="23" y="3"/>
                      <a:pt x="20" y="3"/>
                      <a:pt x="18" y="1"/>
                    </a:cubicBez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3" y="4"/>
                      <a:pt x="3" y="6"/>
                    </a:cubicBezTo>
                    <a:cubicBezTo>
                      <a:pt x="2" y="7"/>
                      <a:pt x="2" y="8"/>
                      <a:pt x="1" y="8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30"/>
                      <a:pt x="11" y="34"/>
                    </a:cubicBezTo>
                    <a:cubicBezTo>
                      <a:pt x="11" y="39"/>
                      <a:pt x="7" y="45"/>
                      <a:pt x="4" y="47"/>
                    </a:cubicBezTo>
                    <a:cubicBezTo>
                      <a:pt x="3" y="48"/>
                      <a:pt x="2" y="51"/>
                      <a:pt x="1" y="54"/>
                    </a:cubicBezTo>
                    <a:cubicBezTo>
                      <a:pt x="5" y="56"/>
                      <a:pt x="8" y="57"/>
                      <a:pt x="8" y="59"/>
                    </a:cubicBezTo>
                    <a:cubicBezTo>
                      <a:pt x="8" y="61"/>
                      <a:pt x="0" y="60"/>
                      <a:pt x="0" y="66"/>
                    </a:cubicBezTo>
                    <a:cubicBezTo>
                      <a:pt x="0" y="66"/>
                      <a:pt x="0" y="67"/>
                      <a:pt x="0" y="67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96"/>
                      <a:pt x="52" y="103"/>
                      <a:pt x="61" y="110"/>
                    </a:cubicBezTo>
                    <a:cubicBezTo>
                      <a:pt x="65" y="99"/>
                      <a:pt x="71" y="88"/>
                      <a:pt x="72" y="85"/>
                    </a:cubicBezTo>
                    <a:cubicBezTo>
                      <a:pt x="75" y="82"/>
                      <a:pt x="77" y="82"/>
                      <a:pt x="79" y="80"/>
                    </a:cubicBezTo>
                    <a:cubicBezTo>
                      <a:pt x="81" y="77"/>
                      <a:pt x="82" y="81"/>
                      <a:pt x="85" y="76"/>
                    </a:cubicBezTo>
                    <a:cubicBezTo>
                      <a:pt x="86" y="75"/>
                      <a:pt x="86" y="75"/>
                      <a:pt x="86" y="74"/>
                    </a:cubicBezTo>
                    <a:cubicBezTo>
                      <a:pt x="81" y="65"/>
                      <a:pt x="81" y="65"/>
                      <a:pt x="81" y="65"/>
                    </a:cubicBezTo>
                    <a:lnTo>
                      <a:pt x="80" y="25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7" name="Freeform 137"/>
              <p:cNvSpPr/>
              <p:nvPr/>
            </p:nvSpPr>
            <p:spPr bwMode="auto">
              <a:xfrm>
                <a:off x="4981575" y="3163888"/>
                <a:ext cx="117475" cy="122238"/>
              </a:xfrm>
              <a:custGeom>
                <a:avLst/>
                <a:gdLst/>
                <a:ahLst/>
                <a:cxnLst>
                  <a:cxn ang="0">
                    <a:pos x="57" y="13"/>
                  </a:cxn>
                  <a:cxn ang="0">
                    <a:pos x="56" y="5"/>
                  </a:cxn>
                  <a:cxn ang="0">
                    <a:pos x="51" y="0"/>
                  </a:cxn>
                  <a:cxn ang="0">
                    <a:pos x="47" y="4"/>
                  </a:cxn>
                  <a:cxn ang="0">
                    <a:pos x="40" y="4"/>
                  </a:cxn>
                  <a:cxn ang="0">
                    <a:pos x="32" y="7"/>
                  </a:cxn>
                  <a:cxn ang="0">
                    <a:pos x="25" y="5"/>
                  </a:cxn>
                  <a:cxn ang="0">
                    <a:pos x="17" y="7"/>
                  </a:cxn>
                  <a:cxn ang="0">
                    <a:pos x="16" y="17"/>
                  </a:cxn>
                  <a:cxn ang="0">
                    <a:pos x="19" y="22"/>
                  </a:cxn>
                  <a:cxn ang="0">
                    <a:pos x="16" y="28"/>
                  </a:cxn>
                  <a:cxn ang="0">
                    <a:pos x="11" y="31"/>
                  </a:cxn>
                  <a:cxn ang="0">
                    <a:pos x="7" y="38"/>
                  </a:cxn>
                  <a:cxn ang="0">
                    <a:pos x="4" y="46"/>
                  </a:cxn>
                  <a:cxn ang="0">
                    <a:pos x="2" y="55"/>
                  </a:cxn>
                  <a:cxn ang="0">
                    <a:pos x="0" y="63"/>
                  </a:cxn>
                  <a:cxn ang="0">
                    <a:pos x="6" y="62"/>
                  </a:cxn>
                  <a:cxn ang="0">
                    <a:pos x="18" y="59"/>
                  </a:cxn>
                  <a:cxn ang="0">
                    <a:pos x="27" y="58"/>
                  </a:cxn>
                  <a:cxn ang="0">
                    <a:pos x="36" y="46"/>
                  </a:cxn>
                  <a:cxn ang="0">
                    <a:pos x="51" y="46"/>
                  </a:cxn>
                  <a:cxn ang="0">
                    <a:pos x="54" y="39"/>
                  </a:cxn>
                  <a:cxn ang="0">
                    <a:pos x="61" y="26"/>
                  </a:cxn>
                  <a:cxn ang="0">
                    <a:pos x="62" y="17"/>
                  </a:cxn>
                  <a:cxn ang="0">
                    <a:pos x="57" y="13"/>
                  </a:cxn>
                </a:cxnLst>
                <a:rect l="0" t="0" r="r" b="b"/>
                <a:pathLst>
                  <a:path w="62" h="64">
                    <a:moveTo>
                      <a:pt x="57" y="13"/>
                    </a:moveTo>
                    <a:cubicBezTo>
                      <a:pt x="56" y="5"/>
                      <a:pt x="56" y="5"/>
                      <a:pt x="56" y="5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1"/>
                      <a:pt x="48" y="3"/>
                      <a:pt x="47" y="4"/>
                    </a:cubicBezTo>
                    <a:cubicBezTo>
                      <a:pt x="47" y="6"/>
                      <a:pt x="42" y="5"/>
                      <a:pt x="40" y="4"/>
                    </a:cubicBezTo>
                    <a:cubicBezTo>
                      <a:pt x="38" y="3"/>
                      <a:pt x="33" y="6"/>
                      <a:pt x="32" y="7"/>
                    </a:cubicBezTo>
                    <a:cubicBezTo>
                      <a:pt x="31" y="9"/>
                      <a:pt x="28" y="4"/>
                      <a:pt x="25" y="5"/>
                    </a:cubicBezTo>
                    <a:cubicBezTo>
                      <a:pt x="23" y="5"/>
                      <a:pt x="17" y="7"/>
                      <a:pt x="17" y="7"/>
                    </a:cubicBezTo>
                    <a:cubicBezTo>
                      <a:pt x="17" y="7"/>
                      <a:pt x="16" y="14"/>
                      <a:pt x="16" y="17"/>
                    </a:cubicBezTo>
                    <a:cubicBezTo>
                      <a:pt x="16" y="20"/>
                      <a:pt x="19" y="20"/>
                      <a:pt x="19" y="22"/>
                    </a:cubicBezTo>
                    <a:cubicBezTo>
                      <a:pt x="19" y="25"/>
                      <a:pt x="16" y="27"/>
                      <a:pt x="16" y="28"/>
                    </a:cubicBezTo>
                    <a:cubicBezTo>
                      <a:pt x="16" y="30"/>
                      <a:pt x="14" y="31"/>
                      <a:pt x="11" y="31"/>
                    </a:cubicBezTo>
                    <a:cubicBezTo>
                      <a:pt x="9" y="32"/>
                      <a:pt x="9" y="36"/>
                      <a:pt x="7" y="38"/>
                    </a:cubicBezTo>
                    <a:cubicBezTo>
                      <a:pt x="5" y="39"/>
                      <a:pt x="6" y="43"/>
                      <a:pt x="4" y="46"/>
                    </a:cubicBezTo>
                    <a:cubicBezTo>
                      <a:pt x="3" y="48"/>
                      <a:pt x="2" y="52"/>
                      <a:pt x="2" y="55"/>
                    </a:cubicBezTo>
                    <a:cubicBezTo>
                      <a:pt x="2" y="58"/>
                      <a:pt x="2" y="62"/>
                      <a:pt x="0" y="63"/>
                    </a:cubicBezTo>
                    <a:cubicBezTo>
                      <a:pt x="4" y="64"/>
                      <a:pt x="5" y="63"/>
                      <a:pt x="6" y="62"/>
                    </a:cubicBezTo>
                    <a:cubicBezTo>
                      <a:pt x="8" y="61"/>
                      <a:pt x="18" y="59"/>
                      <a:pt x="18" y="59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9" y="52"/>
                      <a:pt x="32" y="47"/>
                      <a:pt x="36" y="46"/>
                    </a:cubicBezTo>
                    <a:cubicBezTo>
                      <a:pt x="40" y="45"/>
                      <a:pt x="46" y="45"/>
                      <a:pt x="51" y="46"/>
                    </a:cubicBezTo>
                    <a:cubicBezTo>
                      <a:pt x="52" y="43"/>
                      <a:pt x="53" y="40"/>
                      <a:pt x="54" y="39"/>
                    </a:cubicBezTo>
                    <a:cubicBezTo>
                      <a:pt x="57" y="37"/>
                      <a:pt x="61" y="31"/>
                      <a:pt x="61" y="26"/>
                    </a:cubicBezTo>
                    <a:cubicBezTo>
                      <a:pt x="62" y="22"/>
                      <a:pt x="62" y="17"/>
                      <a:pt x="62" y="17"/>
                    </a:cubicBezTo>
                    <a:lnTo>
                      <a:pt x="57" y="13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8" name="Freeform 138"/>
              <p:cNvSpPr/>
              <p:nvPr/>
            </p:nvSpPr>
            <p:spPr bwMode="auto">
              <a:xfrm>
                <a:off x="5562600" y="2193925"/>
                <a:ext cx="382588" cy="220663"/>
              </a:xfrm>
              <a:custGeom>
                <a:avLst/>
                <a:gdLst/>
                <a:ahLst/>
                <a:cxnLst>
                  <a:cxn ang="0">
                    <a:pos x="194" y="65"/>
                  </a:cxn>
                  <a:cxn ang="0">
                    <a:pos x="179" y="58"/>
                  </a:cxn>
                  <a:cxn ang="0">
                    <a:pos x="170" y="59"/>
                  </a:cxn>
                  <a:cxn ang="0">
                    <a:pos x="159" y="55"/>
                  </a:cxn>
                  <a:cxn ang="0">
                    <a:pos x="148" y="64"/>
                  </a:cxn>
                  <a:cxn ang="0">
                    <a:pos x="142" y="66"/>
                  </a:cxn>
                  <a:cxn ang="0">
                    <a:pos x="133" y="60"/>
                  </a:cxn>
                  <a:cxn ang="0">
                    <a:pos x="123" y="58"/>
                  </a:cxn>
                  <a:cxn ang="0">
                    <a:pos x="117" y="46"/>
                  </a:cxn>
                  <a:cxn ang="0">
                    <a:pos x="114" y="35"/>
                  </a:cxn>
                  <a:cxn ang="0">
                    <a:pos x="105" y="29"/>
                  </a:cxn>
                  <a:cxn ang="0">
                    <a:pos x="83" y="28"/>
                  </a:cxn>
                  <a:cxn ang="0">
                    <a:pos x="68" y="29"/>
                  </a:cxn>
                  <a:cxn ang="0">
                    <a:pos x="55" y="14"/>
                  </a:cxn>
                  <a:cxn ang="0">
                    <a:pos x="51" y="19"/>
                  </a:cxn>
                  <a:cxn ang="0">
                    <a:pos x="38" y="17"/>
                  </a:cxn>
                  <a:cxn ang="0">
                    <a:pos x="36" y="1"/>
                  </a:cxn>
                  <a:cxn ang="0">
                    <a:pos x="32" y="17"/>
                  </a:cxn>
                  <a:cxn ang="0">
                    <a:pos x="30" y="0"/>
                  </a:cxn>
                  <a:cxn ang="0">
                    <a:pos x="2" y="7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8" y="59"/>
                  </a:cxn>
                  <a:cxn ang="0">
                    <a:pos x="12" y="54"/>
                  </a:cxn>
                  <a:cxn ang="0">
                    <a:pos x="20" y="48"/>
                  </a:cxn>
                  <a:cxn ang="0">
                    <a:pos x="24" y="44"/>
                  </a:cxn>
                  <a:cxn ang="0">
                    <a:pos x="29" y="41"/>
                  </a:cxn>
                  <a:cxn ang="0">
                    <a:pos x="37" y="43"/>
                  </a:cxn>
                  <a:cxn ang="0">
                    <a:pos x="45" y="46"/>
                  </a:cxn>
                  <a:cxn ang="0">
                    <a:pos x="49" y="58"/>
                  </a:cxn>
                  <a:cxn ang="0">
                    <a:pos x="66" y="60"/>
                  </a:cxn>
                  <a:cxn ang="0">
                    <a:pos x="71" y="68"/>
                  </a:cxn>
                  <a:cxn ang="0">
                    <a:pos x="76" y="77"/>
                  </a:cxn>
                  <a:cxn ang="0">
                    <a:pos x="87" y="85"/>
                  </a:cxn>
                  <a:cxn ang="0">
                    <a:pos x="100" y="93"/>
                  </a:cxn>
                  <a:cxn ang="0">
                    <a:pos x="112" y="101"/>
                  </a:cxn>
                  <a:cxn ang="0">
                    <a:pos x="122" y="104"/>
                  </a:cxn>
                  <a:cxn ang="0">
                    <a:pos x="123" y="111"/>
                  </a:cxn>
                  <a:cxn ang="0">
                    <a:pos x="124" y="111"/>
                  </a:cxn>
                  <a:cxn ang="0">
                    <a:pos x="133" y="114"/>
                  </a:cxn>
                  <a:cxn ang="0">
                    <a:pos x="137" y="116"/>
                  </a:cxn>
                  <a:cxn ang="0">
                    <a:pos x="142" y="105"/>
                  </a:cxn>
                  <a:cxn ang="0">
                    <a:pos x="141" y="95"/>
                  </a:cxn>
                  <a:cxn ang="0">
                    <a:pos x="134" y="86"/>
                  </a:cxn>
                  <a:cxn ang="0">
                    <a:pos x="144" y="82"/>
                  </a:cxn>
                  <a:cxn ang="0">
                    <a:pos x="148" y="76"/>
                  </a:cxn>
                  <a:cxn ang="0">
                    <a:pos x="153" y="70"/>
                  </a:cxn>
                  <a:cxn ang="0">
                    <a:pos x="162" y="68"/>
                  </a:cxn>
                  <a:cxn ang="0">
                    <a:pos x="170" y="66"/>
                  </a:cxn>
                  <a:cxn ang="0">
                    <a:pos x="166" y="75"/>
                  </a:cxn>
                  <a:cxn ang="0">
                    <a:pos x="179" y="73"/>
                  </a:cxn>
                  <a:cxn ang="0">
                    <a:pos x="189" y="71"/>
                  </a:cxn>
                  <a:cxn ang="0">
                    <a:pos x="194" y="65"/>
                  </a:cxn>
                </a:cxnLst>
                <a:rect l="0" t="0" r="r" b="b"/>
                <a:pathLst>
                  <a:path w="200" h="116">
                    <a:moveTo>
                      <a:pt x="194" y="65"/>
                    </a:moveTo>
                    <a:cubicBezTo>
                      <a:pt x="189" y="61"/>
                      <a:pt x="180" y="55"/>
                      <a:pt x="179" y="58"/>
                    </a:cubicBezTo>
                    <a:cubicBezTo>
                      <a:pt x="178" y="61"/>
                      <a:pt x="172" y="61"/>
                      <a:pt x="170" y="59"/>
                    </a:cubicBezTo>
                    <a:cubicBezTo>
                      <a:pt x="168" y="56"/>
                      <a:pt x="166" y="53"/>
                      <a:pt x="159" y="55"/>
                    </a:cubicBezTo>
                    <a:cubicBezTo>
                      <a:pt x="152" y="58"/>
                      <a:pt x="148" y="62"/>
                      <a:pt x="148" y="64"/>
                    </a:cubicBezTo>
                    <a:cubicBezTo>
                      <a:pt x="147" y="67"/>
                      <a:pt x="143" y="70"/>
                      <a:pt x="142" y="66"/>
                    </a:cubicBezTo>
                    <a:cubicBezTo>
                      <a:pt x="142" y="63"/>
                      <a:pt x="136" y="61"/>
                      <a:pt x="133" y="60"/>
                    </a:cubicBezTo>
                    <a:cubicBezTo>
                      <a:pt x="129" y="59"/>
                      <a:pt x="124" y="61"/>
                      <a:pt x="123" y="58"/>
                    </a:cubicBezTo>
                    <a:cubicBezTo>
                      <a:pt x="123" y="54"/>
                      <a:pt x="117" y="50"/>
                      <a:pt x="117" y="46"/>
                    </a:cubicBezTo>
                    <a:cubicBezTo>
                      <a:pt x="116" y="42"/>
                      <a:pt x="118" y="36"/>
                      <a:pt x="114" y="35"/>
                    </a:cubicBezTo>
                    <a:cubicBezTo>
                      <a:pt x="111" y="35"/>
                      <a:pt x="108" y="29"/>
                      <a:pt x="105" y="29"/>
                    </a:cubicBezTo>
                    <a:cubicBezTo>
                      <a:pt x="102" y="29"/>
                      <a:pt x="85" y="29"/>
                      <a:pt x="83" y="28"/>
                    </a:cubicBezTo>
                    <a:cubicBezTo>
                      <a:pt x="80" y="27"/>
                      <a:pt x="69" y="31"/>
                      <a:pt x="68" y="29"/>
                    </a:cubicBezTo>
                    <a:cubicBezTo>
                      <a:pt x="67" y="27"/>
                      <a:pt x="59" y="18"/>
                      <a:pt x="55" y="14"/>
                    </a:cubicBezTo>
                    <a:cubicBezTo>
                      <a:pt x="54" y="16"/>
                      <a:pt x="53" y="18"/>
                      <a:pt x="51" y="19"/>
                    </a:cubicBezTo>
                    <a:cubicBezTo>
                      <a:pt x="43" y="25"/>
                      <a:pt x="35" y="24"/>
                      <a:pt x="38" y="17"/>
                    </a:cubicBezTo>
                    <a:cubicBezTo>
                      <a:pt x="40" y="10"/>
                      <a:pt x="41" y="1"/>
                      <a:pt x="36" y="1"/>
                    </a:cubicBezTo>
                    <a:cubicBezTo>
                      <a:pt x="32" y="1"/>
                      <a:pt x="35" y="16"/>
                      <a:pt x="32" y="17"/>
                    </a:cubicBezTo>
                    <a:cubicBezTo>
                      <a:pt x="29" y="18"/>
                      <a:pt x="28" y="6"/>
                      <a:pt x="30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3" y="59"/>
                      <a:pt x="6" y="59"/>
                      <a:pt x="8" y="59"/>
                    </a:cubicBezTo>
                    <a:cubicBezTo>
                      <a:pt x="12" y="60"/>
                      <a:pt x="12" y="56"/>
                      <a:pt x="12" y="54"/>
                    </a:cubicBezTo>
                    <a:cubicBezTo>
                      <a:pt x="12" y="52"/>
                      <a:pt x="17" y="48"/>
                      <a:pt x="20" y="48"/>
                    </a:cubicBezTo>
                    <a:cubicBezTo>
                      <a:pt x="23" y="48"/>
                      <a:pt x="23" y="44"/>
                      <a:pt x="24" y="44"/>
                    </a:cubicBezTo>
                    <a:cubicBezTo>
                      <a:pt x="25" y="44"/>
                      <a:pt x="28" y="43"/>
                      <a:pt x="29" y="41"/>
                    </a:cubicBezTo>
                    <a:cubicBezTo>
                      <a:pt x="30" y="40"/>
                      <a:pt x="35" y="42"/>
                      <a:pt x="37" y="43"/>
                    </a:cubicBezTo>
                    <a:cubicBezTo>
                      <a:pt x="38" y="45"/>
                      <a:pt x="42" y="46"/>
                      <a:pt x="45" y="46"/>
                    </a:cubicBezTo>
                    <a:cubicBezTo>
                      <a:pt x="48" y="47"/>
                      <a:pt x="49" y="56"/>
                      <a:pt x="49" y="58"/>
                    </a:cubicBezTo>
                    <a:cubicBezTo>
                      <a:pt x="49" y="60"/>
                      <a:pt x="64" y="60"/>
                      <a:pt x="66" y="60"/>
                    </a:cubicBezTo>
                    <a:cubicBezTo>
                      <a:pt x="68" y="61"/>
                      <a:pt x="68" y="65"/>
                      <a:pt x="71" y="68"/>
                    </a:cubicBezTo>
                    <a:cubicBezTo>
                      <a:pt x="73" y="71"/>
                      <a:pt x="75" y="75"/>
                      <a:pt x="76" y="77"/>
                    </a:cubicBezTo>
                    <a:cubicBezTo>
                      <a:pt x="77" y="79"/>
                      <a:pt x="85" y="82"/>
                      <a:pt x="87" y="85"/>
                    </a:cubicBezTo>
                    <a:cubicBezTo>
                      <a:pt x="89" y="88"/>
                      <a:pt x="95" y="91"/>
                      <a:pt x="100" y="93"/>
                    </a:cubicBezTo>
                    <a:cubicBezTo>
                      <a:pt x="105" y="95"/>
                      <a:pt x="109" y="101"/>
                      <a:pt x="112" y="101"/>
                    </a:cubicBezTo>
                    <a:cubicBezTo>
                      <a:pt x="114" y="100"/>
                      <a:pt x="122" y="104"/>
                      <a:pt x="122" y="104"/>
                    </a:cubicBezTo>
                    <a:cubicBezTo>
                      <a:pt x="123" y="111"/>
                      <a:pt x="123" y="111"/>
                      <a:pt x="123" y="111"/>
                    </a:cubicBezTo>
                    <a:cubicBezTo>
                      <a:pt x="123" y="111"/>
                      <a:pt x="123" y="111"/>
                      <a:pt x="124" y="111"/>
                    </a:cubicBezTo>
                    <a:cubicBezTo>
                      <a:pt x="128" y="110"/>
                      <a:pt x="130" y="114"/>
                      <a:pt x="133" y="114"/>
                    </a:cubicBezTo>
                    <a:cubicBezTo>
                      <a:pt x="134" y="114"/>
                      <a:pt x="136" y="115"/>
                      <a:pt x="137" y="116"/>
                    </a:cubicBezTo>
                    <a:cubicBezTo>
                      <a:pt x="137" y="110"/>
                      <a:pt x="139" y="107"/>
                      <a:pt x="142" y="105"/>
                    </a:cubicBezTo>
                    <a:cubicBezTo>
                      <a:pt x="145" y="102"/>
                      <a:pt x="140" y="98"/>
                      <a:pt x="141" y="95"/>
                    </a:cubicBezTo>
                    <a:cubicBezTo>
                      <a:pt x="141" y="91"/>
                      <a:pt x="133" y="89"/>
                      <a:pt x="134" y="86"/>
                    </a:cubicBezTo>
                    <a:cubicBezTo>
                      <a:pt x="134" y="83"/>
                      <a:pt x="141" y="83"/>
                      <a:pt x="144" y="82"/>
                    </a:cubicBezTo>
                    <a:cubicBezTo>
                      <a:pt x="147" y="81"/>
                      <a:pt x="145" y="76"/>
                      <a:pt x="148" y="76"/>
                    </a:cubicBezTo>
                    <a:cubicBezTo>
                      <a:pt x="151" y="76"/>
                      <a:pt x="152" y="73"/>
                      <a:pt x="153" y="70"/>
                    </a:cubicBezTo>
                    <a:cubicBezTo>
                      <a:pt x="154" y="67"/>
                      <a:pt x="159" y="70"/>
                      <a:pt x="162" y="68"/>
                    </a:cubicBezTo>
                    <a:cubicBezTo>
                      <a:pt x="165" y="66"/>
                      <a:pt x="169" y="64"/>
                      <a:pt x="170" y="66"/>
                    </a:cubicBezTo>
                    <a:cubicBezTo>
                      <a:pt x="170" y="67"/>
                      <a:pt x="167" y="73"/>
                      <a:pt x="166" y="75"/>
                    </a:cubicBezTo>
                    <a:cubicBezTo>
                      <a:pt x="170" y="75"/>
                      <a:pt x="177" y="74"/>
                      <a:pt x="179" y="73"/>
                    </a:cubicBezTo>
                    <a:cubicBezTo>
                      <a:pt x="180" y="71"/>
                      <a:pt x="187" y="75"/>
                      <a:pt x="189" y="71"/>
                    </a:cubicBezTo>
                    <a:cubicBezTo>
                      <a:pt x="192" y="67"/>
                      <a:pt x="200" y="70"/>
                      <a:pt x="194" y="6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39" name="Freeform 139"/>
              <p:cNvSpPr>
                <a:spLocks noEditPoints="1"/>
              </p:cNvSpPr>
              <p:nvPr/>
            </p:nvSpPr>
            <p:spPr bwMode="auto">
              <a:xfrm>
                <a:off x="4468813" y="946150"/>
                <a:ext cx="558800" cy="882650"/>
              </a:xfrm>
              <a:custGeom>
                <a:avLst/>
                <a:gdLst/>
                <a:ahLst/>
                <a:cxnLst>
                  <a:cxn ang="0">
                    <a:pos x="276" y="242"/>
                  </a:cxn>
                  <a:cxn ang="0">
                    <a:pos x="277" y="228"/>
                  </a:cxn>
                  <a:cxn ang="0">
                    <a:pos x="261" y="226"/>
                  </a:cxn>
                  <a:cxn ang="0">
                    <a:pos x="243" y="225"/>
                  </a:cxn>
                  <a:cxn ang="0">
                    <a:pos x="234" y="224"/>
                  </a:cxn>
                  <a:cxn ang="0">
                    <a:pos x="216" y="228"/>
                  </a:cxn>
                  <a:cxn ang="0">
                    <a:pos x="202" y="243"/>
                  </a:cxn>
                  <a:cxn ang="0">
                    <a:pos x="202" y="226"/>
                  </a:cxn>
                  <a:cxn ang="0">
                    <a:pos x="182" y="238"/>
                  </a:cxn>
                  <a:cxn ang="0">
                    <a:pos x="174" y="242"/>
                  </a:cxn>
                  <a:cxn ang="0">
                    <a:pos x="165" y="240"/>
                  </a:cxn>
                  <a:cxn ang="0">
                    <a:pos x="150" y="251"/>
                  </a:cxn>
                  <a:cxn ang="0">
                    <a:pos x="139" y="260"/>
                  </a:cxn>
                  <a:cxn ang="0">
                    <a:pos x="129" y="265"/>
                  </a:cxn>
                  <a:cxn ang="0">
                    <a:pos x="112" y="269"/>
                  </a:cxn>
                  <a:cxn ang="0">
                    <a:pos x="105" y="279"/>
                  </a:cxn>
                  <a:cxn ang="0">
                    <a:pos x="129" y="279"/>
                  </a:cxn>
                  <a:cxn ang="0">
                    <a:pos x="111" y="292"/>
                  </a:cxn>
                  <a:cxn ang="0">
                    <a:pos x="86" y="319"/>
                  </a:cxn>
                  <a:cxn ang="0">
                    <a:pos x="70" y="341"/>
                  </a:cxn>
                  <a:cxn ang="0">
                    <a:pos x="56" y="361"/>
                  </a:cxn>
                  <a:cxn ang="0">
                    <a:pos x="36" y="374"/>
                  </a:cxn>
                  <a:cxn ang="0">
                    <a:pos x="16" y="387"/>
                  </a:cxn>
                  <a:cxn ang="0">
                    <a:pos x="6" y="404"/>
                  </a:cxn>
                  <a:cxn ang="0">
                    <a:pos x="2" y="425"/>
                  </a:cxn>
                  <a:cxn ang="0">
                    <a:pos x="12" y="432"/>
                  </a:cxn>
                  <a:cxn ang="0">
                    <a:pos x="10" y="440"/>
                  </a:cxn>
                  <a:cxn ang="0">
                    <a:pos x="20" y="458"/>
                  </a:cxn>
                  <a:cxn ang="0">
                    <a:pos x="65" y="436"/>
                  </a:cxn>
                  <a:cxn ang="0">
                    <a:pos x="78" y="440"/>
                  </a:cxn>
                  <a:cxn ang="0">
                    <a:pos x="86" y="412"/>
                  </a:cxn>
                  <a:cxn ang="0">
                    <a:pos x="83" y="376"/>
                  </a:cxn>
                  <a:cxn ang="0">
                    <a:pos x="103" y="351"/>
                  </a:cxn>
                  <a:cxn ang="0">
                    <a:pos x="117" y="318"/>
                  </a:cxn>
                  <a:cxn ang="0">
                    <a:pos x="131" y="289"/>
                  </a:cxn>
                  <a:cxn ang="0">
                    <a:pos x="163" y="273"/>
                  </a:cxn>
                  <a:cxn ang="0">
                    <a:pos x="185" y="258"/>
                  </a:cxn>
                  <a:cxn ang="0">
                    <a:pos x="225" y="270"/>
                  </a:cxn>
                  <a:cxn ang="0">
                    <a:pos x="250" y="243"/>
                  </a:cxn>
                  <a:cxn ang="0">
                    <a:pos x="276" y="255"/>
                  </a:cxn>
                  <a:cxn ang="0">
                    <a:pos x="81" y="34"/>
                  </a:cxn>
                  <a:cxn ang="0">
                    <a:pos x="108" y="49"/>
                  </a:cxn>
                  <a:cxn ang="0">
                    <a:pos x="129" y="54"/>
                  </a:cxn>
                  <a:cxn ang="0">
                    <a:pos x="131" y="69"/>
                  </a:cxn>
                  <a:cxn ang="0">
                    <a:pos x="111" y="87"/>
                  </a:cxn>
                  <a:cxn ang="0">
                    <a:pos x="133" y="96"/>
                  </a:cxn>
                  <a:cxn ang="0">
                    <a:pos x="160" y="52"/>
                  </a:cxn>
                  <a:cxn ang="0">
                    <a:pos x="181" y="63"/>
                  </a:cxn>
                  <a:cxn ang="0">
                    <a:pos x="210" y="75"/>
                  </a:cxn>
                  <a:cxn ang="0">
                    <a:pos x="201" y="60"/>
                  </a:cxn>
                  <a:cxn ang="0">
                    <a:pos x="176" y="39"/>
                  </a:cxn>
                  <a:cxn ang="0">
                    <a:pos x="150" y="26"/>
                  </a:cxn>
                  <a:cxn ang="0">
                    <a:pos x="126" y="12"/>
                  </a:cxn>
                  <a:cxn ang="0">
                    <a:pos x="117" y="26"/>
                  </a:cxn>
                  <a:cxn ang="0">
                    <a:pos x="93" y="24"/>
                  </a:cxn>
                  <a:cxn ang="0">
                    <a:pos x="78" y="19"/>
                  </a:cxn>
                  <a:cxn ang="0">
                    <a:pos x="71" y="54"/>
                  </a:cxn>
                  <a:cxn ang="0">
                    <a:pos x="71" y="54"/>
                  </a:cxn>
                  <a:cxn ang="0">
                    <a:pos x="167" y="27"/>
                  </a:cxn>
                  <a:cxn ang="0">
                    <a:pos x="234" y="25"/>
                  </a:cxn>
                  <a:cxn ang="0">
                    <a:pos x="204" y="10"/>
                  </a:cxn>
                  <a:cxn ang="0">
                    <a:pos x="177" y="8"/>
                  </a:cxn>
                  <a:cxn ang="0">
                    <a:pos x="158" y="10"/>
                  </a:cxn>
                </a:cxnLst>
                <a:rect l="0" t="0" r="r" b="b"/>
                <a:pathLst>
                  <a:path w="292" h="462">
                    <a:moveTo>
                      <a:pt x="283" y="247"/>
                    </a:moveTo>
                    <a:cubicBezTo>
                      <a:pt x="282" y="250"/>
                      <a:pt x="278" y="249"/>
                      <a:pt x="278" y="247"/>
                    </a:cubicBezTo>
                    <a:cubicBezTo>
                      <a:pt x="278" y="244"/>
                      <a:pt x="271" y="242"/>
                      <a:pt x="270" y="241"/>
                    </a:cubicBezTo>
                    <a:cubicBezTo>
                      <a:pt x="270" y="240"/>
                      <a:pt x="273" y="240"/>
                      <a:pt x="276" y="242"/>
                    </a:cubicBezTo>
                    <a:cubicBezTo>
                      <a:pt x="279" y="243"/>
                      <a:pt x="281" y="242"/>
                      <a:pt x="284" y="239"/>
                    </a:cubicBezTo>
                    <a:cubicBezTo>
                      <a:pt x="287" y="236"/>
                      <a:pt x="291" y="239"/>
                      <a:pt x="291" y="236"/>
                    </a:cubicBezTo>
                    <a:cubicBezTo>
                      <a:pt x="292" y="234"/>
                      <a:pt x="286" y="232"/>
                      <a:pt x="285" y="231"/>
                    </a:cubicBezTo>
                    <a:cubicBezTo>
                      <a:pt x="284" y="229"/>
                      <a:pt x="281" y="227"/>
                      <a:pt x="277" y="228"/>
                    </a:cubicBezTo>
                    <a:cubicBezTo>
                      <a:pt x="273" y="228"/>
                      <a:pt x="273" y="227"/>
                      <a:pt x="271" y="225"/>
                    </a:cubicBezTo>
                    <a:cubicBezTo>
                      <a:pt x="269" y="223"/>
                      <a:pt x="262" y="226"/>
                      <a:pt x="262" y="231"/>
                    </a:cubicBezTo>
                    <a:cubicBezTo>
                      <a:pt x="262" y="236"/>
                      <a:pt x="258" y="234"/>
                      <a:pt x="259" y="232"/>
                    </a:cubicBezTo>
                    <a:cubicBezTo>
                      <a:pt x="261" y="229"/>
                      <a:pt x="257" y="226"/>
                      <a:pt x="261" y="226"/>
                    </a:cubicBezTo>
                    <a:cubicBezTo>
                      <a:pt x="264" y="225"/>
                      <a:pt x="262" y="220"/>
                      <a:pt x="256" y="219"/>
                    </a:cubicBezTo>
                    <a:cubicBezTo>
                      <a:pt x="250" y="219"/>
                      <a:pt x="248" y="224"/>
                      <a:pt x="249" y="226"/>
                    </a:cubicBezTo>
                    <a:cubicBezTo>
                      <a:pt x="251" y="227"/>
                      <a:pt x="245" y="234"/>
                      <a:pt x="242" y="234"/>
                    </a:cubicBezTo>
                    <a:cubicBezTo>
                      <a:pt x="240" y="234"/>
                      <a:pt x="243" y="228"/>
                      <a:pt x="243" y="225"/>
                    </a:cubicBezTo>
                    <a:cubicBezTo>
                      <a:pt x="242" y="222"/>
                      <a:pt x="240" y="223"/>
                      <a:pt x="235" y="229"/>
                    </a:cubicBezTo>
                    <a:cubicBezTo>
                      <a:pt x="231" y="234"/>
                      <a:pt x="227" y="239"/>
                      <a:pt x="225" y="239"/>
                    </a:cubicBezTo>
                    <a:cubicBezTo>
                      <a:pt x="222" y="240"/>
                      <a:pt x="222" y="235"/>
                      <a:pt x="227" y="232"/>
                    </a:cubicBezTo>
                    <a:cubicBezTo>
                      <a:pt x="231" y="230"/>
                      <a:pt x="231" y="224"/>
                      <a:pt x="234" y="224"/>
                    </a:cubicBezTo>
                    <a:cubicBezTo>
                      <a:pt x="237" y="224"/>
                      <a:pt x="237" y="220"/>
                      <a:pt x="233" y="219"/>
                    </a:cubicBezTo>
                    <a:cubicBezTo>
                      <a:pt x="228" y="218"/>
                      <a:pt x="228" y="223"/>
                      <a:pt x="226" y="224"/>
                    </a:cubicBezTo>
                    <a:cubicBezTo>
                      <a:pt x="225" y="226"/>
                      <a:pt x="218" y="222"/>
                      <a:pt x="218" y="223"/>
                    </a:cubicBezTo>
                    <a:cubicBezTo>
                      <a:pt x="219" y="225"/>
                      <a:pt x="215" y="225"/>
                      <a:pt x="216" y="228"/>
                    </a:cubicBezTo>
                    <a:cubicBezTo>
                      <a:pt x="218" y="230"/>
                      <a:pt x="216" y="232"/>
                      <a:pt x="214" y="229"/>
                    </a:cubicBezTo>
                    <a:cubicBezTo>
                      <a:pt x="212" y="226"/>
                      <a:pt x="208" y="229"/>
                      <a:pt x="206" y="232"/>
                    </a:cubicBezTo>
                    <a:cubicBezTo>
                      <a:pt x="204" y="235"/>
                      <a:pt x="201" y="235"/>
                      <a:pt x="203" y="236"/>
                    </a:cubicBezTo>
                    <a:cubicBezTo>
                      <a:pt x="205" y="237"/>
                      <a:pt x="205" y="242"/>
                      <a:pt x="202" y="243"/>
                    </a:cubicBezTo>
                    <a:cubicBezTo>
                      <a:pt x="199" y="244"/>
                      <a:pt x="200" y="235"/>
                      <a:pt x="198" y="235"/>
                    </a:cubicBezTo>
                    <a:cubicBezTo>
                      <a:pt x="196" y="236"/>
                      <a:pt x="197" y="231"/>
                      <a:pt x="200" y="231"/>
                    </a:cubicBezTo>
                    <a:cubicBezTo>
                      <a:pt x="204" y="231"/>
                      <a:pt x="207" y="226"/>
                      <a:pt x="206" y="225"/>
                    </a:cubicBezTo>
                    <a:cubicBezTo>
                      <a:pt x="206" y="223"/>
                      <a:pt x="202" y="224"/>
                      <a:pt x="202" y="226"/>
                    </a:cubicBezTo>
                    <a:cubicBezTo>
                      <a:pt x="202" y="229"/>
                      <a:pt x="197" y="228"/>
                      <a:pt x="193" y="228"/>
                    </a:cubicBezTo>
                    <a:cubicBezTo>
                      <a:pt x="189" y="228"/>
                      <a:pt x="189" y="233"/>
                      <a:pt x="194" y="236"/>
                    </a:cubicBezTo>
                    <a:cubicBezTo>
                      <a:pt x="199" y="238"/>
                      <a:pt x="193" y="240"/>
                      <a:pt x="191" y="238"/>
                    </a:cubicBezTo>
                    <a:cubicBezTo>
                      <a:pt x="188" y="236"/>
                      <a:pt x="185" y="237"/>
                      <a:pt x="182" y="238"/>
                    </a:cubicBezTo>
                    <a:cubicBezTo>
                      <a:pt x="180" y="239"/>
                      <a:pt x="188" y="242"/>
                      <a:pt x="189" y="244"/>
                    </a:cubicBezTo>
                    <a:cubicBezTo>
                      <a:pt x="189" y="245"/>
                      <a:pt x="184" y="242"/>
                      <a:pt x="183" y="243"/>
                    </a:cubicBezTo>
                    <a:cubicBezTo>
                      <a:pt x="182" y="244"/>
                      <a:pt x="178" y="242"/>
                      <a:pt x="177" y="239"/>
                    </a:cubicBezTo>
                    <a:cubicBezTo>
                      <a:pt x="177" y="237"/>
                      <a:pt x="169" y="241"/>
                      <a:pt x="174" y="242"/>
                    </a:cubicBezTo>
                    <a:cubicBezTo>
                      <a:pt x="178" y="243"/>
                      <a:pt x="176" y="245"/>
                      <a:pt x="176" y="249"/>
                    </a:cubicBezTo>
                    <a:cubicBezTo>
                      <a:pt x="176" y="253"/>
                      <a:pt x="171" y="250"/>
                      <a:pt x="172" y="247"/>
                    </a:cubicBezTo>
                    <a:cubicBezTo>
                      <a:pt x="173" y="243"/>
                      <a:pt x="169" y="244"/>
                      <a:pt x="166" y="246"/>
                    </a:cubicBezTo>
                    <a:cubicBezTo>
                      <a:pt x="163" y="248"/>
                      <a:pt x="167" y="242"/>
                      <a:pt x="165" y="240"/>
                    </a:cubicBezTo>
                    <a:cubicBezTo>
                      <a:pt x="164" y="237"/>
                      <a:pt x="161" y="240"/>
                      <a:pt x="157" y="240"/>
                    </a:cubicBezTo>
                    <a:cubicBezTo>
                      <a:pt x="154" y="241"/>
                      <a:pt x="152" y="241"/>
                      <a:pt x="154" y="243"/>
                    </a:cubicBezTo>
                    <a:cubicBezTo>
                      <a:pt x="156" y="246"/>
                      <a:pt x="156" y="249"/>
                      <a:pt x="153" y="249"/>
                    </a:cubicBezTo>
                    <a:cubicBezTo>
                      <a:pt x="150" y="248"/>
                      <a:pt x="149" y="249"/>
                      <a:pt x="150" y="251"/>
                    </a:cubicBezTo>
                    <a:cubicBezTo>
                      <a:pt x="150" y="254"/>
                      <a:pt x="146" y="254"/>
                      <a:pt x="146" y="252"/>
                    </a:cubicBezTo>
                    <a:cubicBezTo>
                      <a:pt x="145" y="249"/>
                      <a:pt x="140" y="250"/>
                      <a:pt x="138" y="253"/>
                    </a:cubicBezTo>
                    <a:cubicBezTo>
                      <a:pt x="136" y="255"/>
                      <a:pt x="132" y="257"/>
                      <a:pt x="132" y="260"/>
                    </a:cubicBezTo>
                    <a:cubicBezTo>
                      <a:pt x="133" y="263"/>
                      <a:pt x="136" y="259"/>
                      <a:pt x="139" y="260"/>
                    </a:cubicBezTo>
                    <a:cubicBezTo>
                      <a:pt x="142" y="261"/>
                      <a:pt x="139" y="262"/>
                      <a:pt x="141" y="264"/>
                    </a:cubicBezTo>
                    <a:cubicBezTo>
                      <a:pt x="142" y="265"/>
                      <a:pt x="142" y="269"/>
                      <a:pt x="140" y="267"/>
                    </a:cubicBezTo>
                    <a:cubicBezTo>
                      <a:pt x="137" y="265"/>
                      <a:pt x="134" y="264"/>
                      <a:pt x="134" y="268"/>
                    </a:cubicBezTo>
                    <a:cubicBezTo>
                      <a:pt x="133" y="271"/>
                      <a:pt x="131" y="267"/>
                      <a:pt x="129" y="265"/>
                    </a:cubicBezTo>
                    <a:cubicBezTo>
                      <a:pt x="127" y="262"/>
                      <a:pt x="125" y="269"/>
                      <a:pt x="123" y="268"/>
                    </a:cubicBezTo>
                    <a:cubicBezTo>
                      <a:pt x="121" y="266"/>
                      <a:pt x="127" y="261"/>
                      <a:pt x="125" y="258"/>
                    </a:cubicBezTo>
                    <a:cubicBezTo>
                      <a:pt x="124" y="256"/>
                      <a:pt x="123" y="260"/>
                      <a:pt x="119" y="264"/>
                    </a:cubicBezTo>
                    <a:cubicBezTo>
                      <a:pt x="115" y="267"/>
                      <a:pt x="110" y="267"/>
                      <a:pt x="112" y="269"/>
                    </a:cubicBezTo>
                    <a:cubicBezTo>
                      <a:pt x="113" y="271"/>
                      <a:pt x="108" y="272"/>
                      <a:pt x="107" y="275"/>
                    </a:cubicBezTo>
                    <a:cubicBezTo>
                      <a:pt x="106" y="278"/>
                      <a:pt x="98" y="279"/>
                      <a:pt x="93" y="283"/>
                    </a:cubicBezTo>
                    <a:cubicBezTo>
                      <a:pt x="88" y="286"/>
                      <a:pt x="94" y="286"/>
                      <a:pt x="97" y="283"/>
                    </a:cubicBezTo>
                    <a:cubicBezTo>
                      <a:pt x="100" y="280"/>
                      <a:pt x="101" y="282"/>
                      <a:pt x="105" y="279"/>
                    </a:cubicBezTo>
                    <a:cubicBezTo>
                      <a:pt x="110" y="276"/>
                      <a:pt x="114" y="274"/>
                      <a:pt x="116" y="275"/>
                    </a:cubicBezTo>
                    <a:cubicBezTo>
                      <a:pt x="118" y="276"/>
                      <a:pt x="121" y="277"/>
                      <a:pt x="123" y="274"/>
                    </a:cubicBezTo>
                    <a:cubicBezTo>
                      <a:pt x="125" y="271"/>
                      <a:pt x="128" y="272"/>
                      <a:pt x="130" y="273"/>
                    </a:cubicBezTo>
                    <a:cubicBezTo>
                      <a:pt x="132" y="275"/>
                      <a:pt x="126" y="277"/>
                      <a:pt x="129" y="279"/>
                    </a:cubicBezTo>
                    <a:cubicBezTo>
                      <a:pt x="131" y="282"/>
                      <a:pt x="126" y="284"/>
                      <a:pt x="126" y="281"/>
                    </a:cubicBezTo>
                    <a:cubicBezTo>
                      <a:pt x="126" y="279"/>
                      <a:pt x="122" y="277"/>
                      <a:pt x="121" y="279"/>
                    </a:cubicBezTo>
                    <a:cubicBezTo>
                      <a:pt x="120" y="281"/>
                      <a:pt x="118" y="284"/>
                      <a:pt x="116" y="284"/>
                    </a:cubicBezTo>
                    <a:cubicBezTo>
                      <a:pt x="114" y="284"/>
                      <a:pt x="111" y="288"/>
                      <a:pt x="111" y="292"/>
                    </a:cubicBezTo>
                    <a:cubicBezTo>
                      <a:pt x="111" y="296"/>
                      <a:pt x="107" y="292"/>
                      <a:pt x="107" y="295"/>
                    </a:cubicBezTo>
                    <a:cubicBezTo>
                      <a:pt x="107" y="299"/>
                      <a:pt x="101" y="305"/>
                      <a:pt x="97" y="310"/>
                    </a:cubicBezTo>
                    <a:cubicBezTo>
                      <a:pt x="92" y="314"/>
                      <a:pt x="96" y="315"/>
                      <a:pt x="95" y="318"/>
                    </a:cubicBezTo>
                    <a:cubicBezTo>
                      <a:pt x="93" y="321"/>
                      <a:pt x="88" y="318"/>
                      <a:pt x="86" y="319"/>
                    </a:cubicBezTo>
                    <a:cubicBezTo>
                      <a:pt x="84" y="321"/>
                      <a:pt x="87" y="328"/>
                      <a:pt x="85" y="330"/>
                    </a:cubicBezTo>
                    <a:cubicBezTo>
                      <a:pt x="82" y="332"/>
                      <a:pt x="85" y="335"/>
                      <a:pt x="85" y="337"/>
                    </a:cubicBezTo>
                    <a:cubicBezTo>
                      <a:pt x="85" y="340"/>
                      <a:pt x="78" y="336"/>
                      <a:pt x="78" y="338"/>
                    </a:cubicBezTo>
                    <a:cubicBezTo>
                      <a:pt x="77" y="341"/>
                      <a:pt x="71" y="340"/>
                      <a:pt x="70" y="341"/>
                    </a:cubicBezTo>
                    <a:cubicBezTo>
                      <a:pt x="68" y="342"/>
                      <a:pt x="73" y="346"/>
                      <a:pt x="76" y="348"/>
                    </a:cubicBezTo>
                    <a:cubicBezTo>
                      <a:pt x="79" y="350"/>
                      <a:pt x="73" y="352"/>
                      <a:pt x="73" y="349"/>
                    </a:cubicBezTo>
                    <a:cubicBezTo>
                      <a:pt x="72" y="347"/>
                      <a:pt x="68" y="351"/>
                      <a:pt x="63" y="353"/>
                    </a:cubicBezTo>
                    <a:cubicBezTo>
                      <a:pt x="57" y="356"/>
                      <a:pt x="60" y="360"/>
                      <a:pt x="56" y="361"/>
                    </a:cubicBezTo>
                    <a:cubicBezTo>
                      <a:pt x="52" y="361"/>
                      <a:pt x="53" y="367"/>
                      <a:pt x="50" y="369"/>
                    </a:cubicBezTo>
                    <a:cubicBezTo>
                      <a:pt x="47" y="371"/>
                      <a:pt x="48" y="364"/>
                      <a:pt x="44" y="364"/>
                    </a:cubicBezTo>
                    <a:cubicBezTo>
                      <a:pt x="40" y="364"/>
                      <a:pt x="40" y="367"/>
                      <a:pt x="43" y="371"/>
                    </a:cubicBezTo>
                    <a:cubicBezTo>
                      <a:pt x="45" y="374"/>
                      <a:pt x="39" y="371"/>
                      <a:pt x="36" y="374"/>
                    </a:cubicBezTo>
                    <a:cubicBezTo>
                      <a:pt x="34" y="377"/>
                      <a:pt x="27" y="376"/>
                      <a:pt x="26" y="378"/>
                    </a:cubicBezTo>
                    <a:cubicBezTo>
                      <a:pt x="24" y="381"/>
                      <a:pt x="31" y="381"/>
                      <a:pt x="32" y="383"/>
                    </a:cubicBezTo>
                    <a:cubicBezTo>
                      <a:pt x="33" y="385"/>
                      <a:pt x="26" y="384"/>
                      <a:pt x="22" y="383"/>
                    </a:cubicBezTo>
                    <a:cubicBezTo>
                      <a:pt x="18" y="382"/>
                      <a:pt x="19" y="388"/>
                      <a:pt x="16" y="387"/>
                    </a:cubicBezTo>
                    <a:cubicBezTo>
                      <a:pt x="13" y="386"/>
                      <a:pt x="8" y="390"/>
                      <a:pt x="11" y="392"/>
                    </a:cubicBezTo>
                    <a:cubicBezTo>
                      <a:pt x="13" y="395"/>
                      <a:pt x="9" y="395"/>
                      <a:pt x="7" y="393"/>
                    </a:cubicBezTo>
                    <a:cubicBezTo>
                      <a:pt x="4" y="392"/>
                      <a:pt x="2" y="396"/>
                      <a:pt x="1" y="398"/>
                    </a:cubicBezTo>
                    <a:cubicBezTo>
                      <a:pt x="1" y="401"/>
                      <a:pt x="6" y="403"/>
                      <a:pt x="6" y="404"/>
                    </a:cubicBezTo>
                    <a:cubicBezTo>
                      <a:pt x="6" y="405"/>
                      <a:pt x="1" y="408"/>
                      <a:pt x="4" y="408"/>
                    </a:cubicBezTo>
                    <a:cubicBezTo>
                      <a:pt x="7" y="409"/>
                      <a:pt x="5" y="412"/>
                      <a:pt x="3" y="412"/>
                    </a:cubicBezTo>
                    <a:cubicBezTo>
                      <a:pt x="1" y="413"/>
                      <a:pt x="1" y="415"/>
                      <a:pt x="3" y="418"/>
                    </a:cubicBezTo>
                    <a:cubicBezTo>
                      <a:pt x="5" y="420"/>
                      <a:pt x="0" y="421"/>
                      <a:pt x="2" y="425"/>
                    </a:cubicBezTo>
                    <a:cubicBezTo>
                      <a:pt x="5" y="428"/>
                      <a:pt x="7" y="424"/>
                      <a:pt x="8" y="426"/>
                    </a:cubicBezTo>
                    <a:cubicBezTo>
                      <a:pt x="9" y="429"/>
                      <a:pt x="13" y="427"/>
                      <a:pt x="16" y="423"/>
                    </a:cubicBezTo>
                    <a:cubicBezTo>
                      <a:pt x="20" y="420"/>
                      <a:pt x="21" y="427"/>
                      <a:pt x="18" y="427"/>
                    </a:cubicBezTo>
                    <a:cubicBezTo>
                      <a:pt x="15" y="427"/>
                      <a:pt x="12" y="429"/>
                      <a:pt x="12" y="432"/>
                    </a:cubicBezTo>
                    <a:cubicBezTo>
                      <a:pt x="13" y="435"/>
                      <a:pt x="8" y="434"/>
                      <a:pt x="8" y="430"/>
                    </a:cubicBezTo>
                    <a:cubicBezTo>
                      <a:pt x="8" y="427"/>
                      <a:pt x="2" y="431"/>
                      <a:pt x="4" y="434"/>
                    </a:cubicBezTo>
                    <a:cubicBezTo>
                      <a:pt x="6" y="436"/>
                      <a:pt x="3" y="438"/>
                      <a:pt x="3" y="440"/>
                    </a:cubicBezTo>
                    <a:cubicBezTo>
                      <a:pt x="3" y="443"/>
                      <a:pt x="8" y="442"/>
                      <a:pt x="10" y="440"/>
                    </a:cubicBezTo>
                    <a:cubicBezTo>
                      <a:pt x="11" y="437"/>
                      <a:pt x="14" y="437"/>
                      <a:pt x="16" y="440"/>
                    </a:cubicBezTo>
                    <a:cubicBezTo>
                      <a:pt x="17" y="443"/>
                      <a:pt x="13" y="441"/>
                      <a:pt x="13" y="445"/>
                    </a:cubicBezTo>
                    <a:cubicBezTo>
                      <a:pt x="13" y="449"/>
                      <a:pt x="10" y="445"/>
                      <a:pt x="8" y="448"/>
                    </a:cubicBezTo>
                    <a:cubicBezTo>
                      <a:pt x="6" y="451"/>
                      <a:pt x="17" y="457"/>
                      <a:pt x="20" y="458"/>
                    </a:cubicBezTo>
                    <a:cubicBezTo>
                      <a:pt x="23" y="458"/>
                      <a:pt x="26" y="462"/>
                      <a:pt x="33" y="461"/>
                    </a:cubicBezTo>
                    <a:cubicBezTo>
                      <a:pt x="40" y="460"/>
                      <a:pt x="52" y="448"/>
                      <a:pt x="54" y="446"/>
                    </a:cubicBezTo>
                    <a:cubicBezTo>
                      <a:pt x="56" y="443"/>
                      <a:pt x="59" y="446"/>
                      <a:pt x="62" y="444"/>
                    </a:cubicBezTo>
                    <a:cubicBezTo>
                      <a:pt x="64" y="442"/>
                      <a:pt x="63" y="437"/>
                      <a:pt x="65" y="436"/>
                    </a:cubicBezTo>
                    <a:cubicBezTo>
                      <a:pt x="67" y="435"/>
                      <a:pt x="68" y="441"/>
                      <a:pt x="69" y="442"/>
                    </a:cubicBezTo>
                    <a:cubicBezTo>
                      <a:pt x="71" y="442"/>
                      <a:pt x="72" y="444"/>
                      <a:pt x="72" y="447"/>
                    </a:cubicBezTo>
                    <a:cubicBezTo>
                      <a:pt x="73" y="447"/>
                      <a:pt x="75" y="447"/>
                      <a:pt x="75" y="447"/>
                    </a:cubicBezTo>
                    <a:cubicBezTo>
                      <a:pt x="78" y="449"/>
                      <a:pt x="78" y="442"/>
                      <a:pt x="78" y="440"/>
                    </a:cubicBezTo>
                    <a:cubicBezTo>
                      <a:pt x="78" y="438"/>
                      <a:pt x="80" y="434"/>
                      <a:pt x="80" y="431"/>
                    </a:cubicBezTo>
                    <a:cubicBezTo>
                      <a:pt x="79" y="428"/>
                      <a:pt x="86" y="430"/>
                      <a:pt x="87" y="428"/>
                    </a:cubicBezTo>
                    <a:cubicBezTo>
                      <a:pt x="88" y="426"/>
                      <a:pt x="89" y="419"/>
                      <a:pt x="87" y="417"/>
                    </a:cubicBezTo>
                    <a:cubicBezTo>
                      <a:pt x="84" y="416"/>
                      <a:pt x="84" y="412"/>
                      <a:pt x="86" y="412"/>
                    </a:cubicBezTo>
                    <a:cubicBezTo>
                      <a:pt x="88" y="412"/>
                      <a:pt x="91" y="411"/>
                      <a:pt x="90" y="406"/>
                    </a:cubicBezTo>
                    <a:cubicBezTo>
                      <a:pt x="90" y="402"/>
                      <a:pt x="83" y="402"/>
                      <a:pt x="83" y="398"/>
                    </a:cubicBezTo>
                    <a:cubicBezTo>
                      <a:pt x="82" y="394"/>
                      <a:pt x="86" y="393"/>
                      <a:pt x="83" y="387"/>
                    </a:cubicBezTo>
                    <a:cubicBezTo>
                      <a:pt x="81" y="382"/>
                      <a:pt x="84" y="379"/>
                      <a:pt x="83" y="376"/>
                    </a:cubicBezTo>
                    <a:cubicBezTo>
                      <a:pt x="82" y="374"/>
                      <a:pt x="81" y="370"/>
                      <a:pt x="84" y="365"/>
                    </a:cubicBezTo>
                    <a:cubicBezTo>
                      <a:pt x="88" y="360"/>
                      <a:pt x="94" y="357"/>
                      <a:pt x="96" y="357"/>
                    </a:cubicBezTo>
                    <a:cubicBezTo>
                      <a:pt x="98" y="358"/>
                      <a:pt x="102" y="360"/>
                      <a:pt x="103" y="357"/>
                    </a:cubicBezTo>
                    <a:cubicBezTo>
                      <a:pt x="105" y="354"/>
                      <a:pt x="105" y="351"/>
                      <a:pt x="103" y="351"/>
                    </a:cubicBezTo>
                    <a:cubicBezTo>
                      <a:pt x="102" y="350"/>
                      <a:pt x="97" y="349"/>
                      <a:pt x="101" y="345"/>
                    </a:cubicBezTo>
                    <a:cubicBezTo>
                      <a:pt x="104" y="340"/>
                      <a:pt x="108" y="335"/>
                      <a:pt x="108" y="330"/>
                    </a:cubicBezTo>
                    <a:cubicBezTo>
                      <a:pt x="109" y="325"/>
                      <a:pt x="107" y="322"/>
                      <a:pt x="109" y="320"/>
                    </a:cubicBezTo>
                    <a:cubicBezTo>
                      <a:pt x="110" y="318"/>
                      <a:pt x="114" y="320"/>
                      <a:pt x="117" y="318"/>
                    </a:cubicBezTo>
                    <a:cubicBezTo>
                      <a:pt x="120" y="316"/>
                      <a:pt x="118" y="313"/>
                      <a:pt x="119" y="311"/>
                    </a:cubicBezTo>
                    <a:cubicBezTo>
                      <a:pt x="121" y="310"/>
                      <a:pt x="123" y="304"/>
                      <a:pt x="125" y="303"/>
                    </a:cubicBezTo>
                    <a:cubicBezTo>
                      <a:pt x="127" y="301"/>
                      <a:pt x="129" y="299"/>
                      <a:pt x="128" y="297"/>
                    </a:cubicBezTo>
                    <a:cubicBezTo>
                      <a:pt x="126" y="295"/>
                      <a:pt x="131" y="293"/>
                      <a:pt x="131" y="289"/>
                    </a:cubicBezTo>
                    <a:cubicBezTo>
                      <a:pt x="131" y="285"/>
                      <a:pt x="136" y="283"/>
                      <a:pt x="140" y="283"/>
                    </a:cubicBezTo>
                    <a:cubicBezTo>
                      <a:pt x="143" y="283"/>
                      <a:pt x="148" y="283"/>
                      <a:pt x="148" y="279"/>
                    </a:cubicBezTo>
                    <a:cubicBezTo>
                      <a:pt x="148" y="276"/>
                      <a:pt x="146" y="269"/>
                      <a:pt x="151" y="271"/>
                    </a:cubicBezTo>
                    <a:cubicBezTo>
                      <a:pt x="156" y="273"/>
                      <a:pt x="159" y="271"/>
                      <a:pt x="163" y="273"/>
                    </a:cubicBezTo>
                    <a:cubicBezTo>
                      <a:pt x="166" y="276"/>
                      <a:pt x="170" y="276"/>
                      <a:pt x="170" y="271"/>
                    </a:cubicBezTo>
                    <a:cubicBezTo>
                      <a:pt x="170" y="267"/>
                      <a:pt x="172" y="260"/>
                      <a:pt x="177" y="263"/>
                    </a:cubicBezTo>
                    <a:cubicBezTo>
                      <a:pt x="177" y="263"/>
                      <a:pt x="177" y="263"/>
                      <a:pt x="178" y="263"/>
                    </a:cubicBezTo>
                    <a:cubicBezTo>
                      <a:pt x="179" y="260"/>
                      <a:pt x="182" y="258"/>
                      <a:pt x="185" y="258"/>
                    </a:cubicBezTo>
                    <a:cubicBezTo>
                      <a:pt x="189" y="258"/>
                      <a:pt x="192" y="266"/>
                      <a:pt x="197" y="267"/>
                    </a:cubicBezTo>
                    <a:cubicBezTo>
                      <a:pt x="203" y="268"/>
                      <a:pt x="208" y="270"/>
                      <a:pt x="210" y="268"/>
                    </a:cubicBezTo>
                    <a:cubicBezTo>
                      <a:pt x="211" y="265"/>
                      <a:pt x="215" y="269"/>
                      <a:pt x="218" y="268"/>
                    </a:cubicBezTo>
                    <a:cubicBezTo>
                      <a:pt x="222" y="267"/>
                      <a:pt x="222" y="274"/>
                      <a:pt x="225" y="270"/>
                    </a:cubicBezTo>
                    <a:cubicBezTo>
                      <a:pt x="228" y="265"/>
                      <a:pt x="224" y="263"/>
                      <a:pt x="230" y="263"/>
                    </a:cubicBezTo>
                    <a:cubicBezTo>
                      <a:pt x="235" y="264"/>
                      <a:pt x="232" y="257"/>
                      <a:pt x="232" y="254"/>
                    </a:cubicBezTo>
                    <a:cubicBezTo>
                      <a:pt x="232" y="250"/>
                      <a:pt x="239" y="249"/>
                      <a:pt x="239" y="246"/>
                    </a:cubicBezTo>
                    <a:cubicBezTo>
                      <a:pt x="239" y="243"/>
                      <a:pt x="248" y="246"/>
                      <a:pt x="250" y="243"/>
                    </a:cubicBezTo>
                    <a:cubicBezTo>
                      <a:pt x="252" y="241"/>
                      <a:pt x="257" y="240"/>
                      <a:pt x="259" y="243"/>
                    </a:cubicBezTo>
                    <a:cubicBezTo>
                      <a:pt x="261" y="247"/>
                      <a:pt x="270" y="248"/>
                      <a:pt x="271" y="251"/>
                    </a:cubicBezTo>
                    <a:cubicBezTo>
                      <a:pt x="271" y="253"/>
                      <a:pt x="271" y="255"/>
                      <a:pt x="271" y="258"/>
                    </a:cubicBezTo>
                    <a:cubicBezTo>
                      <a:pt x="272" y="256"/>
                      <a:pt x="274" y="255"/>
                      <a:pt x="276" y="255"/>
                    </a:cubicBezTo>
                    <a:cubicBezTo>
                      <a:pt x="279" y="255"/>
                      <a:pt x="282" y="250"/>
                      <a:pt x="285" y="251"/>
                    </a:cubicBezTo>
                    <a:cubicBezTo>
                      <a:pt x="288" y="251"/>
                      <a:pt x="290" y="251"/>
                      <a:pt x="291" y="247"/>
                    </a:cubicBezTo>
                    <a:cubicBezTo>
                      <a:pt x="288" y="245"/>
                      <a:pt x="283" y="245"/>
                      <a:pt x="283" y="247"/>
                    </a:cubicBezTo>
                    <a:close/>
                    <a:moveTo>
                      <a:pt x="81" y="34"/>
                    </a:moveTo>
                    <a:cubicBezTo>
                      <a:pt x="86" y="35"/>
                      <a:pt x="76" y="40"/>
                      <a:pt x="75" y="45"/>
                    </a:cubicBezTo>
                    <a:cubicBezTo>
                      <a:pt x="73" y="49"/>
                      <a:pt x="82" y="54"/>
                      <a:pt x="86" y="57"/>
                    </a:cubicBezTo>
                    <a:cubicBezTo>
                      <a:pt x="90" y="61"/>
                      <a:pt x="99" y="60"/>
                      <a:pt x="102" y="58"/>
                    </a:cubicBezTo>
                    <a:cubicBezTo>
                      <a:pt x="105" y="56"/>
                      <a:pt x="104" y="49"/>
                      <a:pt x="108" y="49"/>
                    </a:cubicBezTo>
                    <a:cubicBezTo>
                      <a:pt x="113" y="50"/>
                      <a:pt x="110" y="46"/>
                      <a:pt x="114" y="44"/>
                    </a:cubicBezTo>
                    <a:cubicBezTo>
                      <a:pt x="117" y="43"/>
                      <a:pt x="118" y="48"/>
                      <a:pt x="115" y="51"/>
                    </a:cubicBezTo>
                    <a:cubicBezTo>
                      <a:pt x="112" y="55"/>
                      <a:pt x="120" y="54"/>
                      <a:pt x="125" y="50"/>
                    </a:cubicBezTo>
                    <a:cubicBezTo>
                      <a:pt x="129" y="46"/>
                      <a:pt x="130" y="50"/>
                      <a:pt x="129" y="54"/>
                    </a:cubicBezTo>
                    <a:cubicBezTo>
                      <a:pt x="128" y="58"/>
                      <a:pt x="119" y="56"/>
                      <a:pt x="116" y="60"/>
                    </a:cubicBezTo>
                    <a:cubicBezTo>
                      <a:pt x="112" y="65"/>
                      <a:pt x="102" y="61"/>
                      <a:pt x="98" y="66"/>
                    </a:cubicBezTo>
                    <a:cubicBezTo>
                      <a:pt x="93" y="71"/>
                      <a:pt x="102" y="71"/>
                      <a:pt x="108" y="70"/>
                    </a:cubicBezTo>
                    <a:cubicBezTo>
                      <a:pt x="114" y="69"/>
                      <a:pt x="126" y="68"/>
                      <a:pt x="131" y="69"/>
                    </a:cubicBezTo>
                    <a:cubicBezTo>
                      <a:pt x="135" y="70"/>
                      <a:pt x="128" y="72"/>
                      <a:pt x="120" y="72"/>
                    </a:cubicBezTo>
                    <a:cubicBezTo>
                      <a:pt x="113" y="72"/>
                      <a:pt x="110" y="74"/>
                      <a:pt x="111" y="76"/>
                    </a:cubicBezTo>
                    <a:cubicBezTo>
                      <a:pt x="111" y="78"/>
                      <a:pt x="100" y="74"/>
                      <a:pt x="100" y="78"/>
                    </a:cubicBezTo>
                    <a:cubicBezTo>
                      <a:pt x="99" y="83"/>
                      <a:pt x="110" y="84"/>
                      <a:pt x="111" y="87"/>
                    </a:cubicBezTo>
                    <a:cubicBezTo>
                      <a:pt x="112" y="90"/>
                      <a:pt x="119" y="87"/>
                      <a:pt x="122" y="88"/>
                    </a:cubicBezTo>
                    <a:cubicBezTo>
                      <a:pt x="125" y="89"/>
                      <a:pt x="117" y="91"/>
                      <a:pt x="116" y="93"/>
                    </a:cubicBezTo>
                    <a:cubicBezTo>
                      <a:pt x="115" y="94"/>
                      <a:pt x="124" y="96"/>
                      <a:pt x="126" y="98"/>
                    </a:cubicBezTo>
                    <a:cubicBezTo>
                      <a:pt x="127" y="101"/>
                      <a:pt x="133" y="99"/>
                      <a:pt x="133" y="96"/>
                    </a:cubicBezTo>
                    <a:cubicBezTo>
                      <a:pt x="133" y="91"/>
                      <a:pt x="139" y="78"/>
                      <a:pt x="146" y="76"/>
                    </a:cubicBezTo>
                    <a:cubicBezTo>
                      <a:pt x="154" y="73"/>
                      <a:pt x="149" y="70"/>
                      <a:pt x="150" y="66"/>
                    </a:cubicBezTo>
                    <a:cubicBezTo>
                      <a:pt x="151" y="62"/>
                      <a:pt x="157" y="65"/>
                      <a:pt x="156" y="62"/>
                    </a:cubicBezTo>
                    <a:cubicBezTo>
                      <a:pt x="154" y="58"/>
                      <a:pt x="155" y="57"/>
                      <a:pt x="160" y="52"/>
                    </a:cubicBezTo>
                    <a:cubicBezTo>
                      <a:pt x="164" y="48"/>
                      <a:pt x="167" y="51"/>
                      <a:pt x="173" y="48"/>
                    </a:cubicBezTo>
                    <a:cubicBezTo>
                      <a:pt x="179" y="46"/>
                      <a:pt x="182" y="50"/>
                      <a:pt x="175" y="51"/>
                    </a:cubicBezTo>
                    <a:cubicBezTo>
                      <a:pt x="170" y="51"/>
                      <a:pt x="173" y="58"/>
                      <a:pt x="177" y="59"/>
                    </a:cubicBezTo>
                    <a:cubicBezTo>
                      <a:pt x="182" y="61"/>
                      <a:pt x="178" y="63"/>
                      <a:pt x="181" y="63"/>
                    </a:cubicBezTo>
                    <a:cubicBezTo>
                      <a:pt x="185" y="64"/>
                      <a:pt x="184" y="69"/>
                      <a:pt x="179" y="74"/>
                    </a:cubicBezTo>
                    <a:cubicBezTo>
                      <a:pt x="175" y="79"/>
                      <a:pt x="180" y="80"/>
                      <a:pt x="190" y="76"/>
                    </a:cubicBezTo>
                    <a:cubicBezTo>
                      <a:pt x="199" y="73"/>
                      <a:pt x="193" y="79"/>
                      <a:pt x="196" y="82"/>
                    </a:cubicBezTo>
                    <a:cubicBezTo>
                      <a:pt x="199" y="85"/>
                      <a:pt x="206" y="80"/>
                      <a:pt x="210" y="75"/>
                    </a:cubicBezTo>
                    <a:cubicBezTo>
                      <a:pt x="214" y="71"/>
                      <a:pt x="220" y="71"/>
                      <a:pt x="220" y="69"/>
                    </a:cubicBezTo>
                    <a:cubicBezTo>
                      <a:pt x="220" y="66"/>
                      <a:pt x="216" y="65"/>
                      <a:pt x="212" y="67"/>
                    </a:cubicBezTo>
                    <a:cubicBezTo>
                      <a:pt x="209" y="68"/>
                      <a:pt x="200" y="67"/>
                      <a:pt x="203" y="65"/>
                    </a:cubicBezTo>
                    <a:cubicBezTo>
                      <a:pt x="206" y="62"/>
                      <a:pt x="205" y="60"/>
                      <a:pt x="201" y="60"/>
                    </a:cubicBezTo>
                    <a:cubicBezTo>
                      <a:pt x="196" y="61"/>
                      <a:pt x="188" y="58"/>
                      <a:pt x="192" y="57"/>
                    </a:cubicBezTo>
                    <a:cubicBezTo>
                      <a:pt x="196" y="55"/>
                      <a:pt x="189" y="50"/>
                      <a:pt x="186" y="51"/>
                    </a:cubicBezTo>
                    <a:cubicBezTo>
                      <a:pt x="182" y="51"/>
                      <a:pt x="183" y="47"/>
                      <a:pt x="184" y="44"/>
                    </a:cubicBezTo>
                    <a:cubicBezTo>
                      <a:pt x="184" y="41"/>
                      <a:pt x="174" y="40"/>
                      <a:pt x="176" y="39"/>
                    </a:cubicBezTo>
                    <a:cubicBezTo>
                      <a:pt x="178" y="38"/>
                      <a:pt x="171" y="36"/>
                      <a:pt x="170" y="38"/>
                    </a:cubicBezTo>
                    <a:cubicBezTo>
                      <a:pt x="168" y="40"/>
                      <a:pt x="165" y="39"/>
                      <a:pt x="165" y="36"/>
                    </a:cubicBezTo>
                    <a:cubicBezTo>
                      <a:pt x="165" y="33"/>
                      <a:pt x="158" y="34"/>
                      <a:pt x="155" y="34"/>
                    </a:cubicBezTo>
                    <a:cubicBezTo>
                      <a:pt x="152" y="35"/>
                      <a:pt x="153" y="28"/>
                      <a:pt x="150" y="26"/>
                    </a:cubicBezTo>
                    <a:cubicBezTo>
                      <a:pt x="147" y="23"/>
                      <a:pt x="143" y="30"/>
                      <a:pt x="141" y="30"/>
                    </a:cubicBezTo>
                    <a:cubicBezTo>
                      <a:pt x="139" y="29"/>
                      <a:pt x="143" y="25"/>
                      <a:pt x="144" y="22"/>
                    </a:cubicBezTo>
                    <a:cubicBezTo>
                      <a:pt x="145" y="19"/>
                      <a:pt x="134" y="15"/>
                      <a:pt x="132" y="18"/>
                    </a:cubicBezTo>
                    <a:cubicBezTo>
                      <a:pt x="131" y="21"/>
                      <a:pt x="129" y="13"/>
                      <a:pt x="126" y="12"/>
                    </a:cubicBezTo>
                    <a:cubicBezTo>
                      <a:pt x="124" y="12"/>
                      <a:pt x="126" y="17"/>
                      <a:pt x="124" y="18"/>
                    </a:cubicBezTo>
                    <a:cubicBezTo>
                      <a:pt x="121" y="18"/>
                      <a:pt x="118" y="21"/>
                      <a:pt x="122" y="23"/>
                    </a:cubicBezTo>
                    <a:cubicBezTo>
                      <a:pt x="126" y="26"/>
                      <a:pt x="130" y="38"/>
                      <a:pt x="129" y="40"/>
                    </a:cubicBezTo>
                    <a:cubicBezTo>
                      <a:pt x="129" y="42"/>
                      <a:pt x="117" y="31"/>
                      <a:pt x="117" y="26"/>
                    </a:cubicBezTo>
                    <a:cubicBezTo>
                      <a:pt x="116" y="21"/>
                      <a:pt x="110" y="16"/>
                      <a:pt x="109" y="20"/>
                    </a:cubicBezTo>
                    <a:cubicBezTo>
                      <a:pt x="107" y="24"/>
                      <a:pt x="103" y="25"/>
                      <a:pt x="104" y="29"/>
                    </a:cubicBezTo>
                    <a:cubicBezTo>
                      <a:pt x="106" y="33"/>
                      <a:pt x="101" y="34"/>
                      <a:pt x="101" y="31"/>
                    </a:cubicBezTo>
                    <a:cubicBezTo>
                      <a:pt x="101" y="28"/>
                      <a:pt x="95" y="25"/>
                      <a:pt x="93" y="24"/>
                    </a:cubicBezTo>
                    <a:cubicBezTo>
                      <a:pt x="91" y="24"/>
                      <a:pt x="99" y="23"/>
                      <a:pt x="102" y="21"/>
                    </a:cubicBezTo>
                    <a:cubicBezTo>
                      <a:pt x="106" y="19"/>
                      <a:pt x="99" y="17"/>
                      <a:pt x="96" y="19"/>
                    </a:cubicBezTo>
                    <a:cubicBezTo>
                      <a:pt x="93" y="21"/>
                      <a:pt x="88" y="17"/>
                      <a:pt x="86" y="20"/>
                    </a:cubicBezTo>
                    <a:cubicBezTo>
                      <a:pt x="84" y="23"/>
                      <a:pt x="82" y="20"/>
                      <a:pt x="78" y="19"/>
                    </a:cubicBezTo>
                    <a:cubicBezTo>
                      <a:pt x="75" y="19"/>
                      <a:pt x="72" y="24"/>
                      <a:pt x="69" y="23"/>
                    </a:cubicBezTo>
                    <a:cubicBezTo>
                      <a:pt x="67" y="22"/>
                      <a:pt x="65" y="28"/>
                      <a:pt x="69" y="35"/>
                    </a:cubicBezTo>
                    <a:cubicBezTo>
                      <a:pt x="73" y="41"/>
                      <a:pt x="76" y="33"/>
                      <a:pt x="81" y="34"/>
                    </a:cubicBezTo>
                    <a:close/>
                    <a:moveTo>
                      <a:pt x="71" y="54"/>
                    </a:moveTo>
                    <a:cubicBezTo>
                      <a:pt x="74" y="55"/>
                      <a:pt x="76" y="60"/>
                      <a:pt x="79" y="59"/>
                    </a:cubicBezTo>
                    <a:cubicBezTo>
                      <a:pt x="80" y="59"/>
                      <a:pt x="75" y="53"/>
                      <a:pt x="71" y="50"/>
                    </a:cubicBezTo>
                    <a:cubicBezTo>
                      <a:pt x="68" y="46"/>
                      <a:pt x="68" y="43"/>
                      <a:pt x="64" y="44"/>
                    </a:cubicBezTo>
                    <a:cubicBezTo>
                      <a:pt x="59" y="45"/>
                      <a:pt x="68" y="53"/>
                      <a:pt x="71" y="54"/>
                    </a:cubicBezTo>
                    <a:close/>
                    <a:moveTo>
                      <a:pt x="150" y="13"/>
                    </a:moveTo>
                    <a:cubicBezTo>
                      <a:pt x="153" y="15"/>
                      <a:pt x="147" y="15"/>
                      <a:pt x="149" y="18"/>
                    </a:cubicBezTo>
                    <a:cubicBezTo>
                      <a:pt x="157" y="25"/>
                      <a:pt x="186" y="17"/>
                      <a:pt x="190" y="19"/>
                    </a:cubicBezTo>
                    <a:cubicBezTo>
                      <a:pt x="194" y="21"/>
                      <a:pt x="165" y="24"/>
                      <a:pt x="167" y="27"/>
                    </a:cubicBezTo>
                    <a:cubicBezTo>
                      <a:pt x="168" y="30"/>
                      <a:pt x="191" y="32"/>
                      <a:pt x="193" y="30"/>
                    </a:cubicBezTo>
                    <a:cubicBezTo>
                      <a:pt x="195" y="28"/>
                      <a:pt x="199" y="34"/>
                      <a:pt x="207" y="35"/>
                    </a:cubicBezTo>
                    <a:cubicBezTo>
                      <a:pt x="214" y="35"/>
                      <a:pt x="214" y="32"/>
                      <a:pt x="219" y="32"/>
                    </a:cubicBezTo>
                    <a:cubicBezTo>
                      <a:pt x="225" y="31"/>
                      <a:pt x="234" y="29"/>
                      <a:pt x="234" y="25"/>
                    </a:cubicBezTo>
                    <a:cubicBezTo>
                      <a:pt x="234" y="22"/>
                      <a:pt x="251" y="18"/>
                      <a:pt x="249" y="13"/>
                    </a:cubicBezTo>
                    <a:cubicBezTo>
                      <a:pt x="248" y="7"/>
                      <a:pt x="232" y="11"/>
                      <a:pt x="227" y="9"/>
                    </a:cubicBezTo>
                    <a:cubicBezTo>
                      <a:pt x="223" y="6"/>
                      <a:pt x="212" y="3"/>
                      <a:pt x="210" y="7"/>
                    </a:cubicBezTo>
                    <a:cubicBezTo>
                      <a:pt x="209" y="10"/>
                      <a:pt x="206" y="11"/>
                      <a:pt x="204" y="10"/>
                    </a:cubicBezTo>
                    <a:cubicBezTo>
                      <a:pt x="203" y="8"/>
                      <a:pt x="205" y="0"/>
                      <a:pt x="198" y="3"/>
                    </a:cubicBezTo>
                    <a:cubicBezTo>
                      <a:pt x="190" y="5"/>
                      <a:pt x="197" y="13"/>
                      <a:pt x="196" y="14"/>
                    </a:cubicBezTo>
                    <a:cubicBezTo>
                      <a:pt x="194" y="15"/>
                      <a:pt x="187" y="12"/>
                      <a:pt x="187" y="9"/>
                    </a:cubicBezTo>
                    <a:cubicBezTo>
                      <a:pt x="186" y="5"/>
                      <a:pt x="178" y="12"/>
                      <a:pt x="177" y="8"/>
                    </a:cubicBezTo>
                    <a:cubicBezTo>
                      <a:pt x="176" y="4"/>
                      <a:pt x="167" y="1"/>
                      <a:pt x="165" y="1"/>
                    </a:cubicBezTo>
                    <a:cubicBezTo>
                      <a:pt x="163" y="1"/>
                      <a:pt x="167" y="4"/>
                      <a:pt x="166" y="6"/>
                    </a:cubicBezTo>
                    <a:cubicBezTo>
                      <a:pt x="165" y="8"/>
                      <a:pt x="160" y="4"/>
                      <a:pt x="158" y="4"/>
                    </a:cubicBezTo>
                    <a:cubicBezTo>
                      <a:pt x="156" y="4"/>
                      <a:pt x="159" y="8"/>
                      <a:pt x="158" y="10"/>
                    </a:cubicBezTo>
                    <a:cubicBezTo>
                      <a:pt x="157" y="12"/>
                      <a:pt x="153" y="4"/>
                      <a:pt x="149" y="4"/>
                    </a:cubicBezTo>
                    <a:cubicBezTo>
                      <a:pt x="146" y="4"/>
                      <a:pt x="147" y="8"/>
                      <a:pt x="145" y="8"/>
                    </a:cubicBezTo>
                    <a:cubicBezTo>
                      <a:pt x="142" y="9"/>
                      <a:pt x="148" y="12"/>
                      <a:pt x="150" y="1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0" name="Freeform 140"/>
              <p:cNvSpPr/>
              <p:nvPr/>
            </p:nvSpPr>
            <p:spPr bwMode="auto">
              <a:xfrm>
                <a:off x="8408988" y="1651000"/>
                <a:ext cx="73025" cy="26988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3" y="6"/>
                  </a:cxn>
                  <a:cxn ang="0">
                    <a:pos x="24" y="11"/>
                  </a:cxn>
                  <a:cxn ang="0">
                    <a:pos x="38" y="9"/>
                  </a:cxn>
                  <a:cxn ang="0">
                    <a:pos x="17" y="2"/>
                  </a:cxn>
                </a:cxnLst>
                <a:rect l="0" t="0" r="r" b="b"/>
                <a:pathLst>
                  <a:path w="38" h="14">
                    <a:moveTo>
                      <a:pt x="17" y="2"/>
                    </a:moveTo>
                    <a:cubicBezTo>
                      <a:pt x="15" y="3"/>
                      <a:pt x="0" y="2"/>
                      <a:pt x="3" y="6"/>
                    </a:cubicBezTo>
                    <a:cubicBezTo>
                      <a:pt x="6" y="9"/>
                      <a:pt x="18" y="7"/>
                      <a:pt x="24" y="11"/>
                    </a:cubicBezTo>
                    <a:cubicBezTo>
                      <a:pt x="30" y="14"/>
                      <a:pt x="38" y="11"/>
                      <a:pt x="38" y="9"/>
                    </a:cubicBezTo>
                    <a:cubicBezTo>
                      <a:pt x="38" y="6"/>
                      <a:pt x="19" y="0"/>
                      <a:pt x="17" y="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1" name="Freeform 141"/>
              <p:cNvSpPr>
                <a:spLocks noEditPoints="1"/>
              </p:cNvSpPr>
              <p:nvPr/>
            </p:nvSpPr>
            <p:spPr bwMode="auto">
              <a:xfrm>
                <a:off x="7131050" y="2195513"/>
                <a:ext cx="369888" cy="368300"/>
              </a:xfrm>
              <a:custGeom>
                <a:avLst/>
                <a:gdLst/>
                <a:ahLst/>
                <a:cxnLst>
                  <a:cxn ang="0">
                    <a:pos x="171" y="24"/>
                  </a:cxn>
                  <a:cxn ang="0">
                    <a:pos x="139" y="9"/>
                  </a:cxn>
                  <a:cxn ang="0">
                    <a:pos x="135" y="31"/>
                  </a:cxn>
                  <a:cxn ang="0">
                    <a:pos x="121" y="41"/>
                  </a:cxn>
                  <a:cxn ang="0">
                    <a:pos x="119" y="57"/>
                  </a:cxn>
                  <a:cxn ang="0">
                    <a:pos x="131" y="53"/>
                  </a:cxn>
                  <a:cxn ang="0">
                    <a:pos x="134" y="44"/>
                  </a:cxn>
                  <a:cxn ang="0">
                    <a:pos x="158" y="45"/>
                  </a:cxn>
                  <a:cxn ang="0">
                    <a:pos x="180" y="32"/>
                  </a:cxn>
                  <a:cxn ang="0">
                    <a:pos x="182" y="21"/>
                  </a:cxn>
                  <a:cxn ang="0">
                    <a:pos x="119" y="82"/>
                  </a:cxn>
                  <a:cxn ang="0">
                    <a:pos x="106" y="108"/>
                  </a:cxn>
                  <a:cxn ang="0">
                    <a:pos x="89" y="112"/>
                  </a:cxn>
                  <a:cxn ang="0">
                    <a:pos x="73" y="132"/>
                  </a:cxn>
                  <a:cxn ang="0">
                    <a:pos x="53" y="136"/>
                  </a:cxn>
                  <a:cxn ang="0">
                    <a:pos x="19" y="150"/>
                  </a:cxn>
                  <a:cxn ang="0">
                    <a:pos x="31" y="154"/>
                  </a:cxn>
                  <a:cxn ang="0">
                    <a:pos x="64" y="157"/>
                  </a:cxn>
                  <a:cxn ang="0">
                    <a:pos x="81" y="149"/>
                  </a:cxn>
                  <a:cxn ang="0">
                    <a:pos x="99" y="146"/>
                  </a:cxn>
                  <a:cxn ang="0">
                    <a:pos x="114" y="140"/>
                  </a:cxn>
                  <a:cxn ang="0">
                    <a:pos x="128" y="122"/>
                  </a:cxn>
                  <a:cxn ang="0">
                    <a:pos x="141" y="93"/>
                  </a:cxn>
                  <a:cxn ang="0">
                    <a:pos x="121" y="67"/>
                  </a:cxn>
                  <a:cxn ang="0">
                    <a:pos x="37" y="156"/>
                  </a:cxn>
                  <a:cxn ang="0">
                    <a:pos x="42" y="168"/>
                  </a:cxn>
                  <a:cxn ang="0">
                    <a:pos x="59" y="155"/>
                  </a:cxn>
                  <a:cxn ang="0">
                    <a:pos x="25" y="166"/>
                  </a:cxn>
                  <a:cxn ang="0">
                    <a:pos x="7" y="163"/>
                  </a:cxn>
                  <a:cxn ang="0">
                    <a:pos x="8" y="168"/>
                  </a:cxn>
                  <a:cxn ang="0">
                    <a:pos x="14" y="193"/>
                  </a:cxn>
                  <a:cxn ang="0">
                    <a:pos x="25" y="166"/>
                  </a:cxn>
                </a:cxnLst>
                <a:rect l="0" t="0" r="r" b="b"/>
                <a:pathLst>
                  <a:path w="193" h="193">
                    <a:moveTo>
                      <a:pt x="182" y="21"/>
                    </a:moveTo>
                    <a:cubicBezTo>
                      <a:pt x="180" y="18"/>
                      <a:pt x="176" y="23"/>
                      <a:pt x="171" y="24"/>
                    </a:cubicBezTo>
                    <a:cubicBezTo>
                      <a:pt x="166" y="25"/>
                      <a:pt x="150" y="12"/>
                      <a:pt x="146" y="6"/>
                    </a:cubicBezTo>
                    <a:cubicBezTo>
                      <a:pt x="142" y="0"/>
                      <a:pt x="136" y="5"/>
                      <a:pt x="139" y="9"/>
                    </a:cubicBezTo>
                    <a:cubicBezTo>
                      <a:pt x="142" y="13"/>
                      <a:pt x="138" y="15"/>
                      <a:pt x="138" y="21"/>
                    </a:cubicBezTo>
                    <a:cubicBezTo>
                      <a:pt x="138" y="27"/>
                      <a:pt x="134" y="27"/>
                      <a:pt x="135" y="31"/>
                    </a:cubicBezTo>
                    <a:cubicBezTo>
                      <a:pt x="136" y="35"/>
                      <a:pt x="130" y="34"/>
                      <a:pt x="126" y="35"/>
                    </a:cubicBezTo>
                    <a:cubicBezTo>
                      <a:pt x="122" y="35"/>
                      <a:pt x="126" y="39"/>
                      <a:pt x="121" y="41"/>
                    </a:cubicBezTo>
                    <a:cubicBezTo>
                      <a:pt x="117" y="43"/>
                      <a:pt x="117" y="47"/>
                      <a:pt x="119" y="48"/>
                    </a:cubicBezTo>
                    <a:cubicBezTo>
                      <a:pt x="122" y="49"/>
                      <a:pt x="120" y="54"/>
                      <a:pt x="119" y="57"/>
                    </a:cubicBezTo>
                    <a:cubicBezTo>
                      <a:pt x="119" y="60"/>
                      <a:pt x="122" y="57"/>
                      <a:pt x="125" y="54"/>
                    </a:cubicBezTo>
                    <a:cubicBezTo>
                      <a:pt x="128" y="51"/>
                      <a:pt x="130" y="56"/>
                      <a:pt x="131" y="53"/>
                    </a:cubicBezTo>
                    <a:cubicBezTo>
                      <a:pt x="132" y="50"/>
                      <a:pt x="124" y="48"/>
                      <a:pt x="124" y="45"/>
                    </a:cubicBezTo>
                    <a:cubicBezTo>
                      <a:pt x="125" y="41"/>
                      <a:pt x="130" y="46"/>
                      <a:pt x="134" y="44"/>
                    </a:cubicBezTo>
                    <a:cubicBezTo>
                      <a:pt x="138" y="42"/>
                      <a:pt x="146" y="43"/>
                      <a:pt x="151" y="48"/>
                    </a:cubicBezTo>
                    <a:cubicBezTo>
                      <a:pt x="156" y="52"/>
                      <a:pt x="157" y="50"/>
                      <a:pt x="158" y="45"/>
                    </a:cubicBezTo>
                    <a:cubicBezTo>
                      <a:pt x="159" y="40"/>
                      <a:pt x="167" y="37"/>
                      <a:pt x="174" y="37"/>
                    </a:cubicBezTo>
                    <a:cubicBezTo>
                      <a:pt x="182" y="37"/>
                      <a:pt x="183" y="34"/>
                      <a:pt x="180" y="32"/>
                    </a:cubicBezTo>
                    <a:cubicBezTo>
                      <a:pt x="178" y="30"/>
                      <a:pt x="193" y="21"/>
                      <a:pt x="193" y="18"/>
                    </a:cubicBezTo>
                    <a:cubicBezTo>
                      <a:pt x="192" y="15"/>
                      <a:pt x="185" y="24"/>
                      <a:pt x="182" y="21"/>
                    </a:cubicBezTo>
                    <a:close/>
                    <a:moveTo>
                      <a:pt x="121" y="67"/>
                    </a:moveTo>
                    <a:cubicBezTo>
                      <a:pt x="118" y="68"/>
                      <a:pt x="115" y="79"/>
                      <a:pt x="119" y="82"/>
                    </a:cubicBezTo>
                    <a:cubicBezTo>
                      <a:pt x="123" y="85"/>
                      <a:pt x="113" y="90"/>
                      <a:pt x="113" y="97"/>
                    </a:cubicBezTo>
                    <a:cubicBezTo>
                      <a:pt x="114" y="103"/>
                      <a:pt x="107" y="103"/>
                      <a:pt x="106" y="108"/>
                    </a:cubicBezTo>
                    <a:cubicBezTo>
                      <a:pt x="105" y="112"/>
                      <a:pt x="102" y="111"/>
                      <a:pt x="96" y="116"/>
                    </a:cubicBezTo>
                    <a:cubicBezTo>
                      <a:pt x="90" y="120"/>
                      <a:pt x="87" y="115"/>
                      <a:pt x="89" y="112"/>
                    </a:cubicBezTo>
                    <a:cubicBezTo>
                      <a:pt x="90" y="109"/>
                      <a:pt x="80" y="114"/>
                      <a:pt x="80" y="121"/>
                    </a:cubicBezTo>
                    <a:cubicBezTo>
                      <a:pt x="81" y="128"/>
                      <a:pt x="71" y="129"/>
                      <a:pt x="73" y="132"/>
                    </a:cubicBezTo>
                    <a:cubicBezTo>
                      <a:pt x="76" y="136"/>
                      <a:pt x="66" y="138"/>
                      <a:pt x="66" y="135"/>
                    </a:cubicBezTo>
                    <a:cubicBezTo>
                      <a:pt x="67" y="132"/>
                      <a:pt x="60" y="133"/>
                      <a:pt x="53" y="136"/>
                    </a:cubicBezTo>
                    <a:cubicBezTo>
                      <a:pt x="45" y="139"/>
                      <a:pt x="40" y="133"/>
                      <a:pt x="36" y="137"/>
                    </a:cubicBezTo>
                    <a:cubicBezTo>
                      <a:pt x="32" y="142"/>
                      <a:pt x="24" y="149"/>
                      <a:pt x="19" y="150"/>
                    </a:cubicBezTo>
                    <a:cubicBezTo>
                      <a:pt x="13" y="151"/>
                      <a:pt x="16" y="158"/>
                      <a:pt x="19" y="157"/>
                    </a:cubicBezTo>
                    <a:cubicBezTo>
                      <a:pt x="23" y="155"/>
                      <a:pt x="29" y="157"/>
                      <a:pt x="31" y="154"/>
                    </a:cubicBezTo>
                    <a:cubicBezTo>
                      <a:pt x="33" y="151"/>
                      <a:pt x="49" y="147"/>
                      <a:pt x="59" y="147"/>
                    </a:cubicBezTo>
                    <a:cubicBezTo>
                      <a:pt x="69" y="147"/>
                      <a:pt x="63" y="152"/>
                      <a:pt x="64" y="157"/>
                    </a:cubicBezTo>
                    <a:cubicBezTo>
                      <a:pt x="65" y="162"/>
                      <a:pt x="73" y="161"/>
                      <a:pt x="77" y="156"/>
                    </a:cubicBezTo>
                    <a:cubicBezTo>
                      <a:pt x="82" y="151"/>
                      <a:pt x="85" y="152"/>
                      <a:pt x="81" y="149"/>
                    </a:cubicBezTo>
                    <a:cubicBezTo>
                      <a:pt x="78" y="146"/>
                      <a:pt x="82" y="143"/>
                      <a:pt x="85" y="147"/>
                    </a:cubicBezTo>
                    <a:cubicBezTo>
                      <a:pt x="87" y="151"/>
                      <a:pt x="96" y="151"/>
                      <a:pt x="99" y="146"/>
                    </a:cubicBezTo>
                    <a:cubicBezTo>
                      <a:pt x="102" y="141"/>
                      <a:pt x="103" y="147"/>
                      <a:pt x="107" y="147"/>
                    </a:cubicBezTo>
                    <a:cubicBezTo>
                      <a:pt x="111" y="146"/>
                      <a:pt x="114" y="136"/>
                      <a:pt x="114" y="140"/>
                    </a:cubicBezTo>
                    <a:cubicBezTo>
                      <a:pt x="114" y="144"/>
                      <a:pt x="121" y="143"/>
                      <a:pt x="125" y="138"/>
                    </a:cubicBezTo>
                    <a:cubicBezTo>
                      <a:pt x="129" y="134"/>
                      <a:pt x="125" y="126"/>
                      <a:pt x="128" y="122"/>
                    </a:cubicBezTo>
                    <a:cubicBezTo>
                      <a:pt x="130" y="118"/>
                      <a:pt x="133" y="110"/>
                      <a:pt x="130" y="105"/>
                    </a:cubicBezTo>
                    <a:cubicBezTo>
                      <a:pt x="128" y="100"/>
                      <a:pt x="136" y="97"/>
                      <a:pt x="141" y="93"/>
                    </a:cubicBezTo>
                    <a:cubicBezTo>
                      <a:pt x="145" y="89"/>
                      <a:pt x="136" y="69"/>
                      <a:pt x="135" y="63"/>
                    </a:cubicBezTo>
                    <a:cubicBezTo>
                      <a:pt x="135" y="57"/>
                      <a:pt x="124" y="65"/>
                      <a:pt x="121" y="67"/>
                    </a:cubicBezTo>
                    <a:close/>
                    <a:moveTo>
                      <a:pt x="48" y="153"/>
                    </a:moveTo>
                    <a:cubicBezTo>
                      <a:pt x="46" y="157"/>
                      <a:pt x="42" y="155"/>
                      <a:pt x="37" y="156"/>
                    </a:cubicBezTo>
                    <a:cubicBezTo>
                      <a:pt x="32" y="157"/>
                      <a:pt x="32" y="170"/>
                      <a:pt x="35" y="171"/>
                    </a:cubicBezTo>
                    <a:cubicBezTo>
                      <a:pt x="38" y="172"/>
                      <a:pt x="41" y="172"/>
                      <a:pt x="42" y="168"/>
                    </a:cubicBezTo>
                    <a:cubicBezTo>
                      <a:pt x="43" y="164"/>
                      <a:pt x="48" y="163"/>
                      <a:pt x="51" y="165"/>
                    </a:cubicBezTo>
                    <a:cubicBezTo>
                      <a:pt x="55" y="166"/>
                      <a:pt x="59" y="160"/>
                      <a:pt x="59" y="155"/>
                    </a:cubicBezTo>
                    <a:cubicBezTo>
                      <a:pt x="59" y="150"/>
                      <a:pt x="49" y="150"/>
                      <a:pt x="48" y="153"/>
                    </a:cubicBezTo>
                    <a:close/>
                    <a:moveTo>
                      <a:pt x="25" y="166"/>
                    </a:moveTo>
                    <a:cubicBezTo>
                      <a:pt x="25" y="163"/>
                      <a:pt x="17" y="164"/>
                      <a:pt x="17" y="161"/>
                    </a:cubicBezTo>
                    <a:cubicBezTo>
                      <a:pt x="17" y="158"/>
                      <a:pt x="12" y="159"/>
                      <a:pt x="7" y="163"/>
                    </a:cubicBezTo>
                    <a:cubicBezTo>
                      <a:pt x="2" y="167"/>
                      <a:pt x="0" y="167"/>
                      <a:pt x="2" y="171"/>
                    </a:cubicBezTo>
                    <a:cubicBezTo>
                      <a:pt x="4" y="175"/>
                      <a:pt x="7" y="171"/>
                      <a:pt x="8" y="168"/>
                    </a:cubicBezTo>
                    <a:cubicBezTo>
                      <a:pt x="10" y="164"/>
                      <a:pt x="13" y="173"/>
                      <a:pt x="10" y="179"/>
                    </a:cubicBezTo>
                    <a:cubicBezTo>
                      <a:pt x="7" y="185"/>
                      <a:pt x="10" y="193"/>
                      <a:pt x="14" y="193"/>
                    </a:cubicBezTo>
                    <a:cubicBezTo>
                      <a:pt x="18" y="192"/>
                      <a:pt x="22" y="180"/>
                      <a:pt x="27" y="174"/>
                    </a:cubicBezTo>
                    <a:cubicBezTo>
                      <a:pt x="32" y="167"/>
                      <a:pt x="25" y="170"/>
                      <a:pt x="25" y="16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2" name="Freeform 142"/>
              <p:cNvSpPr>
                <a:spLocks noEditPoints="1"/>
              </p:cNvSpPr>
              <p:nvPr/>
            </p:nvSpPr>
            <p:spPr bwMode="auto">
              <a:xfrm>
                <a:off x="5954713" y="1971675"/>
                <a:ext cx="1293813" cy="896938"/>
              </a:xfrm>
              <a:custGeom>
                <a:avLst/>
                <a:gdLst/>
                <a:ahLst/>
                <a:cxnLst>
                  <a:cxn ang="0">
                    <a:pos x="643" y="87"/>
                  </a:cxn>
                  <a:cxn ang="0">
                    <a:pos x="610" y="63"/>
                  </a:cxn>
                  <a:cxn ang="0">
                    <a:pos x="583" y="26"/>
                  </a:cxn>
                  <a:cxn ang="0">
                    <a:pos x="544" y="1"/>
                  </a:cxn>
                  <a:cxn ang="0">
                    <a:pos x="517" y="21"/>
                  </a:cxn>
                  <a:cxn ang="0">
                    <a:pos x="495" y="54"/>
                  </a:cxn>
                  <a:cxn ang="0">
                    <a:pos x="461" y="73"/>
                  </a:cxn>
                  <a:cxn ang="0">
                    <a:pos x="482" y="86"/>
                  </a:cxn>
                  <a:cxn ang="0">
                    <a:pos x="481" y="105"/>
                  </a:cxn>
                  <a:cxn ang="0">
                    <a:pos x="422" y="126"/>
                  </a:cxn>
                  <a:cxn ang="0">
                    <a:pos x="380" y="162"/>
                  </a:cxn>
                  <a:cxn ang="0">
                    <a:pos x="315" y="166"/>
                  </a:cxn>
                  <a:cxn ang="0">
                    <a:pos x="241" y="156"/>
                  </a:cxn>
                  <a:cxn ang="0">
                    <a:pos x="210" y="125"/>
                  </a:cxn>
                  <a:cxn ang="0">
                    <a:pos x="182" y="90"/>
                  </a:cxn>
                  <a:cxn ang="0">
                    <a:pos x="153" y="65"/>
                  </a:cxn>
                  <a:cxn ang="0">
                    <a:pos x="137" y="76"/>
                  </a:cxn>
                  <a:cxn ang="0">
                    <a:pos x="111" y="96"/>
                  </a:cxn>
                  <a:cxn ang="0">
                    <a:pos x="88" y="121"/>
                  </a:cxn>
                  <a:cxn ang="0">
                    <a:pos x="78" y="150"/>
                  </a:cxn>
                  <a:cxn ang="0">
                    <a:pos x="52" y="175"/>
                  </a:cxn>
                  <a:cxn ang="0">
                    <a:pos x="19" y="186"/>
                  </a:cxn>
                  <a:cxn ang="0">
                    <a:pos x="0" y="200"/>
                  </a:cxn>
                  <a:cxn ang="0">
                    <a:pos x="15" y="232"/>
                  </a:cxn>
                  <a:cxn ang="0">
                    <a:pos x="39" y="254"/>
                  </a:cxn>
                  <a:cxn ang="0">
                    <a:pos x="59" y="247"/>
                  </a:cxn>
                  <a:cxn ang="0">
                    <a:pos x="56" y="276"/>
                  </a:cxn>
                  <a:cxn ang="0">
                    <a:pos x="56" y="304"/>
                  </a:cxn>
                  <a:cxn ang="0">
                    <a:pos x="77" y="322"/>
                  </a:cxn>
                  <a:cxn ang="0">
                    <a:pos x="138" y="347"/>
                  </a:cxn>
                  <a:cxn ang="0">
                    <a:pos x="162" y="353"/>
                  </a:cxn>
                  <a:cxn ang="0">
                    <a:pos x="183" y="347"/>
                  </a:cxn>
                  <a:cxn ang="0">
                    <a:pos x="210" y="340"/>
                  </a:cxn>
                  <a:cxn ang="0">
                    <a:pos x="243" y="340"/>
                  </a:cxn>
                  <a:cxn ang="0">
                    <a:pos x="261" y="352"/>
                  </a:cxn>
                  <a:cxn ang="0">
                    <a:pos x="256" y="395"/>
                  </a:cxn>
                  <a:cxn ang="0">
                    <a:pos x="274" y="419"/>
                  </a:cxn>
                  <a:cxn ang="0">
                    <a:pos x="298" y="430"/>
                  </a:cxn>
                  <a:cxn ang="0">
                    <a:pos x="316" y="412"/>
                  </a:cxn>
                  <a:cxn ang="0">
                    <a:pos x="352" y="410"/>
                  </a:cxn>
                  <a:cxn ang="0">
                    <a:pos x="375" y="425"/>
                  </a:cxn>
                  <a:cxn ang="0">
                    <a:pos x="393" y="440"/>
                  </a:cxn>
                  <a:cxn ang="0">
                    <a:pos x="445" y="413"/>
                  </a:cxn>
                  <a:cxn ang="0">
                    <a:pos x="484" y="392"/>
                  </a:cxn>
                  <a:cxn ang="0">
                    <a:pos x="504" y="368"/>
                  </a:cxn>
                  <a:cxn ang="0">
                    <a:pos x="523" y="345"/>
                  </a:cxn>
                  <a:cxn ang="0">
                    <a:pos x="527" y="323"/>
                  </a:cxn>
                  <a:cxn ang="0">
                    <a:pos x="522" y="306"/>
                  </a:cxn>
                  <a:cxn ang="0">
                    <a:pos x="519" y="290"/>
                  </a:cxn>
                  <a:cxn ang="0">
                    <a:pos x="505" y="252"/>
                  </a:cxn>
                  <a:cxn ang="0">
                    <a:pos x="536" y="234"/>
                  </a:cxn>
                  <a:cxn ang="0">
                    <a:pos x="496" y="223"/>
                  </a:cxn>
                  <a:cxn ang="0">
                    <a:pos x="512" y="192"/>
                  </a:cxn>
                  <a:cxn ang="0">
                    <a:pos x="529" y="208"/>
                  </a:cxn>
                  <a:cxn ang="0">
                    <a:pos x="580" y="179"/>
                  </a:cxn>
                  <a:cxn ang="0">
                    <a:pos x="606" y="168"/>
                  </a:cxn>
                  <a:cxn ang="0">
                    <a:pos x="633" y="157"/>
                  </a:cxn>
                  <a:cxn ang="0">
                    <a:pos x="636" y="127"/>
                  </a:cxn>
                  <a:cxn ang="0">
                    <a:pos x="667" y="107"/>
                  </a:cxn>
                  <a:cxn ang="0">
                    <a:pos x="516" y="418"/>
                  </a:cxn>
                  <a:cxn ang="0">
                    <a:pos x="380" y="460"/>
                  </a:cxn>
                </a:cxnLst>
                <a:rect l="0" t="0" r="r" b="b"/>
                <a:pathLst>
                  <a:path w="677" h="469">
                    <a:moveTo>
                      <a:pt x="673" y="83"/>
                    </a:moveTo>
                    <a:cubicBezTo>
                      <a:pt x="673" y="77"/>
                      <a:pt x="666" y="79"/>
                      <a:pt x="664" y="81"/>
                    </a:cubicBezTo>
                    <a:cubicBezTo>
                      <a:pt x="662" y="83"/>
                      <a:pt x="655" y="81"/>
                      <a:pt x="653" y="85"/>
                    </a:cubicBezTo>
                    <a:cubicBezTo>
                      <a:pt x="651" y="89"/>
                      <a:pt x="648" y="87"/>
                      <a:pt x="643" y="87"/>
                    </a:cubicBezTo>
                    <a:cubicBezTo>
                      <a:pt x="638" y="88"/>
                      <a:pt x="632" y="86"/>
                      <a:pt x="632" y="83"/>
                    </a:cubicBezTo>
                    <a:cubicBezTo>
                      <a:pt x="632" y="80"/>
                      <a:pt x="629" y="77"/>
                      <a:pt x="630" y="73"/>
                    </a:cubicBezTo>
                    <a:cubicBezTo>
                      <a:pt x="630" y="70"/>
                      <a:pt x="625" y="71"/>
                      <a:pt x="622" y="68"/>
                    </a:cubicBezTo>
                    <a:cubicBezTo>
                      <a:pt x="618" y="65"/>
                      <a:pt x="612" y="62"/>
                      <a:pt x="610" y="63"/>
                    </a:cubicBezTo>
                    <a:cubicBezTo>
                      <a:pt x="609" y="64"/>
                      <a:pt x="605" y="59"/>
                      <a:pt x="599" y="59"/>
                    </a:cubicBezTo>
                    <a:cubicBezTo>
                      <a:pt x="594" y="59"/>
                      <a:pt x="594" y="55"/>
                      <a:pt x="595" y="53"/>
                    </a:cubicBezTo>
                    <a:cubicBezTo>
                      <a:pt x="596" y="50"/>
                      <a:pt x="590" y="43"/>
                      <a:pt x="589" y="39"/>
                    </a:cubicBezTo>
                    <a:cubicBezTo>
                      <a:pt x="588" y="35"/>
                      <a:pt x="584" y="34"/>
                      <a:pt x="583" y="26"/>
                    </a:cubicBezTo>
                    <a:cubicBezTo>
                      <a:pt x="581" y="17"/>
                      <a:pt x="576" y="19"/>
                      <a:pt x="577" y="15"/>
                    </a:cubicBezTo>
                    <a:cubicBezTo>
                      <a:pt x="578" y="11"/>
                      <a:pt x="572" y="9"/>
                      <a:pt x="570" y="7"/>
                    </a:cubicBezTo>
                    <a:cubicBezTo>
                      <a:pt x="568" y="5"/>
                      <a:pt x="561" y="6"/>
                      <a:pt x="556" y="3"/>
                    </a:cubicBezTo>
                    <a:cubicBezTo>
                      <a:pt x="551" y="0"/>
                      <a:pt x="548" y="2"/>
                      <a:pt x="544" y="1"/>
                    </a:cubicBezTo>
                    <a:cubicBezTo>
                      <a:pt x="539" y="0"/>
                      <a:pt x="528" y="2"/>
                      <a:pt x="527" y="2"/>
                    </a:cubicBezTo>
                    <a:cubicBezTo>
                      <a:pt x="526" y="2"/>
                      <a:pt x="517" y="1"/>
                      <a:pt x="513" y="7"/>
                    </a:cubicBezTo>
                    <a:cubicBezTo>
                      <a:pt x="508" y="13"/>
                      <a:pt x="512" y="13"/>
                      <a:pt x="514" y="13"/>
                    </a:cubicBezTo>
                    <a:cubicBezTo>
                      <a:pt x="516" y="13"/>
                      <a:pt x="517" y="19"/>
                      <a:pt x="517" y="21"/>
                    </a:cubicBezTo>
                    <a:cubicBezTo>
                      <a:pt x="517" y="23"/>
                      <a:pt x="514" y="26"/>
                      <a:pt x="512" y="27"/>
                    </a:cubicBezTo>
                    <a:cubicBezTo>
                      <a:pt x="510" y="27"/>
                      <a:pt x="506" y="35"/>
                      <a:pt x="505" y="37"/>
                    </a:cubicBezTo>
                    <a:cubicBezTo>
                      <a:pt x="504" y="40"/>
                      <a:pt x="499" y="47"/>
                      <a:pt x="500" y="49"/>
                    </a:cubicBezTo>
                    <a:cubicBezTo>
                      <a:pt x="500" y="51"/>
                      <a:pt x="497" y="54"/>
                      <a:pt x="495" y="54"/>
                    </a:cubicBezTo>
                    <a:cubicBezTo>
                      <a:pt x="492" y="54"/>
                      <a:pt x="486" y="59"/>
                      <a:pt x="484" y="60"/>
                    </a:cubicBezTo>
                    <a:cubicBezTo>
                      <a:pt x="482" y="60"/>
                      <a:pt x="474" y="59"/>
                      <a:pt x="473" y="57"/>
                    </a:cubicBezTo>
                    <a:cubicBezTo>
                      <a:pt x="473" y="56"/>
                      <a:pt x="472" y="55"/>
                      <a:pt x="471" y="55"/>
                    </a:cubicBezTo>
                    <a:cubicBezTo>
                      <a:pt x="461" y="73"/>
                      <a:pt x="461" y="73"/>
                      <a:pt x="461" y="73"/>
                    </a:cubicBezTo>
                    <a:cubicBezTo>
                      <a:pt x="461" y="78"/>
                      <a:pt x="461" y="78"/>
                      <a:pt x="461" y="78"/>
                    </a:cubicBezTo>
                    <a:cubicBezTo>
                      <a:pt x="461" y="78"/>
                      <a:pt x="455" y="80"/>
                      <a:pt x="459" y="84"/>
                    </a:cubicBezTo>
                    <a:cubicBezTo>
                      <a:pt x="464" y="89"/>
                      <a:pt x="464" y="85"/>
                      <a:pt x="471" y="85"/>
                    </a:cubicBezTo>
                    <a:cubicBezTo>
                      <a:pt x="477" y="85"/>
                      <a:pt x="480" y="90"/>
                      <a:pt x="482" y="86"/>
                    </a:cubicBezTo>
                    <a:cubicBezTo>
                      <a:pt x="483" y="83"/>
                      <a:pt x="489" y="81"/>
                      <a:pt x="493" y="85"/>
                    </a:cubicBezTo>
                    <a:cubicBezTo>
                      <a:pt x="496" y="89"/>
                      <a:pt x="508" y="97"/>
                      <a:pt x="507" y="100"/>
                    </a:cubicBezTo>
                    <a:cubicBezTo>
                      <a:pt x="507" y="104"/>
                      <a:pt x="500" y="103"/>
                      <a:pt x="496" y="102"/>
                    </a:cubicBezTo>
                    <a:cubicBezTo>
                      <a:pt x="491" y="100"/>
                      <a:pt x="485" y="105"/>
                      <a:pt x="481" y="105"/>
                    </a:cubicBezTo>
                    <a:cubicBezTo>
                      <a:pt x="477" y="105"/>
                      <a:pt x="472" y="106"/>
                      <a:pt x="467" y="110"/>
                    </a:cubicBezTo>
                    <a:cubicBezTo>
                      <a:pt x="463" y="115"/>
                      <a:pt x="464" y="119"/>
                      <a:pt x="457" y="120"/>
                    </a:cubicBezTo>
                    <a:cubicBezTo>
                      <a:pt x="451" y="121"/>
                      <a:pt x="448" y="120"/>
                      <a:pt x="440" y="125"/>
                    </a:cubicBezTo>
                    <a:cubicBezTo>
                      <a:pt x="433" y="130"/>
                      <a:pt x="425" y="128"/>
                      <a:pt x="422" y="126"/>
                    </a:cubicBezTo>
                    <a:cubicBezTo>
                      <a:pt x="419" y="125"/>
                      <a:pt x="414" y="124"/>
                      <a:pt x="411" y="129"/>
                    </a:cubicBezTo>
                    <a:cubicBezTo>
                      <a:pt x="408" y="134"/>
                      <a:pt x="415" y="137"/>
                      <a:pt x="414" y="142"/>
                    </a:cubicBezTo>
                    <a:cubicBezTo>
                      <a:pt x="414" y="148"/>
                      <a:pt x="406" y="147"/>
                      <a:pt x="400" y="153"/>
                    </a:cubicBezTo>
                    <a:cubicBezTo>
                      <a:pt x="395" y="160"/>
                      <a:pt x="385" y="163"/>
                      <a:pt x="380" y="162"/>
                    </a:cubicBezTo>
                    <a:cubicBezTo>
                      <a:pt x="375" y="161"/>
                      <a:pt x="364" y="158"/>
                      <a:pt x="355" y="163"/>
                    </a:cubicBezTo>
                    <a:cubicBezTo>
                      <a:pt x="345" y="167"/>
                      <a:pt x="339" y="174"/>
                      <a:pt x="335" y="173"/>
                    </a:cubicBezTo>
                    <a:cubicBezTo>
                      <a:pt x="332" y="172"/>
                      <a:pt x="332" y="168"/>
                      <a:pt x="326" y="169"/>
                    </a:cubicBezTo>
                    <a:cubicBezTo>
                      <a:pt x="321" y="169"/>
                      <a:pt x="318" y="168"/>
                      <a:pt x="315" y="166"/>
                    </a:cubicBezTo>
                    <a:cubicBezTo>
                      <a:pt x="311" y="163"/>
                      <a:pt x="308" y="167"/>
                      <a:pt x="302" y="163"/>
                    </a:cubicBezTo>
                    <a:cubicBezTo>
                      <a:pt x="297" y="158"/>
                      <a:pt x="286" y="159"/>
                      <a:pt x="282" y="158"/>
                    </a:cubicBezTo>
                    <a:cubicBezTo>
                      <a:pt x="278" y="158"/>
                      <a:pt x="261" y="158"/>
                      <a:pt x="255" y="158"/>
                    </a:cubicBezTo>
                    <a:cubicBezTo>
                      <a:pt x="249" y="157"/>
                      <a:pt x="241" y="159"/>
                      <a:pt x="241" y="156"/>
                    </a:cubicBezTo>
                    <a:cubicBezTo>
                      <a:pt x="240" y="153"/>
                      <a:pt x="236" y="151"/>
                      <a:pt x="234" y="145"/>
                    </a:cubicBezTo>
                    <a:cubicBezTo>
                      <a:pt x="233" y="138"/>
                      <a:pt x="229" y="136"/>
                      <a:pt x="225" y="135"/>
                    </a:cubicBezTo>
                    <a:cubicBezTo>
                      <a:pt x="222" y="134"/>
                      <a:pt x="221" y="131"/>
                      <a:pt x="218" y="130"/>
                    </a:cubicBezTo>
                    <a:cubicBezTo>
                      <a:pt x="217" y="130"/>
                      <a:pt x="215" y="125"/>
                      <a:pt x="210" y="125"/>
                    </a:cubicBezTo>
                    <a:cubicBezTo>
                      <a:pt x="205" y="125"/>
                      <a:pt x="187" y="123"/>
                      <a:pt x="184" y="119"/>
                    </a:cubicBezTo>
                    <a:cubicBezTo>
                      <a:pt x="182" y="115"/>
                      <a:pt x="187" y="114"/>
                      <a:pt x="187" y="109"/>
                    </a:cubicBezTo>
                    <a:cubicBezTo>
                      <a:pt x="187" y="105"/>
                      <a:pt x="190" y="100"/>
                      <a:pt x="188" y="98"/>
                    </a:cubicBezTo>
                    <a:cubicBezTo>
                      <a:pt x="186" y="97"/>
                      <a:pt x="182" y="93"/>
                      <a:pt x="182" y="90"/>
                    </a:cubicBezTo>
                    <a:cubicBezTo>
                      <a:pt x="181" y="86"/>
                      <a:pt x="176" y="82"/>
                      <a:pt x="172" y="82"/>
                    </a:cubicBezTo>
                    <a:cubicBezTo>
                      <a:pt x="168" y="82"/>
                      <a:pt x="165" y="79"/>
                      <a:pt x="162" y="76"/>
                    </a:cubicBezTo>
                    <a:cubicBezTo>
                      <a:pt x="158" y="73"/>
                      <a:pt x="155" y="73"/>
                      <a:pt x="154" y="66"/>
                    </a:cubicBezTo>
                    <a:cubicBezTo>
                      <a:pt x="154" y="65"/>
                      <a:pt x="153" y="65"/>
                      <a:pt x="153" y="65"/>
                    </a:cubicBezTo>
                    <a:cubicBezTo>
                      <a:pt x="152" y="64"/>
                      <a:pt x="150" y="64"/>
                      <a:pt x="149" y="64"/>
                    </a:cubicBezTo>
                    <a:cubicBezTo>
                      <a:pt x="148" y="64"/>
                      <a:pt x="147" y="63"/>
                      <a:pt x="146" y="62"/>
                    </a:cubicBezTo>
                    <a:cubicBezTo>
                      <a:pt x="145" y="65"/>
                      <a:pt x="142" y="67"/>
                      <a:pt x="142" y="69"/>
                    </a:cubicBezTo>
                    <a:cubicBezTo>
                      <a:pt x="142" y="72"/>
                      <a:pt x="141" y="76"/>
                      <a:pt x="137" y="76"/>
                    </a:cubicBezTo>
                    <a:cubicBezTo>
                      <a:pt x="134" y="76"/>
                      <a:pt x="130" y="78"/>
                      <a:pt x="130" y="84"/>
                    </a:cubicBezTo>
                    <a:cubicBezTo>
                      <a:pt x="130" y="90"/>
                      <a:pt x="133" y="91"/>
                      <a:pt x="132" y="93"/>
                    </a:cubicBezTo>
                    <a:cubicBezTo>
                      <a:pt x="130" y="96"/>
                      <a:pt x="123" y="98"/>
                      <a:pt x="121" y="97"/>
                    </a:cubicBezTo>
                    <a:cubicBezTo>
                      <a:pt x="119" y="96"/>
                      <a:pt x="114" y="97"/>
                      <a:pt x="111" y="96"/>
                    </a:cubicBezTo>
                    <a:cubicBezTo>
                      <a:pt x="107" y="96"/>
                      <a:pt x="104" y="91"/>
                      <a:pt x="103" y="96"/>
                    </a:cubicBezTo>
                    <a:cubicBezTo>
                      <a:pt x="102" y="101"/>
                      <a:pt x="94" y="116"/>
                      <a:pt x="96" y="118"/>
                    </a:cubicBezTo>
                    <a:cubicBezTo>
                      <a:pt x="98" y="119"/>
                      <a:pt x="99" y="123"/>
                      <a:pt x="96" y="123"/>
                    </a:cubicBezTo>
                    <a:cubicBezTo>
                      <a:pt x="93" y="123"/>
                      <a:pt x="90" y="123"/>
                      <a:pt x="88" y="121"/>
                    </a:cubicBezTo>
                    <a:cubicBezTo>
                      <a:pt x="86" y="119"/>
                      <a:pt x="81" y="123"/>
                      <a:pt x="77" y="123"/>
                    </a:cubicBezTo>
                    <a:cubicBezTo>
                      <a:pt x="76" y="123"/>
                      <a:pt x="68" y="126"/>
                      <a:pt x="71" y="128"/>
                    </a:cubicBezTo>
                    <a:cubicBezTo>
                      <a:pt x="73" y="129"/>
                      <a:pt x="73" y="135"/>
                      <a:pt x="73" y="137"/>
                    </a:cubicBezTo>
                    <a:cubicBezTo>
                      <a:pt x="73" y="140"/>
                      <a:pt x="79" y="147"/>
                      <a:pt x="78" y="150"/>
                    </a:cubicBezTo>
                    <a:cubicBezTo>
                      <a:pt x="77" y="152"/>
                      <a:pt x="72" y="155"/>
                      <a:pt x="72" y="158"/>
                    </a:cubicBezTo>
                    <a:cubicBezTo>
                      <a:pt x="72" y="162"/>
                      <a:pt x="73" y="165"/>
                      <a:pt x="71" y="165"/>
                    </a:cubicBezTo>
                    <a:cubicBezTo>
                      <a:pt x="69" y="166"/>
                      <a:pt x="64" y="168"/>
                      <a:pt x="61" y="170"/>
                    </a:cubicBezTo>
                    <a:cubicBezTo>
                      <a:pt x="58" y="172"/>
                      <a:pt x="54" y="172"/>
                      <a:pt x="52" y="175"/>
                    </a:cubicBezTo>
                    <a:cubicBezTo>
                      <a:pt x="51" y="178"/>
                      <a:pt x="49" y="181"/>
                      <a:pt x="43" y="180"/>
                    </a:cubicBezTo>
                    <a:cubicBezTo>
                      <a:pt x="39" y="180"/>
                      <a:pt x="37" y="179"/>
                      <a:pt x="33" y="183"/>
                    </a:cubicBezTo>
                    <a:cubicBezTo>
                      <a:pt x="30" y="188"/>
                      <a:pt x="29" y="186"/>
                      <a:pt x="26" y="188"/>
                    </a:cubicBezTo>
                    <a:cubicBezTo>
                      <a:pt x="24" y="190"/>
                      <a:pt x="21" y="186"/>
                      <a:pt x="19" y="186"/>
                    </a:cubicBezTo>
                    <a:cubicBezTo>
                      <a:pt x="17" y="185"/>
                      <a:pt x="15" y="188"/>
                      <a:pt x="13" y="188"/>
                    </a:cubicBezTo>
                    <a:cubicBezTo>
                      <a:pt x="11" y="188"/>
                      <a:pt x="9" y="191"/>
                      <a:pt x="6" y="192"/>
                    </a:cubicBezTo>
                    <a:cubicBezTo>
                      <a:pt x="4" y="193"/>
                      <a:pt x="1" y="192"/>
                      <a:pt x="1" y="195"/>
                    </a:cubicBezTo>
                    <a:cubicBezTo>
                      <a:pt x="1" y="197"/>
                      <a:pt x="1" y="199"/>
                      <a:pt x="0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" y="210"/>
                      <a:pt x="1" y="210"/>
                      <a:pt x="1" y="210"/>
                    </a:cubicBezTo>
                    <a:cubicBezTo>
                      <a:pt x="1" y="210"/>
                      <a:pt x="12" y="214"/>
                      <a:pt x="12" y="217"/>
                    </a:cubicBezTo>
                    <a:cubicBezTo>
                      <a:pt x="13" y="221"/>
                      <a:pt x="15" y="232"/>
                      <a:pt x="15" y="232"/>
                    </a:cubicBezTo>
                    <a:cubicBezTo>
                      <a:pt x="15" y="232"/>
                      <a:pt x="15" y="232"/>
                      <a:pt x="14" y="232"/>
                    </a:cubicBezTo>
                    <a:cubicBezTo>
                      <a:pt x="19" y="236"/>
                      <a:pt x="25" y="239"/>
                      <a:pt x="25" y="241"/>
                    </a:cubicBezTo>
                    <a:cubicBezTo>
                      <a:pt x="25" y="242"/>
                      <a:pt x="25" y="247"/>
                      <a:pt x="30" y="249"/>
                    </a:cubicBezTo>
                    <a:cubicBezTo>
                      <a:pt x="34" y="251"/>
                      <a:pt x="37" y="253"/>
                      <a:pt x="39" y="254"/>
                    </a:cubicBezTo>
                    <a:cubicBezTo>
                      <a:pt x="39" y="253"/>
                      <a:pt x="40" y="253"/>
                      <a:pt x="40" y="253"/>
                    </a:cubicBezTo>
                    <a:cubicBezTo>
                      <a:pt x="44" y="252"/>
                      <a:pt x="44" y="252"/>
                      <a:pt x="44" y="252"/>
                    </a:cubicBezTo>
                    <a:cubicBezTo>
                      <a:pt x="44" y="252"/>
                      <a:pt x="45" y="253"/>
                      <a:pt x="47" y="255"/>
                    </a:cubicBezTo>
                    <a:cubicBezTo>
                      <a:pt x="48" y="251"/>
                      <a:pt x="55" y="247"/>
                      <a:pt x="59" y="247"/>
                    </a:cubicBezTo>
                    <a:cubicBezTo>
                      <a:pt x="64" y="248"/>
                      <a:pt x="73" y="255"/>
                      <a:pt x="72" y="258"/>
                    </a:cubicBezTo>
                    <a:cubicBezTo>
                      <a:pt x="71" y="261"/>
                      <a:pt x="64" y="271"/>
                      <a:pt x="61" y="272"/>
                    </a:cubicBezTo>
                    <a:cubicBezTo>
                      <a:pt x="60" y="272"/>
                      <a:pt x="58" y="272"/>
                      <a:pt x="56" y="272"/>
                    </a:cubicBezTo>
                    <a:cubicBezTo>
                      <a:pt x="56" y="274"/>
                      <a:pt x="56" y="275"/>
                      <a:pt x="56" y="276"/>
                    </a:cubicBezTo>
                    <a:cubicBezTo>
                      <a:pt x="56" y="278"/>
                      <a:pt x="60" y="282"/>
                      <a:pt x="62" y="286"/>
                    </a:cubicBezTo>
                    <a:cubicBezTo>
                      <a:pt x="64" y="290"/>
                      <a:pt x="58" y="292"/>
                      <a:pt x="55" y="290"/>
                    </a:cubicBezTo>
                    <a:cubicBezTo>
                      <a:pt x="52" y="287"/>
                      <a:pt x="51" y="292"/>
                      <a:pt x="52" y="295"/>
                    </a:cubicBezTo>
                    <a:cubicBezTo>
                      <a:pt x="54" y="297"/>
                      <a:pt x="53" y="303"/>
                      <a:pt x="56" y="304"/>
                    </a:cubicBezTo>
                    <a:cubicBezTo>
                      <a:pt x="60" y="304"/>
                      <a:pt x="62" y="310"/>
                      <a:pt x="66" y="310"/>
                    </a:cubicBezTo>
                    <a:cubicBezTo>
                      <a:pt x="69" y="310"/>
                      <a:pt x="73" y="316"/>
                      <a:pt x="73" y="316"/>
                    </a:cubicBezTo>
                    <a:cubicBezTo>
                      <a:pt x="73" y="316"/>
                      <a:pt x="77" y="319"/>
                      <a:pt x="77" y="321"/>
                    </a:cubicBezTo>
                    <a:cubicBezTo>
                      <a:pt x="77" y="321"/>
                      <a:pt x="77" y="321"/>
                      <a:pt x="77" y="322"/>
                    </a:cubicBezTo>
                    <a:cubicBezTo>
                      <a:pt x="81" y="321"/>
                      <a:pt x="84" y="321"/>
                      <a:pt x="84" y="320"/>
                    </a:cubicBezTo>
                    <a:cubicBezTo>
                      <a:pt x="85" y="318"/>
                      <a:pt x="90" y="318"/>
                      <a:pt x="93" y="321"/>
                    </a:cubicBezTo>
                    <a:cubicBezTo>
                      <a:pt x="97" y="325"/>
                      <a:pt x="111" y="334"/>
                      <a:pt x="116" y="338"/>
                    </a:cubicBezTo>
                    <a:cubicBezTo>
                      <a:pt x="121" y="342"/>
                      <a:pt x="134" y="347"/>
                      <a:pt x="138" y="347"/>
                    </a:cubicBezTo>
                    <a:cubicBezTo>
                      <a:pt x="142" y="347"/>
                      <a:pt x="146" y="350"/>
                      <a:pt x="153" y="350"/>
                    </a:cubicBezTo>
                    <a:cubicBezTo>
                      <a:pt x="154" y="349"/>
                      <a:pt x="154" y="350"/>
                      <a:pt x="155" y="350"/>
                    </a:cubicBezTo>
                    <a:cubicBezTo>
                      <a:pt x="156" y="349"/>
                      <a:pt x="158" y="349"/>
                      <a:pt x="159" y="347"/>
                    </a:cubicBezTo>
                    <a:cubicBezTo>
                      <a:pt x="161" y="344"/>
                      <a:pt x="163" y="349"/>
                      <a:pt x="162" y="353"/>
                    </a:cubicBezTo>
                    <a:cubicBezTo>
                      <a:pt x="162" y="354"/>
                      <a:pt x="162" y="356"/>
                      <a:pt x="163" y="358"/>
                    </a:cubicBezTo>
                    <a:cubicBezTo>
                      <a:pt x="164" y="356"/>
                      <a:pt x="165" y="355"/>
                      <a:pt x="166" y="353"/>
                    </a:cubicBezTo>
                    <a:cubicBezTo>
                      <a:pt x="168" y="347"/>
                      <a:pt x="171" y="348"/>
                      <a:pt x="174" y="346"/>
                    </a:cubicBezTo>
                    <a:cubicBezTo>
                      <a:pt x="176" y="344"/>
                      <a:pt x="178" y="345"/>
                      <a:pt x="183" y="347"/>
                    </a:cubicBezTo>
                    <a:cubicBezTo>
                      <a:pt x="187" y="350"/>
                      <a:pt x="189" y="345"/>
                      <a:pt x="196" y="351"/>
                    </a:cubicBezTo>
                    <a:cubicBezTo>
                      <a:pt x="197" y="350"/>
                      <a:pt x="199" y="349"/>
                      <a:pt x="200" y="349"/>
                    </a:cubicBezTo>
                    <a:cubicBezTo>
                      <a:pt x="201" y="349"/>
                      <a:pt x="203" y="347"/>
                      <a:pt x="205" y="345"/>
                    </a:cubicBezTo>
                    <a:cubicBezTo>
                      <a:pt x="207" y="342"/>
                      <a:pt x="207" y="340"/>
                      <a:pt x="210" y="340"/>
                    </a:cubicBezTo>
                    <a:cubicBezTo>
                      <a:pt x="212" y="341"/>
                      <a:pt x="214" y="337"/>
                      <a:pt x="219" y="334"/>
                    </a:cubicBezTo>
                    <a:cubicBezTo>
                      <a:pt x="225" y="331"/>
                      <a:pt x="230" y="336"/>
                      <a:pt x="233" y="333"/>
                    </a:cubicBezTo>
                    <a:cubicBezTo>
                      <a:pt x="235" y="331"/>
                      <a:pt x="239" y="330"/>
                      <a:pt x="239" y="333"/>
                    </a:cubicBezTo>
                    <a:cubicBezTo>
                      <a:pt x="239" y="335"/>
                      <a:pt x="242" y="337"/>
                      <a:pt x="243" y="340"/>
                    </a:cubicBezTo>
                    <a:cubicBezTo>
                      <a:pt x="244" y="342"/>
                      <a:pt x="248" y="343"/>
                      <a:pt x="249" y="344"/>
                    </a:cubicBezTo>
                    <a:cubicBezTo>
                      <a:pt x="250" y="343"/>
                      <a:pt x="251" y="343"/>
                      <a:pt x="251" y="343"/>
                    </a:cubicBezTo>
                    <a:cubicBezTo>
                      <a:pt x="254" y="341"/>
                      <a:pt x="259" y="343"/>
                      <a:pt x="259" y="346"/>
                    </a:cubicBezTo>
                    <a:cubicBezTo>
                      <a:pt x="259" y="349"/>
                      <a:pt x="259" y="352"/>
                      <a:pt x="261" y="352"/>
                    </a:cubicBezTo>
                    <a:cubicBezTo>
                      <a:pt x="264" y="352"/>
                      <a:pt x="266" y="352"/>
                      <a:pt x="266" y="358"/>
                    </a:cubicBezTo>
                    <a:cubicBezTo>
                      <a:pt x="266" y="363"/>
                      <a:pt x="268" y="369"/>
                      <a:pt x="263" y="374"/>
                    </a:cubicBezTo>
                    <a:cubicBezTo>
                      <a:pt x="258" y="379"/>
                      <a:pt x="253" y="387"/>
                      <a:pt x="254" y="390"/>
                    </a:cubicBezTo>
                    <a:cubicBezTo>
                      <a:pt x="255" y="392"/>
                      <a:pt x="252" y="397"/>
                      <a:pt x="256" y="395"/>
                    </a:cubicBezTo>
                    <a:cubicBezTo>
                      <a:pt x="259" y="394"/>
                      <a:pt x="267" y="395"/>
                      <a:pt x="266" y="397"/>
                    </a:cubicBezTo>
                    <a:cubicBezTo>
                      <a:pt x="265" y="399"/>
                      <a:pt x="266" y="406"/>
                      <a:pt x="270" y="407"/>
                    </a:cubicBezTo>
                    <a:cubicBezTo>
                      <a:pt x="273" y="407"/>
                      <a:pt x="275" y="409"/>
                      <a:pt x="274" y="412"/>
                    </a:cubicBezTo>
                    <a:cubicBezTo>
                      <a:pt x="273" y="415"/>
                      <a:pt x="271" y="419"/>
                      <a:pt x="274" y="419"/>
                    </a:cubicBezTo>
                    <a:cubicBezTo>
                      <a:pt x="277" y="419"/>
                      <a:pt x="281" y="419"/>
                      <a:pt x="280" y="422"/>
                    </a:cubicBezTo>
                    <a:cubicBezTo>
                      <a:pt x="280" y="425"/>
                      <a:pt x="282" y="428"/>
                      <a:pt x="287" y="426"/>
                    </a:cubicBezTo>
                    <a:cubicBezTo>
                      <a:pt x="290" y="425"/>
                      <a:pt x="292" y="424"/>
                      <a:pt x="292" y="425"/>
                    </a:cubicBezTo>
                    <a:cubicBezTo>
                      <a:pt x="294" y="425"/>
                      <a:pt x="294" y="429"/>
                      <a:pt x="298" y="430"/>
                    </a:cubicBezTo>
                    <a:cubicBezTo>
                      <a:pt x="301" y="431"/>
                      <a:pt x="300" y="422"/>
                      <a:pt x="298" y="421"/>
                    </a:cubicBezTo>
                    <a:cubicBezTo>
                      <a:pt x="297" y="420"/>
                      <a:pt x="299" y="414"/>
                      <a:pt x="300" y="415"/>
                    </a:cubicBezTo>
                    <a:cubicBezTo>
                      <a:pt x="301" y="417"/>
                      <a:pt x="305" y="415"/>
                      <a:pt x="308" y="413"/>
                    </a:cubicBezTo>
                    <a:cubicBezTo>
                      <a:pt x="310" y="410"/>
                      <a:pt x="314" y="415"/>
                      <a:pt x="316" y="412"/>
                    </a:cubicBezTo>
                    <a:cubicBezTo>
                      <a:pt x="318" y="409"/>
                      <a:pt x="322" y="414"/>
                      <a:pt x="326" y="412"/>
                    </a:cubicBezTo>
                    <a:cubicBezTo>
                      <a:pt x="330" y="410"/>
                      <a:pt x="332" y="414"/>
                      <a:pt x="333" y="410"/>
                    </a:cubicBezTo>
                    <a:cubicBezTo>
                      <a:pt x="335" y="407"/>
                      <a:pt x="341" y="403"/>
                      <a:pt x="342" y="405"/>
                    </a:cubicBezTo>
                    <a:cubicBezTo>
                      <a:pt x="344" y="406"/>
                      <a:pt x="344" y="409"/>
                      <a:pt x="352" y="410"/>
                    </a:cubicBezTo>
                    <a:cubicBezTo>
                      <a:pt x="359" y="410"/>
                      <a:pt x="355" y="414"/>
                      <a:pt x="355" y="416"/>
                    </a:cubicBezTo>
                    <a:cubicBezTo>
                      <a:pt x="355" y="418"/>
                      <a:pt x="363" y="424"/>
                      <a:pt x="366" y="425"/>
                    </a:cubicBezTo>
                    <a:cubicBezTo>
                      <a:pt x="366" y="425"/>
                      <a:pt x="367" y="425"/>
                      <a:pt x="368" y="427"/>
                    </a:cubicBezTo>
                    <a:cubicBezTo>
                      <a:pt x="370" y="425"/>
                      <a:pt x="374" y="427"/>
                      <a:pt x="375" y="425"/>
                    </a:cubicBezTo>
                    <a:cubicBezTo>
                      <a:pt x="376" y="422"/>
                      <a:pt x="380" y="423"/>
                      <a:pt x="381" y="425"/>
                    </a:cubicBezTo>
                    <a:cubicBezTo>
                      <a:pt x="383" y="428"/>
                      <a:pt x="384" y="428"/>
                      <a:pt x="388" y="425"/>
                    </a:cubicBezTo>
                    <a:cubicBezTo>
                      <a:pt x="391" y="422"/>
                      <a:pt x="393" y="428"/>
                      <a:pt x="391" y="430"/>
                    </a:cubicBezTo>
                    <a:cubicBezTo>
                      <a:pt x="389" y="431"/>
                      <a:pt x="390" y="437"/>
                      <a:pt x="393" y="440"/>
                    </a:cubicBezTo>
                    <a:cubicBezTo>
                      <a:pt x="396" y="443"/>
                      <a:pt x="397" y="438"/>
                      <a:pt x="396" y="435"/>
                    </a:cubicBezTo>
                    <a:cubicBezTo>
                      <a:pt x="396" y="432"/>
                      <a:pt x="402" y="429"/>
                      <a:pt x="412" y="425"/>
                    </a:cubicBezTo>
                    <a:cubicBezTo>
                      <a:pt x="423" y="422"/>
                      <a:pt x="434" y="414"/>
                      <a:pt x="434" y="412"/>
                    </a:cubicBezTo>
                    <a:cubicBezTo>
                      <a:pt x="434" y="411"/>
                      <a:pt x="442" y="415"/>
                      <a:pt x="445" y="413"/>
                    </a:cubicBezTo>
                    <a:cubicBezTo>
                      <a:pt x="449" y="410"/>
                      <a:pt x="461" y="410"/>
                      <a:pt x="465" y="410"/>
                    </a:cubicBezTo>
                    <a:cubicBezTo>
                      <a:pt x="468" y="409"/>
                      <a:pt x="468" y="407"/>
                      <a:pt x="471" y="404"/>
                    </a:cubicBezTo>
                    <a:cubicBezTo>
                      <a:pt x="475" y="401"/>
                      <a:pt x="474" y="400"/>
                      <a:pt x="478" y="398"/>
                    </a:cubicBezTo>
                    <a:cubicBezTo>
                      <a:pt x="482" y="397"/>
                      <a:pt x="484" y="394"/>
                      <a:pt x="484" y="392"/>
                    </a:cubicBezTo>
                    <a:cubicBezTo>
                      <a:pt x="484" y="390"/>
                      <a:pt x="492" y="389"/>
                      <a:pt x="492" y="387"/>
                    </a:cubicBezTo>
                    <a:cubicBezTo>
                      <a:pt x="492" y="385"/>
                      <a:pt x="498" y="384"/>
                      <a:pt x="498" y="381"/>
                    </a:cubicBezTo>
                    <a:cubicBezTo>
                      <a:pt x="498" y="379"/>
                      <a:pt x="501" y="379"/>
                      <a:pt x="503" y="377"/>
                    </a:cubicBezTo>
                    <a:cubicBezTo>
                      <a:pt x="504" y="375"/>
                      <a:pt x="501" y="369"/>
                      <a:pt x="504" y="368"/>
                    </a:cubicBezTo>
                    <a:cubicBezTo>
                      <a:pt x="507" y="368"/>
                      <a:pt x="503" y="364"/>
                      <a:pt x="503" y="363"/>
                    </a:cubicBezTo>
                    <a:cubicBezTo>
                      <a:pt x="502" y="361"/>
                      <a:pt x="508" y="361"/>
                      <a:pt x="510" y="359"/>
                    </a:cubicBezTo>
                    <a:cubicBezTo>
                      <a:pt x="513" y="357"/>
                      <a:pt x="515" y="355"/>
                      <a:pt x="516" y="351"/>
                    </a:cubicBezTo>
                    <a:cubicBezTo>
                      <a:pt x="516" y="348"/>
                      <a:pt x="521" y="345"/>
                      <a:pt x="523" y="345"/>
                    </a:cubicBezTo>
                    <a:cubicBezTo>
                      <a:pt x="525" y="344"/>
                      <a:pt x="526" y="339"/>
                      <a:pt x="525" y="335"/>
                    </a:cubicBezTo>
                    <a:cubicBezTo>
                      <a:pt x="525" y="332"/>
                      <a:pt x="529" y="333"/>
                      <a:pt x="527" y="331"/>
                    </a:cubicBezTo>
                    <a:cubicBezTo>
                      <a:pt x="525" y="330"/>
                      <a:pt x="528" y="325"/>
                      <a:pt x="532" y="324"/>
                    </a:cubicBezTo>
                    <a:cubicBezTo>
                      <a:pt x="536" y="323"/>
                      <a:pt x="529" y="321"/>
                      <a:pt x="527" y="323"/>
                    </a:cubicBezTo>
                    <a:cubicBezTo>
                      <a:pt x="525" y="325"/>
                      <a:pt x="523" y="318"/>
                      <a:pt x="521" y="321"/>
                    </a:cubicBezTo>
                    <a:cubicBezTo>
                      <a:pt x="519" y="323"/>
                      <a:pt x="513" y="319"/>
                      <a:pt x="517" y="318"/>
                    </a:cubicBezTo>
                    <a:cubicBezTo>
                      <a:pt x="520" y="317"/>
                      <a:pt x="526" y="313"/>
                      <a:pt x="529" y="312"/>
                    </a:cubicBezTo>
                    <a:cubicBezTo>
                      <a:pt x="531" y="312"/>
                      <a:pt x="525" y="306"/>
                      <a:pt x="522" y="306"/>
                    </a:cubicBezTo>
                    <a:cubicBezTo>
                      <a:pt x="519" y="306"/>
                      <a:pt x="515" y="299"/>
                      <a:pt x="512" y="299"/>
                    </a:cubicBezTo>
                    <a:cubicBezTo>
                      <a:pt x="508" y="299"/>
                      <a:pt x="514" y="297"/>
                      <a:pt x="518" y="299"/>
                    </a:cubicBezTo>
                    <a:cubicBezTo>
                      <a:pt x="522" y="301"/>
                      <a:pt x="526" y="302"/>
                      <a:pt x="528" y="301"/>
                    </a:cubicBezTo>
                    <a:cubicBezTo>
                      <a:pt x="530" y="299"/>
                      <a:pt x="522" y="292"/>
                      <a:pt x="519" y="290"/>
                    </a:cubicBezTo>
                    <a:cubicBezTo>
                      <a:pt x="516" y="288"/>
                      <a:pt x="518" y="284"/>
                      <a:pt x="517" y="283"/>
                    </a:cubicBezTo>
                    <a:cubicBezTo>
                      <a:pt x="515" y="282"/>
                      <a:pt x="511" y="273"/>
                      <a:pt x="509" y="269"/>
                    </a:cubicBezTo>
                    <a:cubicBezTo>
                      <a:pt x="508" y="266"/>
                      <a:pt x="501" y="265"/>
                      <a:pt x="499" y="262"/>
                    </a:cubicBezTo>
                    <a:cubicBezTo>
                      <a:pt x="498" y="260"/>
                      <a:pt x="500" y="254"/>
                      <a:pt x="505" y="252"/>
                    </a:cubicBezTo>
                    <a:cubicBezTo>
                      <a:pt x="510" y="250"/>
                      <a:pt x="508" y="245"/>
                      <a:pt x="510" y="246"/>
                    </a:cubicBezTo>
                    <a:cubicBezTo>
                      <a:pt x="512" y="246"/>
                      <a:pt x="514" y="245"/>
                      <a:pt x="516" y="242"/>
                    </a:cubicBezTo>
                    <a:cubicBezTo>
                      <a:pt x="518" y="238"/>
                      <a:pt x="521" y="240"/>
                      <a:pt x="523" y="238"/>
                    </a:cubicBezTo>
                    <a:cubicBezTo>
                      <a:pt x="525" y="236"/>
                      <a:pt x="533" y="236"/>
                      <a:pt x="536" y="234"/>
                    </a:cubicBezTo>
                    <a:cubicBezTo>
                      <a:pt x="539" y="232"/>
                      <a:pt x="533" y="226"/>
                      <a:pt x="529" y="227"/>
                    </a:cubicBezTo>
                    <a:cubicBezTo>
                      <a:pt x="526" y="228"/>
                      <a:pt x="521" y="227"/>
                      <a:pt x="518" y="223"/>
                    </a:cubicBezTo>
                    <a:cubicBezTo>
                      <a:pt x="516" y="219"/>
                      <a:pt x="509" y="230"/>
                      <a:pt x="503" y="232"/>
                    </a:cubicBezTo>
                    <a:cubicBezTo>
                      <a:pt x="498" y="235"/>
                      <a:pt x="495" y="228"/>
                      <a:pt x="496" y="223"/>
                    </a:cubicBezTo>
                    <a:cubicBezTo>
                      <a:pt x="498" y="219"/>
                      <a:pt x="492" y="219"/>
                      <a:pt x="485" y="219"/>
                    </a:cubicBezTo>
                    <a:cubicBezTo>
                      <a:pt x="477" y="220"/>
                      <a:pt x="480" y="206"/>
                      <a:pt x="485" y="205"/>
                    </a:cubicBezTo>
                    <a:cubicBezTo>
                      <a:pt x="489" y="205"/>
                      <a:pt x="496" y="210"/>
                      <a:pt x="499" y="201"/>
                    </a:cubicBezTo>
                    <a:cubicBezTo>
                      <a:pt x="501" y="193"/>
                      <a:pt x="505" y="199"/>
                      <a:pt x="512" y="192"/>
                    </a:cubicBezTo>
                    <a:cubicBezTo>
                      <a:pt x="518" y="185"/>
                      <a:pt x="525" y="180"/>
                      <a:pt x="531" y="185"/>
                    </a:cubicBezTo>
                    <a:cubicBezTo>
                      <a:pt x="536" y="189"/>
                      <a:pt x="525" y="196"/>
                      <a:pt x="523" y="200"/>
                    </a:cubicBezTo>
                    <a:cubicBezTo>
                      <a:pt x="521" y="204"/>
                      <a:pt x="525" y="205"/>
                      <a:pt x="522" y="209"/>
                    </a:cubicBezTo>
                    <a:cubicBezTo>
                      <a:pt x="518" y="212"/>
                      <a:pt x="523" y="213"/>
                      <a:pt x="529" y="208"/>
                    </a:cubicBezTo>
                    <a:cubicBezTo>
                      <a:pt x="536" y="204"/>
                      <a:pt x="544" y="199"/>
                      <a:pt x="550" y="197"/>
                    </a:cubicBezTo>
                    <a:cubicBezTo>
                      <a:pt x="552" y="196"/>
                      <a:pt x="554" y="196"/>
                      <a:pt x="556" y="196"/>
                    </a:cubicBezTo>
                    <a:cubicBezTo>
                      <a:pt x="557" y="194"/>
                      <a:pt x="558" y="192"/>
                      <a:pt x="559" y="191"/>
                    </a:cubicBezTo>
                    <a:cubicBezTo>
                      <a:pt x="563" y="189"/>
                      <a:pt x="578" y="182"/>
                      <a:pt x="580" y="179"/>
                    </a:cubicBezTo>
                    <a:cubicBezTo>
                      <a:pt x="582" y="177"/>
                      <a:pt x="584" y="171"/>
                      <a:pt x="587" y="171"/>
                    </a:cubicBezTo>
                    <a:cubicBezTo>
                      <a:pt x="590" y="171"/>
                      <a:pt x="590" y="174"/>
                      <a:pt x="594" y="174"/>
                    </a:cubicBezTo>
                    <a:cubicBezTo>
                      <a:pt x="599" y="174"/>
                      <a:pt x="604" y="176"/>
                      <a:pt x="602" y="172"/>
                    </a:cubicBezTo>
                    <a:cubicBezTo>
                      <a:pt x="599" y="169"/>
                      <a:pt x="601" y="169"/>
                      <a:pt x="606" y="168"/>
                    </a:cubicBezTo>
                    <a:cubicBezTo>
                      <a:pt x="611" y="167"/>
                      <a:pt x="610" y="162"/>
                      <a:pt x="614" y="162"/>
                    </a:cubicBezTo>
                    <a:cubicBezTo>
                      <a:pt x="618" y="162"/>
                      <a:pt x="617" y="153"/>
                      <a:pt x="621" y="153"/>
                    </a:cubicBezTo>
                    <a:cubicBezTo>
                      <a:pt x="624" y="153"/>
                      <a:pt x="626" y="158"/>
                      <a:pt x="630" y="157"/>
                    </a:cubicBezTo>
                    <a:cubicBezTo>
                      <a:pt x="631" y="157"/>
                      <a:pt x="632" y="157"/>
                      <a:pt x="633" y="157"/>
                    </a:cubicBezTo>
                    <a:cubicBezTo>
                      <a:pt x="634" y="157"/>
                      <a:pt x="635" y="156"/>
                      <a:pt x="636" y="155"/>
                    </a:cubicBezTo>
                    <a:cubicBezTo>
                      <a:pt x="635" y="151"/>
                      <a:pt x="636" y="147"/>
                      <a:pt x="635" y="145"/>
                    </a:cubicBezTo>
                    <a:cubicBezTo>
                      <a:pt x="633" y="141"/>
                      <a:pt x="635" y="138"/>
                      <a:pt x="634" y="135"/>
                    </a:cubicBezTo>
                    <a:cubicBezTo>
                      <a:pt x="634" y="133"/>
                      <a:pt x="633" y="127"/>
                      <a:pt x="636" y="127"/>
                    </a:cubicBezTo>
                    <a:cubicBezTo>
                      <a:pt x="639" y="127"/>
                      <a:pt x="642" y="121"/>
                      <a:pt x="645" y="123"/>
                    </a:cubicBezTo>
                    <a:cubicBezTo>
                      <a:pt x="649" y="125"/>
                      <a:pt x="655" y="126"/>
                      <a:pt x="655" y="123"/>
                    </a:cubicBezTo>
                    <a:cubicBezTo>
                      <a:pt x="655" y="120"/>
                      <a:pt x="660" y="120"/>
                      <a:pt x="661" y="116"/>
                    </a:cubicBezTo>
                    <a:cubicBezTo>
                      <a:pt x="661" y="112"/>
                      <a:pt x="666" y="111"/>
                      <a:pt x="667" y="107"/>
                    </a:cubicBezTo>
                    <a:cubicBezTo>
                      <a:pt x="668" y="103"/>
                      <a:pt x="670" y="95"/>
                      <a:pt x="673" y="93"/>
                    </a:cubicBezTo>
                    <a:cubicBezTo>
                      <a:pt x="677" y="91"/>
                      <a:pt x="673" y="89"/>
                      <a:pt x="673" y="83"/>
                    </a:cubicBezTo>
                    <a:close/>
                    <a:moveTo>
                      <a:pt x="510" y="399"/>
                    </a:moveTo>
                    <a:cubicBezTo>
                      <a:pt x="506" y="412"/>
                      <a:pt x="515" y="419"/>
                      <a:pt x="516" y="418"/>
                    </a:cubicBezTo>
                    <a:cubicBezTo>
                      <a:pt x="519" y="416"/>
                      <a:pt x="533" y="387"/>
                      <a:pt x="530" y="383"/>
                    </a:cubicBezTo>
                    <a:cubicBezTo>
                      <a:pt x="527" y="379"/>
                      <a:pt x="513" y="386"/>
                      <a:pt x="510" y="399"/>
                    </a:cubicBezTo>
                    <a:close/>
                    <a:moveTo>
                      <a:pt x="391" y="444"/>
                    </a:moveTo>
                    <a:cubicBezTo>
                      <a:pt x="386" y="444"/>
                      <a:pt x="375" y="451"/>
                      <a:pt x="380" y="460"/>
                    </a:cubicBezTo>
                    <a:cubicBezTo>
                      <a:pt x="384" y="469"/>
                      <a:pt x="398" y="463"/>
                      <a:pt x="399" y="459"/>
                    </a:cubicBezTo>
                    <a:cubicBezTo>
                      <a:pt x="399" y="455"/>
                      <a:pt x="406" y="448"/>
                      <a:pt x="405" y="445"/>
                    </a:cubicBezTo>
                    <a:cubicBezTo>
                      <a:pt x="404" y="443"/>
                      <a:pt x="395" y="444"/>
                      <a:pt x="391" y="4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3" name="Freeform 143"/>
              <p:cNvSpPr>
                <a:spLocks noEditPoints="1"/>
              </p:cNvSpPr>
              <p:nvPr/>
            </p:nvSpPr>
            <p:spPr bwMode="auto">
              <a:xfrm>
                <a:off x="6862763" y="2851150"/>
                <a:ext cx="207963" cy="292100"/>
              </a:xfrm>
              <a:custGeom>
                <a:avLst/>
                <a:gdLst/>
                <a:ahLst/>
                <a:cxnLst>
                  <a:cxn ang="0">
                    <a:pos x="58" y="59"/>
                  </a:cxn>
                  <a:cxn ang="0">
                    <a:pos x="72" y="69"/>
                  </a:cxn>
                  <a:cxn ang="0">
                    <a:pos x="75" y="79"/>
                  </a:cxn>
                  <a:cxn ang="0">
                    <a:pos x="80" y="84"/>
                  </a:cxn>
                  <a:cxn ang="0">
                    <a:pos x="85" y="98"/>
                  </a:cxn>
                  <a:cxn ang="0">
                    <a:pos x="89" y="95"/>
                  </a:cxn>
                  <a:cxn ang="0">
                    <a:pos x="94" y="88"/>
                  </a:cxn>
                  <a:cxn ang="0">
                    <a:pos x="91" y="75"/>
                  </a:cxn>
                  <a:cxn ang="0">
                    <a:pos x="78" y="66"/>
                  </a:cxn>
                  <a:cxn ang="0">
                    <a:pos x="71" y="56"/>
                  </a:cxn>
                  <a:cxn ang="0">
                    <a:pos x="55" y="53"/>
                  </a:cxn>
                  <a:cxn ang="0">
                    <a:pos x="49" y="43"/>
                  </a:cxn>
                  <a:cxn ang="0">
                    <a:pos x="57" y="27"/>
                  </a:cxn>
                  <a:cxn ang="0">
                    <a:pos x="56" y="8"/>
                  </a:cxn>
                  <a:cxn ang="0">
                    <a:pos x="54" y="4"/>
                  </a:cxn>
                  <a:cxn ang="0">
                    <a:pos x="38" y="3"/>
                  </a:cxn>
                  <a:cxn ang="0">
                    <a:pos x="36" y="29"/>
                  </a:cxn>
                  <a:cxn ang="0">
                    <a:pos x="30" y="28"/>
                  </a:cxn>
                  <a:cxn ang="0">
                    <a:pos x="33" y="43"/>
                  </a:cxn>
                  <a:cxn ang="0">
                    <a:pos x="36" y="52"/>
                  </a:cxn>
                  <a:cxn ang="0">
                    <a:pos x="48" y="56"/>
                  </a:cxn>
                  <a:cxn ang="0">
                    <a:pos x="58" y="59"/>
                  </a:cxn>
                  <a:cxn ang="0">
                    <a:pos x="37" y="62"/>
                  </a:cxn>
                  <a:cxn ang="0">
                    <a:pos x="47" y="74"/>
                  </a:cxn>
                  <a:cxn ang="0">
                    <a:pos x="37" y="62"/>
                  </a:cxn>
                  <a:cxn ang="0">
                    <a:pos x="55" y="94"/>
                  </a:cxn>
                  <a:cxn ang="0">
                    <a:pos x="61" y="91"/>
                  </a:cxn>
                  <a:cxn ang="0">
                    <a:pos x="62" y="100"/>
                  </a:cxn>
                  <a:cxn ang="0">
                    <a:pos x="64" y="112"/>
                  </a:cxn>
                  <a:cxn ang="0">
                    <a:pos x="76" y="94"/>
                  </a:cxn>
                  <a:cxn ang="0">
                    <a:pos x="72" y="92"/>
                  </a:cxn>
                  <a:cxn ang="0">
                    <a:pos x="55" y="79"/>
                  </a:cxn>
                  <a:cxn ang="0">
                    <a:pos x="55" y="94"/>
                  </a:cxn>
                  <a:cxn ang="0">
                    <a:pos x="16" y="101"/>
                  </a:cxn>
                  <a:cxn ang="0">
                    <a:pos x="2" y="119"/>
                  </a:cxn>
                  <a:cxn ang="0">
                    <a:pos x="22" y="100"/>
                  </a:cxn>
                  <a:cxn ang="0">
                    <a:pos x="25" y="88"/>
                  </a:cxn>
                  <a:cxn ang="0">
                    <a:pos x="16" y="101"/>
                  </a:cxn>
                  <a:cxn ang="0">
                    <a:pos x="75" y="107"/>
                  </a:cxn>
                  <a:cxn ang="0">
                    <a:pos x="84" y="102"/>
                  </a:cxn>
                  <a:cxn ang="0">
                    <a:pos x="75" y="107"/>
                  </a:cxn>
                  <a:cxn ang="0">
                    <a:pos x="105" y="133"/>
                  </a:cxn>
                  <a:cxn ang="0">
                    <a:pos x="103" y="108"/>
                  </a:cxn>
                  <a:cxn ang="0">
                    <a:pos x="95" y="108"/>
                  </a:cxn>
                  <a:cxn ang="0">
                    <a:pos x="88" y="114"/>
                  </a:cxn>
                  <a:cxn ang="0">
                    <a:pos x="82" y="119"/>
                  </a:cxn>
                  <a:cxn ang="0">
                    <a:pos x="72" y="116"/>
                  </a:cxn>
                  <a:cxn ang="0">
                    <a:pos x="59" y="124"/>
                  </a:cxn>
                  <a:cxn ang="0">
                    <a:pos x="54" y="136"/>
                  </a:cxn>
                  <a:cxn ang="0">
                    <a:pos x="64" y="130"/>
                  </a:cxn>
                  <a:cxn ang="0">
                    <a:pos x="73" y="127"/>
                  </a:cxn>
                  <a:cxn ang="0">
                    <a:pos x="82" y="147"/>
                  </a:cxn>
                  <a:cxn ang="0">
                    <a:pos x="94" y="153"/>
                  </a:cxn>
                  <a:cxn ang="0">
                    <a:pos x="93" y="138"/>
                  </a:cxn>
                  <a:cxn ang="0">
                    <a:pos x="105" y="133"/>
                  </a:cxn>
                </a:cxnLst>
                <a:rect l="0" t="0" r="r" b="b"/>
                <a:pathLst>
                  <a:path w="109" h="153">
                    <a:moveTo>
                      <a:pt x="58" y="59"/>
                    </a:moveTo>
                    <a:cubicBezTo>
                      <a:pt x="64" y="58"/>
                      <a:pt x="73" y="66"/>
                      <a:pt x="72" y="69"/>
                    </a:cubicBezTo>
                    <a:cubicBezTo>
                      <a:pt x="70" y="72"/>
                      <a:pt x="72" y="82"/>
                      <a:pt x="75" y="79"/>
                    </a:cubicBezTo>
                    <a:cubicBezTo>
                      <a:pt x="78" y="76"/>
                      <a:pt x="83" y="80"/>
                      <a:pt x="80" y="84"/>
                    </a:cubicBezTo>
                    <a:cubicBezTo>
                      <a:pt x="77" y="88"/>
                      <a:pt x="84" y="93"/>
                      <a:pt x="85" y="98"/>
                    </a:cubicBezTo>
                    <a:cubicBezTo>
                      <a:pt x="86" y="103"/>
                      <a:pt x="90" y="99"/>
                      <a:pt x="89" y="95"/>
                    </a:cubicBezTo>
                    <a:cubicBezTo>
                      <a:pt x="88" y="91"/>
                      <a:pt x="90" y="91"/>
                      <a:pt x="94" y="88"/>
                    </a:cubicBezTo>
                    <a:cubicBezTo>
                      <a:pt x="98" y="85"/>
                      <a:pt x="94" y="80"/>
                      <a:pt x="91" y="75"/>
                    </a:cubicBezTo>
                    <a:cubicBezTo>
                      <a:pt x="88" y="69"/>
                      <a:pt x="78" y="71"/>
                      <a:pt x="78" y="66"/>
                    </a:cubicBezTo>
                    <a:cubicBezTo>
                      <a:pt x="78" y="60"/>
                      <a:pt x="71" y="59"/>
                      <a:pt x="71" y="56"/>
                    </a:cubicBezTo>
                    <a:cubicBezTo>
                      <a:pt x="70" y="53"/>
                      <a:pt x="61" y="50"/>
                      <a:pt x="55" y="53"/>
                    </a:cubicBezTo>
                    <a:cubicBezTo>
                      <a:pt x="49" y="56"/>
                      <a:pt x="53" y="47"/>
                      <a:pt x="49" y="43"/>
                    </a:cubicBezTo>
                    <a:cubicBezTo>
                      <a:pt x="45" y="38"/>
                      <a:pt x="52" y="32"/>
                      <a:pt x="57" y="27"/>
                    </a:cubicBezTo>
                    <a:cubicBezTo>
                      <a:pt x="62" y="21"/>
                      <a:pt x="56" y="12"/>
                      <a:pt x="56" y="8"/>
                    </a:cubicBezTo>
                    <a:cubicBezTo>
                      <a:pt x="57" y="4"/>
                      <a:pt x="57" y="3"/>
                      <a:pt x="54" y="4"/>
                    </a:cubicBezTo>
                    <a:cubicBezTo>
                      <a:pt x="52" y="6"/>
                      <a:pt x="42" y="0"/>
                      <a:pt x="38" y="3"/>
                    </a:cubicBezTo>
                    <a:cubicBezTo>
                      <a:pt x="34" y="6"/>
                      <a:pt x="38" y="28"/>
                      <a:pt x="36" y="29"/>
                    </a:cubicBezTo>
                    <a:cubicBezTo>
                      <a:pt x="34" y="31"/>
                      <a:pt x="31" y="26"/>
                      <a:pt x="30" y="28"/>
                    </a:cubicBezTo>
                    <a:cubicBezTo>
                      <a:pt x="29" y="31"/>
                      <a:pt x="31" y="43"/>
                      <a:pt x="33" y="43"/>
                    </a:cubicBezTo>
                    <a:cubicBezTo>
                      <a:pt x="36" y="43"/>
                      <a:pt x="38" y="47"/>
                      <a:pt x="36" y="52"/>
                    </a:cubicBezTo>
                    <a:cubicBezTo>
                      <a:pt x="35" y="57"/>
                      <a:pt x="41" y="58"/>
                      <a:pt x="48" y="56"/>
                    </a:cubicBezTo>
                    <a:cubicBezTo>
                      <a:pt x="54" y="53"/>
                      <a:pt x="52" y="60"/>
                      <a:pt x="58" y="59"/>
                    </a:cubicBezTo>
                    <a:close/>
                    <a:moveTo>
                      <a:pt x="37" y="62"/>
                    </a:moveTo>
                    <a:cubicBezTo>
                      <a:pt x="38" y="67"/>
                      <a:pt x="40" y="76"/>
                      <a:pt x="47" y="74"/>
                    </a:cubicBezTo>
                    <a:cubicBezTo>
                      <a:pt x="55" y="72"/>
                      <a:pt x="36" y="58"/>
                      <a:pt x="37" y="62"/>
                    </a:cubicBezTo>
                    <a:close/>
                    <a:moveTo>
                      <a:pt x="55" y="94"/>
                    </a:moveTo>
                    <a:cubicBezTo>
                      <a:pt x="57" y="94"/>
                      <a:pt x="61" y="94"/>
                      <a:pt x="61" y="91"/>
                    </a:cubicBezTo>
                    <a:cubicBezTo>
                      <a:pt x="62" y="88"/>
                      <a:pt x="65" y="97"/>
                      <a:pt x="62" y="100"/>
                    </a:cubicBezTo>
                    <a:cubicBezTo>
                      <a:pt x="59" y="103"/>
                      <a:pt x="59" y="111"/>
                      <a:pt x="64" y="112"/>
                    </a:cubicBezTo>
                    <a:cubicBezTo>
                      <a:pt x="69" y="113"/>
                      <a:pt x="77" y="97"/>
                      <a:pt x="76" y="94"/>
                    </a:cubicBezTo>
                    <a:cubicBezTo>
                      <a:pt x="75" y="91"/>
                      <a:pt x="71" y="96"/>
                      <a:pt x="72" y="92"/>
                    </a:cubicBezTo>
                    <a:cubicBezTo>
                      <a:pt x="73" y="88"/>
                      <a:pt x="60" y="78"/>
                      <a:pt x="55" y="79"/>
                    </a:cubicBezTo>
                    <a:cubicBezTo>
                      <a:pt x="50" y="80"/>
                      <a:pt x="51" y="95"/>
                      <a:pt x="55" y="94"/>
                    </a:cubicBezTo>
                    <a:close/>
                    <a:moveTo>
                      <a:pt x="16" y="101"/>
                    </a:moveTo>
                    <a:cubicBezTo>
                      <a:pt x="11" y="107"/>
                      <a:pt x="0" y="116"/>
                      <a:pt x="2" y="119"/>
                    </a:cubicBezTo>
                    <a:cubicBezTo>
                      <a:pt x="4" y="123"/>
                      <a:pt x="16" y="105"/>
                      <a:pt x="22" y="100"/>
                    </a:cubicBezTo>
                    <a:cubicBezTo>
                      <a:pt x="28" y="96"/>
                      <a:pt x="27" y="92"/>
                      <a:pt x="25" y="88"/>
                    </a:cubicBezTo>
                    <a:cubicBezTo>
                      <a:pt x="23" y="84"/>
                      <a:pt x="21" y="95"/>
                      <a:pt x="16" y="101"/>
                    </a:cubicBezTo>
                    <a:close/>
                    <a:moveTo>
                      <a:pt x="75" y="107"/>
                    </a:moveTo>
                    <a:cubicBezTo>
                      <a:pt x="77" y="111"/>
                      <a:pt x="86" y="105"/>
                      <a:pt x="84" y="102"/>
                    </a:cubicBezTo>
                    <a:cubicBezTo>
                      <a:pt x="81" y="99"/>
                      <a:pt x="74" y="105"/>
                      <a:pt x="75" y="107"/>
                    </a:cubicBezTo>
                    <a:close/>
                    <a:moveTo>
                      <a:pt x="105" y="133"/>
                    </a:moveTo>
                    <a:cubicBezTo>
                      <a:pt x="109" y="129"/>
                      <a:pt x="103" y="116"/>
                      <a:pt x="103" y="108"/>
                    </a:cubicBezTo>
                    <a:cubicBezTo>
                      <a:pt x="103" y="100"/>
                      <a:pt x="92" y="103"/>
                      <a:pt x="95" y="108"/>
                    </a:cubicBezTo>
                    <a:cubicBezTo>
                      <a:pt x="98" y="113"/>
                      <a:pt x="89" y="109"/>
                      <a:pt x="88" y="114"/>
                    </a:cubicBezTo>
                    <a:cubicBezTo>
                      <a:pt x="88" y="119"/>
                      <a:pt x="81" y="115"/>
                      <a:pt x="82" y="119"/>
                    </a:cubicBezTo>
                    <a:cubicBezTo>
                      <a:pt x="82" y="123"/>
                      <a:pt x="75" y="119"/>
                      <a:pt x="72" y="116"/>
                    </a:cubicBezTo>
                    <a:cubicBezTo>
                      <a:pt x="68" y="114"/>
                      <a:pt x="64" y="123"/>
                      <a:pt x="59" y="124"/>
                    </a:cubicBezTo>
                    <a:cubicBezTo>
                      <a:pt x="54" y="125"/>
                      <a:pt x="51" y="136"/>
                      <a:pt x="54" y="136"/>
                    </a:cubicBezTo>
                    <a:cubicBezTo>
                      <a:pt x="58" y="135"/>
                      <a:pt x="60" y="130"/>
                      <a:pt x="64" y="130"/>
                    </a:cubicBezTo>
                    <a:cubicBezTo>
                      <a:pt x="68" y="131"/>
                      <a:pt x="67" y="126"/>
                      <a:pt x="73" y="127"/>
                    </a:cubicBezTo>
                    <a:cubicBezTo>
                      <a:pt x="78" y="128"/>
                      <a:pt x="74" y="145"/>
                      <a:pt x="82" y="147"/>
                    </a:cubicBezTo>
                    <a:cubicBezTo>
                      <a:pt x="90" y="148"/>
                      <a:pt x="90" y="153"/>
                      <a:pt x="94" y="153"/>
                    </a:cubicBezTo>
                    <a:cubicBezTo>
                      <a:pt x="97" y="153"/>
                      <a:pt x="93" y="142"/>
                      <a:pt x="93" y="138"/>
                    </a:cubicBezTo>
                    <a:cubicBezTo>
                      <a:pt x="94" y="135"/>
                      <a:pt x="101" y="138"/>
                      <a:pt x="105" y="13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4" name="Freeform 144"/>
              <p:cNvSpPr>
                <a:spLocks noEditPoints="1"/>
              </p:cNvSpPr>
              <p:nvPr/>
            </p:nvSpPr>
            <p:spPr bwMode="auto">
              <a:xfrm>
                <a:off x="7378700" y="3321050"/>
                <a:ext cx="273050" cy="173038"/>
              </a:xfrm>
              <a:custGeom>
                <a:avLst/>
                <a:gdLst/>
                <a:ahLst/>
                <a:cxnLst>
                  <a:cxn ang="0">
                    <a:pos x="102" y="84"/>
                  </a:cxn>
                  <a:cxn ang="0">
                    <a:pos x="94" y="76"/>
                  </a:cxn>
                  <a:cxn ang="0">
                    <a:pos x="83" y="71"/>
                  </a:cxn>
                  <a:cxn ang="0">
                    <a:pos x="75" y="56"/>
                  </a:cxn>
                  <a:cxn ang="0">
                    <a:pos x="72" y="47"/>
                  </a:cxn>
                  <a:cxn ang="0">
                    <a:pos x="75" y="39"/>
                  </a:cxn>
                  <a:cxn ang="0">
                    <a:pos x="52" y="27"/>
                  </a:cxn>
                  <a:cxn ang="0">
                    <a:pos x="8" y="3"/>
                  </a:cxn>
                  <a:cxn ang="0">
                    <a:pos x="0" y="0"/>
                  </a:cxn>
                  <a:cxn ang="0">
                    <a:pos x="0" y="71"/>
                  </a:cxn>
                  <a:cxn ang="0">
                    <a:pos x="12" y="75"/>
                  </a:cxn>
                  <a:cxn ang="0">
                    <a:pos x="25" y="68"/>
                  </a:cxn>
                  <a:cxn ang="0">
                    <a:pos x="32" y="59"/>
                  </a:cxn>
                  <a:cxn ang="0">
                    <a:pos x="56" y="65"/>
                  </a:cxn>
                  <a:cxn ang="0">
                    <a:pos x="80" y="87"/>
                  </a:cxn>
                  <a:cxn ang="0">
                    <a:pos x="104" y="91"/>
                  </a:cxn>
                  <a:cxn ang="0">
                    <a:pos x="102" y="84"/>
                  </a:cxn>
                  <a:cxn ang="0">
                    <a:pos x="121" y="25"/>
                  </a:cxn>
                  <a:cxn ang="0">
                    <a:pos x="108" y="33"/>
                  </a:cxn>
                  <a:cxn ang="0">
                    <a:pos x="84" y="34"/>
                  </a:cxn>
                  <a:cxn ang="0">
                    <a:pos x="102" y="42"/>
                  </a:cxn>
                  <a:cxn ang="0">
                    <a:pos x="125" y="30"/>
                  </a:cxn>
                  <a:cxn ang="0">
                    <a:pos x="129" y="20"/>
                  </a:cxn>
                  <a:cxn ang="0">
                    <a:pos x="121" y="25"/>
                  </a:cxn>
                  <a:cxn ang="0">
                    <a:pos x="133" y="12"/>
                  </a:cxn>
                  <a:cxn ang="0">
                    <a:pos x="129" y="13"/>
                  </a:cxn>
                  <a:cxn ang="0">
                    <a:pos x="136" y="23"/>
                  </a:cxn>
                  <a:cxn ang="0">
                    <a:pos x="133" y="12"/>
                  </a:cxn>
                </a:cxnLst>
                <a:rect l="0" t="0" r="r" b="b"/>
                <a:pathLst>
                  <a:path w="143" h="91">
                    <a:moveTo>
                      <a:pt x="102" y="84"/>
                    </a:moveTo>
                    <a:cubicBezTo>
                      <a:pt x="100" y="83"/>
                      <a:pt x="94" y="79"/>
                      <a:pt x="94" y="76"/>
                    </a:cubicBezTo>
                    <a:cubicBezTo>
                      <a:pt x="95" y="74"/>
                      <a:pt x="88" y="74"/>
                      <a:pt x="83" y="71"/>
                    </a:cubicBezTo>
                    <a:cubicBezTo>
                      <a:pt x="78" y="68"/>
                      <a:pt x="80" y="58"/>
                      <a:pt x="75" y="56"/>
                    </a:cubicBezTo>
                    <a:cubicBezTo>
                      <a:pt x="70" y="54"/>
                      <a:pt x="66" y="46"/>
                      <a:pt x="72" y="47"/>
                    </a:cubicBezTo>
                    <a:cubicBezTo>
                      <a:pt x="78" y="47"/>
                      <a:pt x="79" y="44"/>
                      <a:pt x="75" y="39"/>
                    </a:cubicBezTo>
                    <a:cubicBezTo>
                      <a:pt x="70" y="35"/>
                      <a:pt x="53" y="33"/>
                      <a:pt x="52" y="27"/>
                    </a:cubicBezTo>
                    <a:cubicBezTo>
                      <a:pt x="52" y="21"/>
                      <a:pt x="21" y="6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3" y="73"/>
                      <a:pt x="7" y="75"/>
                      <a:pt x="12" y="75"/>
                    </a:cubicBezTo>
                    <a:cubicBezTo>
                      <a:pt x="26" y="76"/>
                      <a:pt x="23" y="68"/>
                      <a:pt x="25" y="68"/>
                    </a:cubicBezTo>
                    <a:cubicBezTo>
                      <a:pt x="28" y="68"/>
                      <a:pt x="29" y="63"/>
                      <a:pt x="32" y="59"/>
                    </a:cubicBezTo>
                    <a:cubicBezTo>
                      <a:pt x="35" y="56"/>
                      <a:pt x="48" y="59"/>
                      <a:pt x="56" y="65"/>
                    </a:cubicBezTo>
                    <a:cubicBezTo>
                      <a:pt x="63" y="71"/>
                      <a:pt x="72" y="88"/>
                      <a:pt x="80" y="87"/>
                    </a:cubicBezTo>
                    <a:cubicBezTo>
                      <a:pt x="88" y="85"/>
                      <a:pt x="97" y="91"/>
                      <a:pt x="104" y="91"/>
                    </a:cubicBezTo>
                    <a:cubicBezTo>
                      <a:pt x="111" y="91"/>
                      <a:pt x="105" y="85"/>
                      <a:pt x="102" y="84"/>
                    </a:cubicBezTo>
                    <a:close/>
                    <a:moveTo>
                      <a:pt x="121" y="25"/>
                    </a:moveTo>
                    <a:cubicBezTo>
                      <a:pt x="121" y="28"/>
                      <a:pt x="116" y="29"/>
                      <a:pt x="108" y="33"/>
                    </a:cubicBezTo>
                    <a:cubicBezTo>
                      <a:pt x="99" y="36"/>
                      <a:pt x="84" y="29"/>
                      <a:pt x="84" y="34"/>
                    </a:cubicBezTo>
                    <a:cubicBezTo>
                      <a:pt x="83" y="37"/>
                      <a:pt x="93" y="42"/>
                      <a:pt x="102" y="42"/>
                    </a:cubicBezTo>
                    <a:cubicBezTo>
                      <a:pt x="111" y="42"/>
                      <a:pt x="125" y="33"/>
                      <a:pt x="125" y="30"/>
                    </a:cubicBezTo>
                    <a:cubicBezTo>
                      <a:pt x="125" y="28"/>
                      <a:pt x="131" y="23"/>
                      <a:pt x="129" y="20"/>
                    </a:cubicBezTo>
                    <a:cubicBezTo>
                      <a:pt x="126" y="18"/>
                      <a:pt x="121" y="22"/>
                      <a:pt x="121" y="25"/>
                    </a:cubicBezTo>
                    <a:close/>
                    <a:moveTo>
                      <a:pt x="133" y="12"/>
                    </a:moveTo>
                    <a:cubicBezTo>
                      <a:pt x="127" y="9"/>
                      <a:pt x="123" y="6"/>
                      <a:pt x="129" y="13"/>
                    </a:cubicBezTo>
                    <a:cubicBezTo>
                      <a:pt x="136" y="19"/>
                      <a:pt x="132" y="24"/>
                      <a:pt x="136" y="23"/>
                    </a:cubicBezTo>
                    <a:cubicBezTo>
                      <a:pt x="143" y="22"/>
                      <a:pt x="138" y="15"/>
                      <a:pt x="133" y="1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5" name="Freeform 145"/>
              <p:cNvSpPr/>
              <p:nvPr/>
            </p:nvSpPr>
            <p:spPr bwMode="auto">
              <a:xfrm>
                <a:off x="6076950" y="3049588"/>
                <a:ext cx="46038" cy="8890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" y="11"/>
                  </a:cxn>
                  <a:cxn ang="0">
                    <a:pos x="1" y="26"/>
                  </a:cxn>
                  <a:cxn ang="0">
                    <a:pos x="6" y="43"/>
                  </a:cxn>
                  <a:cxn ang="0">
                    <a:pos x="24" y="27"/>
                  </a:cxn>
                  <a:cxn ang="0">
                    <a:pos x="5" y="0"/>
                  </a:cxn>
                </a:cxnLst>
                <a:rect l="0" t="0" r="r" b="b"/>
                <a:pathLst>
                  <a:path w="24" h="47">
                    <a:moveTo>
                      <a:pt x="5" y="0"/>
                    </a:moveTo>
                    <a:cubicBezTo>
                      <a:pt x="2" y="1"/>
                      <a:pt x="3" y="7"/>
                      <a:pt x="1" y="11"/>
                    </a:cubicBezTo>
                    <a:cubicBezTo>
                      <a:pt x="0" y="15"/>
                      <a:pt x="0" y="20"/>
                      <a:pt x="1" y="26"/>
                    </a:cubicBezTo>
                    <a:cubicBezTo>
                      <a:pt x="1" y="32"/>
                      <a:pt x="1" y="39"/>
                      <a:pt x="6" y="43"/>
                    </a:cubicBezTo>
                    <a:cubicBezTo>
                      <a:pt x="13" y="47"/>
                      <a:pt x="23" y="36"/>
                      <a:pt x="24" y="27"/>
                    </a:cubicBezTo>
                    <a:cubicBezTo>
                      <a:pt x="24" y="17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6" name="Freeform 146"/>
              <p:cNvSpPr/>
              <p:nvPr/>
            </p:nvSpPr>
            <p:spPr bwMode="auto">
              <a:xfrm>
                <a:off x="5273675" y="3509963"/>
                <a:ext cx="160338" cy="317500"/>
              </a:xfrm>
              <a:custGeom>
                <a:avLst/>
                <a:gdLst/>
                <a:ahLst/>
                <a:cxnLst>
                  <a:cxn ang="0">
                    <a:pos x="71" y="5"/>
                  </a:cxn>
                  <a:cxn ang="0">
                    <a:pos x="67" y="9"/>
                  </a:cxn>
                  <a:cxn ang="0">
                    <a:pos x="65" y="17"/>
                  </a:cxn>
                  <a:cxn ang="0">
                    <a:pos x="59" y="22"/>
                  </a:cxn>
                  <a:cxn ang="0">
                    <a:pos x="53" y="27"/>
                  </a:cxn>
                  <a:cxn ang="0">
                    <a:pos x="53" y="33"/>
                  </a:cxn>
                  <a:cxn ang="0">
                    <a:pos x="44" y="40"/>
                  </a:cxn>
                  <a:cxn ang="0">
                    <a:pos x="29" y="48"/>
                  </a:cxn>
                  <a:cxn ang="0">
                    <a:pos x="14" y="50"/>
                  </a:cxn>
                  <a:cxn ang="0">
                    <a:pos x="10" y="65"/>
                  </a:cxn>
                  <a:cxn ang="0">
                    <a:pos x="11" y="86"/>
                  </a:cxn>
                  <a:cxn ang="0">
                    <a:pos x="8" y="109"/>
                  </a:cxn>
                  <a:cxn ang="0">
                    <a:pos x="4" y="136"/>
                  </a:cxn>
                  <a:cxn ang="0">
                    <a:pos x="11" y="157"/>
                  </a:cxn>
                  <a:cxn ang="0">
                    <a:pos x="31" y="162"/>
                  </a:cxn>
                  <a:cxn ang="0">
                    <a:pos x="43" y="158"/>
                  </a:cxn>
                  <a:cxn ang="0">
                    <a:pos x="59" y="110"/>
                  </a:cxn>
                  <a:cxn ang="0">
                    <a:pos x="72" y="66"/>
                  </a:cxn>
                  <a:cxn ang="0">
                    <a:pos x="74" y="54"/>
                  </a:cxn>
                  <a:cxn ang="0">
                    <a:pos x="77" y="47"/>
                  </a:cxn>
                  <a:cxn ang="0">
                    <a:pos x="83" y="45"/>
                  </a:cxn>
                  <a:cxn ang="0">
                    <a:pos x="79" y="24"/>
                  </a:cxn>
                  <a:cxn ang="0">
                    <a:pos x="71" y="5"/>
                  </a:cxn>
                </a:cxnLst>
                <a:rect l="0" t="0" r="r" b="b"/>
                <a:pathLst>
                  <a:path w="84" h="166">
                    <a:moveTo>
                      <a:pt x="71" y="5"/>
                    </a:moveTo>
                    <a:cubicBezTo>
                      <a:pt x="70" y="0"/>
                      <a:pt x="68" y="7"/>
                      <a:pt x="67" y="9"/>
                    </a:cubicBezTo>
                    <a:cubicBezTo>
                      <a:pt x="66" y="10"/>
                      <a:pt x="65" y="14"/>
                      <a:pt x="65" y="17"/>
                    </a:cubicBezTo>
                    <a:cubicBezTo>
                      <a:pt x="66" y="19"/>
                      <a:pt x="61" y="22"/>
                      <a:pt x="59" y="22"/>
                    </a:cubicBezTo>
                    <a:cubicBezTo>
                      <a:pt x="56" y="21"/>
                      <a:pt x="52" y="23"/>
                      <a:pt x="53" y="27"/>
                    </a:cubicBezTo>
                    <a:cubicBezTo>
                      <a:pt x="54" y="30"/>
                      <a:pt x="51" y="30"/>
                      <a:pt x="53" y="33"/>
                    </a:cubicBezTo>
                    <a:cubicBezTo>
                      <a:pt x="54" y="36"/>
                      <a:pt x="49" y="39"/>
                      <a:pt x="44" y="40"/>
                    </a:cubicBezTo>
                    <a:cubicBezTo>
                      <a:pt x="40" y="40"/>
                      <a:pt x="34" y="48"/>
                      <a:pt x="29" y="48"/>
                    </a:cubicBezTo>
                    <a:cubicBezTo>
                      <a:pt x="24" y="47"/>
                      <a:pt x="19" y="51"/>
                      <a:pt x="14" y="50"/>
                    </a:cubicBezTo>
                    <a:cubicBezTo>
                      <a:pt x="10" y="50"/>
                      <a:pt x="13" y="59"/>
                      <a:pt x="10" y="65"/>
                    </a:cubicBezTo>
                    <a:cubicBezTo>
                      <a:pt x="6" y="71"/>
                      <a:pt x="8" y="78"/>
                      <a:pt x="11" y="86"/>
                    </a:cubicBezTo>
                    <a:cubicBezTo>
                      <a:pt x="14" y="93"/>
                      <a:pt x="16" y="99"/>
                      <a:pt x="8" y="109"/>
                    </a:cubicBezTo>
                    <a:cubicBezTo>
                      <a:pt x="0" y="118"/>
                      <a:pt x="1" y="129"/>
                      <a:pt x="4" y="136"/>
                    </a:cubicBezTo>
                    <a:cubicBezTo>
                      <a:pt x="7" y="142"/>
                      <a:pt x="7" y="152"/>
                      <a:pt x="11" y="157"/>
                    </a:cubicBezTo>
                    <a:cubicBezTo>
                      <a:pt x="16" y="162"/>
                      <a:pt x="28" y="166"/>
                      <a:pt x="31" y="162"/>
                    </a:cubicBezTo>
                    <a:cubicBezTo>
                      <a:pt x="35" y="158"/>
                      <a:pt x="39" y="162"/>
                      <a:pt x="43" y="158"/>
                    </a:cubicBezTo>
                    <a:cubicBezTo>
                      <a:pt x="47" y="153"/>
                      <a:pt x="54" y="127"/>
                      <a:pt x="59" y="110"/>
                    </a:cubicBezTo>
                    <a:cubicBezTo>
                      <a:pt x="65" y="93"/>
                      <a:pt x="72" y="71"/>
                      <a:pt x="72" y="66"/>
                    </a:cubicBezTo>
                    <a:cubicBezTo>
                      <a:pt x="71" y="62"/>
                      <a:pt x="76" y="59"/>
                      <a:pt x="74" y="54"/>
                    </a:cubicBezTo>
                    <a:cubicBezTo>
                      <a:pt x="72" y="49"/>
                      <a:pt x="74" y="43"/>
                      <a:pt x="77" y="47"/>
                    </a:cubicBezTo>
                    <a:cubicBezTo>
                      <a:pt x="79" y="51"/>
                      <a:pt x="82" y="51"/>
                      <a:pt x="83" y="45"/>
                    </a:cubicBezTo>
                    <a:cubicBezTo>
                      <a:pt x="84" y="40"/>
                      <a:pt x="79" y="32"/>
                      <a:pt x="79" y="24"/>
                    </a:cubicBezTo>
                    <a:cubicBezTo>
                      <a:pt x="79" y="16"/>
                      <a:pt x="72" y="9"/>
                      <a:pt x="71" y="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7" name="Freeform 147"/>
              <p:cNvSpPr>
                <a:spLocks noEditPoints="1"/>
              </p:cNvSpPr>
              <p:nvPr/>
            </p:nvSpPr>
            <p:spPr bwMode="auto">
              <a:xfrm>
                <a:off x="5267325" y="2838450"/>
                <a:ext cx="258763" cy="15716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73" y="4"/>
                  </a:cxn>
                  <a:cxn ang="0">
                    <a:pos x="56" y="19"/>
                  </a:cxn>
                  <a:cxn ang="0">
                    <a:pos x="48" y="22"/>
                  </a:cxn>
                  <a:cxn ang="0">
                    <a:pos x="32" y="20"/>
                  </a:cxn>
                  <a:cxn ang="0">
                    <a:pos x="18" y="19"/>
                  </a:cxn>
                  <a:cxn ang="0">
                    <a:pos x="10" y="17"/>
                  </a:cxn>
                  <a:cxn ang="0">
                    <a:pos x="5" y="21"/>
                  </a:cxn>
                  <a:cxn ang="0">
                    <a:pos x="6" y="28"/>
                  </a:cxn>
                  <a:cxn ang="0">
                    <a:pos x="0" y="30"/>
                  </a:cxn>
                  <a:cxn ang="0">
                    <a:pos x="1" y="37"/>
                  </a:cxn>
                  <a:cxn ang="0">
                    <a:pos x="5" y="55"/>
                  </a:cxn>
                  <a:cxn ang="0">
                    <a:pos x="9" y="72"/>
                  </a:cxn>
                  <a:cxn ang="0">
                    <a:pos x="29" y="70"/>
                  </a:cxn>
                  <a:cxn ang="0">
                    <a:pos x="44" y="65"/>
                  </a:cxn>
                  <a:cxn ang="0">
                    <a:pos x="56" y="59"/>
                  </a:cxn>
                  <a:cxn ang="0">
                    <a:pos x="67" y="57"/>
                  </a:cxn>
                  <a:cxn ang="0">
                    <a:pos x="76" y="51"/>
                  </a:cxn>
                  <a:cxn ang="0">
                    <a:pos x="100" y="43"/>
                  </a:cxn>
                  <a:cxn ang="0">
                    <a:pos x="111" y="32"/>
                  </a:cxn>
                  <a:cxn ang="0">
                    <a:pos x="120" y="28"/>
                  </a:cxn>
                  <a:cxn ang="0">
                    <a:pos x="106" y="0"/>
                  </a:cxn>
                  <a:cxn ang="0">
                    <a:pos x="95" y="3"/>
                  </a:cxn>
                  <a:cxn ang="0">
                    <a:pos x="123" y="78"/>
                  </a:cxn>
                  <a:cxn ang="0">
                    <a:pos x="134" y="76"/>
                  </a:cxn>
                  <a:cxn ang="0">
                    <a:pos x="123" y="78"/>
                  </a:cxn>
                </a:cxnLst>
                <a:rect l="0" t="0" r="r" b="b"/>
                <a:pathLst>
                  <a:path w="135" h="82">
                    <a:moveTo>
                      <a:pt x="95" y="3"/>
                    </a:moveTo>
                    <a:cubicBezTo>
                      <a:pt x="90" y="4"/>
                      <a:pt x="75" y="3"/>
                      <a:pt x="73" y="4"/>
                    </a:cubicBezTo>
                    <a:cubicBezTo>
                      <a:pt x="71" y="5"/>
                      <a:pt x="58" y="15"/>
                      <a:pt x="56" y="19"/>
                    </a:cubicBezTo>
                    <a:cubicBezTo>
                      <a:pt x="54" y="24"/>
                      <a:pt x="51" y="25"/>
                      <a:pt x="48" y="22"/>
                    </a:cubicBezTo>
                    <a:cubicBezTo>
                      <a:pt x="45" y="20"/>
                      <a:pt x="33" y="21"/>
                      <a:pt x="32" y="20"/>
                    </a:cubicBezTo>
                    <a:cubicBezTo>
                      <a:pt x="31" y="19"/>
                      <a:pt x="23" y="18"/>
                      <a:pt x="18" y="19"/>
                    </a:cubicBezTo>
                    <a:cubicBezTo>
                      <a:pt x="14" y="19"/>
                      <a:pt x="12" y="17"/>
                      <a:pt x="10" y="17"/>
                    </a:cubicBezTo>
                    <a:cubicBezTo>
                      <a:pt x="8" y="18"/>
                      <a:pt x="6" y="20"/>
                      <a:pt x="5" y="21"/>
                    </a:cubicBezTo>
                    <a:cubicBezTo>
                      <a:pt x="4" y="23"/>
                      <a:pt x="6" y="26"/>
                      <a:pt x="6" y="28"/>
                    </a:cubicBezTo>
                    <a:cubicBezTo>
                      <a:pt x="5" y="28"/>
                      <a:pt x="3" y="29"/>
                      <a:pt x="0" y="30"/>
                    </a:cubicBezTo>
                    <a:cubicBezTo>
                      <a:pt x="1" y="33"/>
                      <a:pt x="2" y="35"/>
                      <a:pt x="1" y="37"/>
                    </a:cubicBezTo>
                    <a:cubicBezTo>
                      <a:pt x="0" y="41"/>
                      <a:pt x="1" y="50"/>
                      <a:pt x="5" y="55"/>
                    </a:cubicBezTo>
                    <a:cubicBezTo>
                      <a:pt x="8" y="61"/>
                      <a:pt x="7" y="70"/>
                      <a:pt x="9" y="72"/>
                    </a:cubicBezTo>
                    <a:cubicBezTo>
                      <a:pt x="10" y="74"/>
                      <a:pt x="23" y="73"/>
                      <a:pt x="29" y="70"/>
                    </a:cubicBezTo>
                    <a:cubicBezTo>
                      <a:pt x="35" y="66"/>
                      <a:pt x="39" y="65"/>
                      <a:pt x="44" y="65"/>
                    </a:cubicBezTo>
                    <a:cubicBezTo>
                      <a:pt x="48" y="65"/>
                      <a:pt x="54" y="61"/>
                      <a:pt x="56" y="59"/>
                    </a:cubicBezTo>
                    <a:cubicBezTo>
                      <a:pt x="57" y="57"/>
                      <a:pt x="64" y="57"/>
                      <a:pt x="67" y="57"/>
                    </a:cubicBezTo>
                    <a:cubicBezTo>
                      <a:pt x="70" y="58"/>
                      <a:pt x="73" y="54"/>
                      <a:pt x="76" y="51"/>
                    </a:cubicBezTo>
                    <a:cubicBezTo>
                      <a:pt x="79" y="48"/>
                      <a:pt x="89" y="47"/>
                      <a:pt x="100" y="43"/>
                    </a:cubicBezTo>
                    <a:cubicBezTo>
                      <a:pt x="110" y="40"/>
                      <a:pt x="108" y="35"/>
                      <a:pt x="111" y="32"/>
                    </a:cubicBezTo>
                    <a:cubicBezTo>
                      <a:pt x="113" y="30"/>
                      <a:pt x="116" y="30"/>
                      <a:pt x="120" y="28"/>
                    </a:cubicBezTo>
                    <a:cubicBezTo>
                      <a:pt x="115" y="18"/>
                      <a:pt x="109" y="6"/>
                      <a:pt x="106" y="0"/>
                    </a:cubicBezTo>
                    <a:cubicBezTo>
                      <a:pt x="101" y="1"/>
                      <a:pt x="97" y="3"/>
                      <a:pt x="95" y="3"/>
                    </a:cubicBezTo>
                    <a:close/>
                    <a:moveTo>
                      <a:pt x="123" y="78"/>
                    </a:moveTo>
                    <a:cubicBezTo>
                      <a:pt x="127" y="82"/>
                      <a:pt x="134" y="77"/>
                      <a:pt x="134" y="76"/>
                    </a:cubicBezTo>
                    <a:cubicBezTo>
                      <a:pt x="135" y="74"/>
                      <a:pt x="119" y="73"/>
                      <a:pt x="123" y="78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8" name="Freeform 148"/>
              <p:cNvSpPr>
                <a:spLocks noEditPoints="1"/>
              </p:cNvSpPr>
              <p:nvPr/>
            </p:nvSpPr>
            <p:spPr bwMode="auto">
              <a:xfrm>
                <a:off x="7675563" y="3378200"/>
                <a:ext cx="174625" cy="12541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5" y="19"/>
                  </a:cxn>
                  <a:cxn ang="0">
                    <a:pos x="1" y="3"/>
                  </a:cxn>
                  <a:cxn ang="0">
                    <a:pos x="22" y="17"/>
                  </a:cxn>
                  <a:cxn ang="0">
                    <a:pos x="32" y="24"/>
                  </a:cxn>
                  <a:cxn ang="0">
                    <a:pos x="22" y="17"/>
                  </a:cxn>
                  <a:cxn ang="0">
                    <a:pos x="60" y="37"/>
                  </a:cxn>
                  <a:cxn ang="0">
                    <a:pos x="44" y="28"/>
                  </a:cxn>
                  <a:cxn ang="0">
                    <a:pos x="60" y="37"/>
                  </a:cxn>
                  <a:cxn ang="0">
                    <a:pos x="58" y="47"/>
                  </a:cxn>
                  <a:cxn ang="0">
                    <a:pos x="69" y="54"/>
                  </a:cxn>
                  <a:cxn ang="0">
                    <a:pos x="58" y="47"/>
                  </a:cxn>
                  <a:cxn ang="0">
                    <a:pos x="78" y="58"/>
                  </a:cxn>
                  <a:cxn ang="0">
                    <a:pos x="89" y="63"/>
                  </a:cxn>
                  <a:cxn ang="0">
                    <a:pos x="78" y="58"/>
                  </a:cxn>
                  <a:cxn ang="0">
                    <a:pos x="70" y="36"/>
                  </a:cxn>
                  <a:cxn ang="0">
                    <a:pos x="79" y="51"/>
                  </a:cxn>
                  <a:cxn ang="0">
                    <a:pos x="70" y="36"/>
                  </a:cxn>
                </a:cxnLst>
                <a:rect l="0" t="0" r="r" b="b"/>
                <a:pathLst>
                  <a:path w="92" h="66">
                    <a:moveTo>
                      <a:pt x="1" y="3"/>
                    </a:moveTo>
                    <a:cubicBezTo>
                      <a:pt x="0" y="6"/>
                      <a:pt x="11" y="21"/>
                      <a:pt x="15" y="19"/>
                    </a:cubicBezTo>
                    <a:cubicBezTo>
                      <a:pt x="22" y="14"/>
                      <a:pt x="2" y="0"/>
                      <a:pt x="1" y="3"/>
                    </a:cubicBezTo>
                    <a:close/>
                    <a:moveTo>
                      <a:pt x="22" y="17"/>
                    </a:moveTo>
                    <a:cubicBezTo>
                      <a:pt x="22" y="18"/>
                      <a:pt x="30" y="26"/>
                      <a:pt x="32" y="24"/>
                    </a:cubicBezTo>
                    <a:cubicBezTo>
                      <a:pt x="34" y="23"/>
                      <a:pt x="23" y="14"/>
                      <a:pt x="22" y="17"/>
                    </a:cubicBezTo>
                    <a:close/>
                    <a:moveTo>
                      <a:pt x="60" y="37"/>
                    </a:moveTo>
                    <a:cubicBezTo>
                      <a:pt x="63" y="35"/>
                      <a:pt x="44" y="25"/>
                      <a:pt x="44" y="28"/>
                    </a:cubicBezTo>
                    <a:cubicBezTo>
                      <a:pt x="44" y="31"/>
                      <a:pt x="57" y="38"/>
                      <a:pt x="60" y="37"/>
                    </a:cubicBezTo>
                    <a:close/>
                    <a:moveTo>
                      <a:pt x="58" y="47"/>
                    </a:moveTo>
                    <a:cubicBezTo>
                      <a:pt x="59" y="52"/>
                      <a:pt x="66" y="55"/>
                      <a:pt x="69" y="54"/>
                    </a:cubicBezTo>
                    <a:cubicBezTo>
                      <a:pt x="72" y="52"/>
                      <a:pt x="57" y="42"/>
                      <a:pt x="58" y="47"/>
                    </a:cubicBezTo>
                    <a:close/>
                    <a:moveTo>
                      <a:pt x="78" y="58"/>
                    </a:moveTo>
                    <a:cubicBezTo>
                      <a:pt x="79" y="60"/>
                      <a:pt x="85" y="66"/>
                      <a:pt x="89" y="63"/>
                    </a:cubicBezTo>
                    <a:cubicBezTo>
                      <a:pt x="92" y="61"/>
                      <a:pt x="78" y="56"/>
                      <a:pt x="78" y="58"/>
                    </a:cubicBezTo>
                    <a:close/>
                    <a:moveTo>
                      <a:pt x="70" y="36"/>
                    </a:moveTo>
                    <a:cubicBezTo>
                      <a:pt x="67" y="42"/>
                      <a:pt x="77" y="51"/>
                      <a:pt x="79" y="51"/>
                    </a:cubicBezTo>
                    <a:cubicBezTo>
                      <a:pt x="80" y="52"/>
                      <a:pt x="72" y="32"/>
                      <a:pt x="70" y="3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49" name="Freeform 149"/>
              <p:cNvSpPr>
                <a:spLocks noEditPoints="1"/>
              </p:cNvSpPr>
              <p:nvPr/>
            </p:nvSpPr>
            <p:spPr bwMode="auto">
              <a:xfrm>
                <a:off x="7675563" y="3378200"/>
                <a:ext cx="174625" cy="12541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5" y="19"/>
                  </a:cxn>
                  <a:cxn ang="0">
                    <a:pos x="1" y="3"/>
                  </a:cxn>
                  <a:cxn ang="0">
                    <a:pos x="22" y="17"/>
                  </a:cxn>
                  <a:cxn ang="0">
                    <a:pos x="32" y="24"/>
                  </a:cxn>
                  <a:cxn ang="0">
                    <a:pos x="22" y="17"/>
                  </a:cxn>
                  <a:cxn ang="0">
                    <a:pos x="60" y="37"/>
                  </a:cxn>
                  <a:cxn ang="0">
                    <a:pos x="44" y="28"/>
                  </a:cxn>
                  <a:cxn ang="0">
                    <a:pos x="60" y="37"/>
                  </a:cxn>
                  <a:cxn ang="0">
                    <a:pos x="58" y="47"/>
                  </a:cxn>
                  <a:cxn ang="0">
                    <a:pos x="69" y="54"/>
                  </a:cxn>
                  <a:cxn ang="0">
                    <a:pos x="58" y="47"/>
                  </a:cxn>
                  <a:cxn ang="0">
                    <a:pos x="78" y="58"/>
                  </a:cxn>
                  <a:cxn ang="0">
                    <a:pos x="89" y="63"/>
                  </a:cxn>
                  <a:cxn ang="0">
                    <a:pos x="78" y="58"/>
                  </a:cxn>
                  <a:cxn ang="0">
                    <a:pos x="70" y="36"/>
                  </a:cxn>
                  <a:cxn ang="0">
                    <a:pos x="79" y="51"/>
                  </a:cxn>
                  <a:cxn ang="0">
                    <a:pos x="70" y="36"/>
                  </a:cxn>
                </a:cxnLst>
                <a:rect l="0" t="0" r="r" b="b"/>
                <a:pathLst>
                  <a:path w="92" h="66">
                    <a:moveTo>
                      <a:pt x="1" y="3"/>
                    </a:moveTo>
                    <a:cubicBezTo>
                      <a:pt x="0" y="6"/>
                      <a:pt x="11" y="21"/>
                      <a:pt x="15" y="19"/>
                    </a:cubicBezTo>
                    <a:cubicBezTo>
                      <a:pt x="22" y="14"/>
                      <a:pt x="2" y="0"/>
                      <a:pt x="1" y="3"/>
                    </a:cubicBezTo>
                    <a:close/>
                    <a:moveTo>
                      <a:pt x="22" y="17"/>
                    </a:moveTo>
                    <a:cubicBezTo>
                      <a:pt x="22" y="18"/>
                      <a:pt x="30" y="26"/>
                      <a:pt x="32" y="24"/>
                    </a:cubicBezTo>
                    <a:cubicBezTo>
                      <a:pt x="34" y="23"/>
                      <a:pt x="23" y="14"/>
                      <a:pt x="22" y="17"/>
                    </a:cubicBezTo>
                    <a:close/>
                    <a:moveTo>
                      <a:pt x="60" y="37"/>
                    </a:moveTo>
                    <a:cubicBezTo>
                      <a:pt x="63" y="35"/>
                      <a:pt x="44" y="25"/>
                      <a:pt x="44" y="28"/>
                    </a:cubicBezTo>
                    <a:cubicBezTo>
                      <a:pt x="44" y="31"/>
                      <a:pt x="57" y="38"/>
                      <a:pt x="60" y="37"/>
                    </a:cubicBezTo>
                    <a:close/>
                    <a:moveTo>
                      <a:pt x="58" y="47"/>
                    </a:moveTo>
                    <a:cubicBezTo>
                      <a:pt x="59" y="52"/>
                      <a:pt x="66" y="55"/>
                      <a:pt x="69" y="54"/>
                    </a:cubicBezTo>
                    <a:cubicBezTo>
                      <a:pt x="72" y="52"/>
                      <a:pt x="57" y="42"/>
                      <a:pt x="58" y="47"/>
                    </a:cubicBezTo>
                    <a:close/>
                    <a:moveTo>
                      <a:pt x="78" y="58"/>
                    </a:moveTo>
                    <a:cubicBezTo>
                      <a:pt x="79" y="60"/>
                      <a:pt x="85" y="66"/>
                      <a:pt x="89" y="63"/>
                    </a:cubicBezTo>
                    <a:cubicBezTo>
                      <a:pt x="92" y="61"/>
                      <a:pt x="78" y="56"/>
                      <a:pt x="78" y="58"/>
                    </a:cubicBezTo>
                    <a:close/>
                    <a:moveTo>
                      <a:pt x="70" y="36"/>
                    </a:moveTo>
                    <a:cubicBezTo>
                      <a:pt x="67" y="42"/>
                      <a:pt x="77" y="51"/>
                      <a:pt x="79" y="51"/>
                    </a:cubicBezTo>
                    <a:cubicBezTo>
                      <a:pt x="80" y="52"/>
                      <a:pt x="72" y="32"/>
                      <a:pt x="70" y="3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0" name="Freeform 150"/>
              <p:cNvSpPr>
                <a:spLocks noEditPoints="1"/>
              </p:cNvSpPr>
              <p:nvPr/>
            </p:nvSpPr>
            <p:spPr bwMode="auto">
              <a:xfrm>
                <a:off x="6769100" y="3492500"/>
                <a:ext cx="884238" cy="787400"/>
              </a:xfrm>
              <a:custGeom>
                <a:avLst/>
                <a:gdLst/>
                <a:ahLst/>
                <a:cxnLst>
                  <a:cxn ang="0">
                    <a:pos x="457" y="180"/>
                  </a:cxn>
                  <a:cxn ang="0">
                    <a:pos x="438" y="160"/>
                  </a:cxn>
                  <a:cxn ang="0">
                    <a:pos x="424" y="139"/>
                  </a:cxn>
                  <a:cxn ang="0">
                    <a:pos x="410" y="124"/>
                  </a:cxn>
                  <a:cxn ang="0">
                    <a:pos x="378" y="93"/>
                  </a:cxn>
                  <a:cxn ang="0">
                    <a:pos x="367" y="53"/>
                  </a:cxn>
                  <a:cxn ang="0">
                    <a:pos x="347" y="33"/>
                  </a:cxn>
                  <a:cxn ang="0">
                    <a:pos x="329" y="10"/>
                  </a:cxn>
                  <a:cxn ang="0">
                    <a:pos x="324" y="51"/>
                  </a:cxn>
                  <a:cxn ang="0">
                    <a:pos x="297" y="76"/>
                  </a:cxn>
                  <a:cxn ang="0">
                    <a:pos x="265" y="59"/>
                  </a:cxn>
                  <a:cxn ang="0">
                    <a:pos x="259" y="35"/>
                  </a:cxn>
                  <a:cxn ang="0">
                    <a:pos x="268" y="17"/>
                  </a:cxn>
                  <a:cxn ang="0">
                    <a:pos x="251" y="19"/>
                  </a:cxn>
                  <a:cxn ang="0">
                    <a:pos x="222" y="13"/>
                  </a:cxn>
                  <a:cxn ang="0">
                    <a:pos x="194" y="32"/>
                  </a:cxn>
                  <a:cxn ang="0">
                    <a:pos x="184" y="51"/>
                  </a:cxn>
                  <a:cxn ang="0">
                    <a:pos x="167" y="44"/>
                  </a:cxn>
                  <a:cxn ang="0">
                    <a:pos x="147" y="46"/>
                  </a:cxn>
                  <a:cxn ang="0">
                    <a:pos x="131" y="55"/>
                  </a:cxn>
                  <a:cxn ang="0">
                    <a:pos x="123" y="73"/>
                  </a:cxn>
                  <a:cxn ang="0">
                    <a:pos x="106" y="75"/>
                  </a:cxn>
                  <a:cxn ang="0">
                    <a:pos x="69" y="110"/>
                  </a:cxn>
                  <a:cxn ang="0">
                    <a:pos x="34" y="121"/>
                  </a:cxn>
                  <a:cxn ang="0">
                    <a:pos x="13" y="130"/>
                  </a:cxn>
                  <a:cxn ang="0">
                    <a:pos x="6" y="169"/>
                  </a:cxn>
                  <a:cxn ang="0">
                    <a:pos x="9" y="187"/>
                  </a:cxn>
                  <a:cxn ang="0">
                    <a:pos x="22" y="227"/>
                  </a:cxn>
                  <a:cxn ang="0">
                    <a:pos x="23" y="277"/>
                  </a:cxn>
                  <a:cxn ang="0">
                    <a:pos x="56" y="294"/>
                  </a:cxn>
                  <a:cxn ang="0">
                    <a:pos x="104" y="280"/>
                  </a:cxn>
                  <a:cxn ang="0">
                    <a:pos x="157" y="260"/>
                  </a:cxn>
                  <a:cxn ang="0">
                    <a:pos x="219" y="256"/>
                  </a:cxn>
                  <a:cxn ang="0">
                    <a:pos x="240" y="268"/>
                  </a:cxn>
                  <a:cxn ang="0">
                    <a:pos x="262" y="287"/>
                  </a:cxn>
                  <a:cxn ang="0">
                    <a:pos x="278" y="285"/>
                  </a:cxn>
                  <a:cxn ang="0">
                    <a:pos x="288" y="289"/>
                  </a:cxn>
                  <a:cxn ang="0">
                    <a:pos x="304" y="317"/>
                  </a:cxn>
                  <a:cxn ang="0">
                    <a:pos x="344" y="344"/>
                  </a:cxn>
                  <a:cxn ang="0">
                    <a:pos x="365" y="341"/>
                  </a:cxn>
                  <a:cxn ang="0">
                    <a:pos x="379" y="348"/>
                  </a:cxn>
                  <a:cxn ang="0">
                    <a:pos x="419" y="330"/>
                  </a:cxn>
                  <a:cxn ang="0">
                    <a:pos x="443" y="266"/>
                  </a:cxn>
                  <a:cxn ang="0">
                    <a:pos x="458" y="228"/>
                  </a:cxn>
                  <a:cxn ang="0">
                    <a:pos x="210" y="11"/>
                  </a:cxn>
                  <a:cxn ang="0">
                    <a:pos x="266" y="307"/>
                  </a:cxn>
                  <a:cxn ang="0">
                    <a:pos x="379" y="376"/>
                  </a:cxn>
                  <a:cxn ang="0">
                    <a:pos x="380" y="411"/>
                  </a:cxn>
                  <a:cxn ang="0">
                    <a:pos x="395" y="402"/>
                  </a:cxn>
                  <a:cxn ang="0">
                    <a:pos x="379" y="376"/>
                  </a:cxn>
                </a:cxnLst>
                <a:rect l="0" t="0" r="r" b="b"/>
                <a:pathLst>
                  <a:path w="463" h="412">
                    <a:moveTo>
                      <a:pt x="460" y="207"/>
                    </a:moveTo>
                    <a:cubicBezTo>
                      <a:pt x="462" y="205"/>
                      <a:pt x="459" y="197"/>
                      <a:pt x="457" y="198"/>
                    </a:cubicBezTo>
                    <a:cubicBezTo>
                      <a:pt x="456" y="200"/>
                      <a:pt x="456" y="186"/>
                      <a:pt x="457" y="180"/>
                    </a:cubicBezTo>
                    <a:cubicBezTo>
                      <a:pt x="458" y="173"/>
                      <a:pt x="457" y="174"/>
                      <a:pt x="454" y="177"/>
                    </a:cubicBezTo>
                    <a:cubicBezTo>
                      <a:pt x="451" y="181"/>
                      <a:pt x="447" y="171"/>
                      <a:pt x="447" y="169"/>
                    </a:cubicBezTo>
                    <a:cubicBezTo>
                      <a:pt x="446" y="166"/>
                      <a:pt x="442" y="159"/>
                      <a:pt x="438" y="160"/>
                    </a:cubicBezTo>
                    <a:cubicBezTo>
                      <a:pt x="434" y="161"/>
                      <a:pt x="436" y="154"/>
                      <a:pt x="432" y="155"/>
                    </a:cubicBezTo>
                    <a:cubicBezTo>
                      <a:pt x="428" y="156"/>
                      <a:pt x="428" y="149"/>
                      <a:pt x="428" y="143"/>
                    </a:cubicBezTo>
                    <a:cubicBezTo>
                      <a:pt x="429" y="137"/>
                      <a:pt x="426" y="142"/>
                      <a:pt x="424" y="139"/>
                    </a:cubicBezTo>
                    <a:cubicBezTo>
                      <a:pt x="422" y="137"/>
                      <a:pt x="420" y="139"/>
                      <a:pt x="417" y="140"/>
                    </a:cubicBezTo>
                    <a:cubicBezTo>
                      <a:pt x="415" y="141"/>
                      <a:pt x="414" y="135"/>
                      <a:pt x="415" y="132"/>
                    </a:cubicBezTo>
                    <a:cubicBezTo>
                      <a:pt x="415" y="130"/>
                      <a:pt x="414" y="127"/>
                      <a:pt x="410" y="124"/>
                    </a:cubicBezTo>
                    <a:cubicBezTo>
                      <a:pt x="407" y="121"/>
                      <a:pt x="406" y="119"/>
                      <a:pt x="407" y="116"/>
                    </a:cubicBezTo>
                    <a:cubicBezTo>
                      <a:pt x="407" y="112"/>
                      <a:pt x="385" y="101"/>
                      <a:pt x="381" y="100"/>
                    </a:cubicBezTo>
                    <a:cubicBezTo>
                      <a:pt x="376" y="99"/>
                      <a:pt x="380" y="94"/>
                      <a:pt x="378" y="93"/>
                    </a:cubicBezTo>
                    <a:cubicBezTo>
                      <a:pt x="376" y="91"/>
                      <a:pt x="375" y="84"/>
                      <a:pt x="375" y="79"/>
                    </a:cubicBezTo>
                    <a:cubicBezTo>
                      <a:pt x="375" y="73"/>
                      <a:pt x="368" y="72"/>
                      <a:pt x="368" y="67"/>
                    </a:cubicBezTo>
                    <a:cubicBezTo>
                      <a:pt x="369" y="63"/>
                      <a:pt x="366" y="58"/>
                      <a:pt x="367" y="53"/>
                    </a:cubicBezTo>
                    <a:cubicBezTo>
                      <a:pt x="367" y="48"/>
                      <a:pt x="360" y="47"/>
                      <a:pt x="359" y="44"/>
                    </a:cubicBezTo>
                    <a:cubicBezTo>
                      <a:pt x="359" y="42"/>
                      <a:pt x="355" y="44"/>
                      <a:pt x="351" y="45"/>
                    </a:cubicBezTo>
                    <a:cubicBezTo>
                      <a:pt x="346" y="45"/>
                      <a:pt x="347" y="39"/>
                      <a:pt x="347" y="33"/>
                    </a:cubicBezTo>
                    <a:cubicBezTo>
                      <a:pt x="348" y="28"/>
                      <a:pt x="345" y="18"/>
                      <a:pt x="342" y="15"/>
                    </a:cubicBezTo>
                    <a:cubicBezTo>
                      <a:pt x="338" y="13"/>
                      <a:pt x="338" y="3"/>
                      <a:pt x="336" y="2"/>
                    </a:cubicBezTo>
                    <a:cubicBezTo>
                      <a:pt x="335" y="0"/>
                      <a:pt x="329" y="7"/>
                      <a:pt x="329" y="10"/>
                    </a:cubicBezTo>
                    <a:cubicBezTo>
                      <a:pt x="329" y="13"/>
                      <a:pt x="329" y="17"/>
                      <a:pt x="326" y="19"/>
                    </a:cubicBezTo>
                    <a:cubicBezTo>
                      <a:pt x="324" y="21"/>
                      <a:pt x="328" y="29"/>
                      <a:pt x="325" y="31"/>
                    </a:cubicBezTo>
                    <a:cubicBezTo>
                      <a:pt x="322" y="34"/>
                      <a:pt x="325" y="45"/>
                      <a:pt x="324" y="51"/>
                    </a:cubicBezTo>
                    <a:cubicBezTo>
                      <a:pt x="323" y="58"/>
                      <a:pt x="323" y="64"/>
                      <a:pt x="320" y="69"/>
                    </a:cubicBezTo>
                    <a:cubicBezTo>
                      <a:pt x="317" y="73"/>
                      <a:pt x="317" y="80"/>
                      <a:pt x="311" y="82"/>
                    </a:cubicBezTo>
                    <a:cubicBezTo>
                      <a:pt x="305" y="84"/>
                      <a:pt x="297" y="79"/>
                      <a:pt x="297" y="76"/>
                    </a:cubicBezTo>
                    <a:cubicBezTo>
                      <a:pt x="297" y="73"/>
                      <a:pt x="291" y="71"/>
                      <a:pt x="287" y="71"/>
                    </a:cubicBezTo>
                    <a:cubicBezTo>
                      <a:pt x="284" y="72"/>
                      <a:pt x="282" y="67"/>
                      <a:pt x="276" y="63"/>
                    </a:cubicBezTo>
                    <a:cubicBezTo>
                      <a:pt x="271" y="58"/>
                      <a:pt x="266" y="64"/>
                      <a:pt x="265" y="59"/>
                    </a:cubicBezTo>
                    <a:cubicBezTo>
                      <a:pt x="263" y="54"/>
                      <a:pt x="261" y="53"/>
                      <a:pt x="257" y="50"/>
                    </a:cubicBezTo>
                    <a:cubicBezTo>
                      <a:pt x="253" y="47"/>
                      <a:pt x="254" y="47"/>
                      <a:pt x="258" y="45"/>
                    </a:cubicBezTo>
                    <a:cubicBezTo>
                      <a:pt x="262" y="42"/>
                      <a:pt x="261" y="38"/>
                      <a:pt x="259" y="35"/>
                    </a:cubicBezTo>
                    <a:cubicBezTo>
                      <a:pt x="257" y="32"/>
                      <a:pt x="261" y="33"/>
                      <a:pt x="266" y="30"/>
                    </a:cubicBezTo>
                    <a:cubicBezTo>
                      <a:pt x="271" y="27"/>
                      <a:pt x="266" y="24"/>
                      <a:pt x="270" y="22"/>
                    </a:cubicBezTo>
                    <a:cubicBezTo>
                      <a:pt x="274" y="21"/>
                      <a:pt x="272" y="18"/>
                      <a:pt x="268" y="17"/>
                    </a:cubicBezTo>
                    <a:cubicBezTo>
                      <a:pt x="264" y="16"/>
                      <a:pt x="265" y="21"/>
                      <a:pt x="263" y="21"/>
                    </a:cubicBezTo>
                    <a:cubicBezTo>
                      <a:pt x="262" y="22"/>
                      <a:pt x="260" y="15"/>
                      <a:pt x="259" y="15"/>
                    </a:cubicBezTo>
                    <a:cubicBezTo>
                      <a:pt x="258" y="16"/>
                      <a:pt x="253" y="22"/>
                      <a:pt x="251" y="19"/>
                    </a:cubicBezTo>
                    <a:cubicBezTo>
                      <a:pt x="248" y="16"/>
                      <a:pt x="234" y="13"/>
                      <a:pt x="229" y="12"/>
                    </a:cubicBezTo>
                    <a:cubicBezTo>
                      <a:pt x="223" y="11"/>
                      <a:pt x="221" y="4"/>
                      <a:pt x="218" y="6"/>
                    </a:cubicBezTo>
                    <a:cubicBezTo>
                      <a:pt x="215" y="7"/>
                      <a:pt x="219" y="9"/>
                      <a:pt x="222" y="13"/>
                    </a:cubicBezTo>
                    <a:cubicBezTo>
                      <a:pt x="226" y="17"/>
                      <a:pt x="210" y="20"/>
                      <a:pt x="205" y="18"/>
                    </a:cubicBezTo>
                    <a:cubicBezTo>
                      <a:pt x="200" y="17"/>
                      <a:pt x="206" y="22"/>
                      <a:pt x="202" y="22"/>
                    </a:cubicBezTo>
                    <a:cubicBezTo>
                      <a:pt x="198" y="21"/>
                      <a:pt x="197" y="28"/>
                      <a:pt x="194" y="32"/>
                    </a:cubicBezTo>
                    <a:cubicBezTo>
                      <a:pt x="191" y="35"/>
                      <a:pt x="193" y="38"/>
                      <a:pt x="189" y="40"/>
                    </a:cubicBezTo>
                    <a:cubicBezTo>
                      <a:pt x="186" y="42"/>
                      <a:pt x="186" y="45"/>
                      <a:pt x="190" y="50"/>
                    </a:cubicBezTo>
                    <a:cubicBezTo>
                      <a:pt x="194" y="54"/>
                      <a:pt x="188" y="55"/>
                      <a:pt x="184" y="51"/>
                    </a:cubicBezTo>
                    <a:cubicBezTo>
                      <a:pt x="180" y="47"/>
                      <a:pt x="177" y="47"/>
                      <a:pt x="177" y="51"/>
                    </a:cubicBezTo>
                    <a:cubicBezTo>
                      <a:pt x="177" y="56"/>
                      <a:pt x="172" y="54"/>
                      <a:pt x="173" y="49"/>
                    </a:cubicBezTo>
                    <a:cubicBezTo>
                      <a:pt x="174" y="44"/>
                      <a:pt x="168" y="46"/>
                      <a:pt x="167" y="44"/>
                    </a:cubicBezTo>
                    <a:cubicBezTo>
                      <a:pt x="166" y="41"/>
                      <a:pt x="161" y="36"/>
                      <a:pt x="157" y="37"/>
                    </a:cubicBezTo>
                    <a:cubicBezTo>
                      <a:pt x="154" y="37"/>
                      <a:pt x="154" y="40"/>
                      <a:pt x="151" y="40"/>
                    </a:cubicBezTo>
                    <a:cubicBezTo>
                      <a:pt x="148" y="40"/>
                      <a:pt x="147" y="42"/>
                      <a:pt x="147" y="46"/>
                    </a:cubicBezTo>
                    <a:cubicBezTo>
                      <a:pt x="148" y="49"/>
                      <a:pt x="142" y="45"/>
                      <a:pt x="139" y="46"/>
                    </a:cubicBezTo>
                    <a:cubicBezTo>
                      <a:pt x="135" y="46"/>
                      <a:pt x="139" y="51"/>
                      <a:pt x="137" y="51"/>
                    </a:cubicBezTo>
                    <a:cubicBezTo>
                      <a:pt x="135" y="51"/>
                      <a:pt x="135" y="55"/>
                      <a:pt x="131" y="55"/>
                    </a:cubicBezTo>
                    <a:cubicBezTo>
                      <a:pt x="128" y="55"/>
                      <a:pt x="129" y="62"/>
                      <a:pt x="129" y="66"/>
                    </a:cubicBezTo>
                    <a:cubicBezTo>
                      <a:pt x="130" y="69"/>
                      <a:pt x="124" y="64"/>
                      <a:pt x="121" y="65"/>
                    </a:cubicBezTo>
                    <a:cubicBezTo>
                      <a:pt x="118" y="66"/>
                      <a:pt x="122" y="69"/>
                      <a:pt x="123" y="73"/>
                    </a:cubicBezTo>
                    <a:cubicBezTo>
                      <a:pt x="124" y="78"/>
                      <a:pt x="121" y="77"/>
                      <a:pt x="119" y="79"/>
                    </a:cubicBezTo>
                    <a:cubicBezTo>
                      <a:pt x="117" y="81"/>
                      <a:pt x="115" y="74"/>
                      <a:pt x="115" y="71"/>
                    </a:cubicBezTo>
                    <a:cubicBezTo>
                      <a:pt x="115" y="67"/>
                      <a:pt x="110" y="70"/>
                      <a:pt x="106" y="75"/>
                    </a:cubicBezTo>
                    <a:cubicBezTo>
                      <a:pt x="101" y="80"/>
                      <a:pt x="107" y="87"/>
                      <a:pt x="105" y="88"/>
                    </a:cubicBezTo>
                    <a:cubicBezTo>
                      <a:pt x="103" y="90"/>
                      <a:pt x="94" y="98"/>
                      <a:pt x="89" y="104"/>
                    </a:cubicBezTo>
                    <a:cubicBezTo>
                      <a:pt x="84" y="111"/>
                      <a:pt x="73" y="107"/>
                      <a:pt x="69" y="110"/>
                    </a:cubicBezTo>
                    <a:cubicBezTo>
                      <a:pt x="66" y="113"/>
                      <a:pt x="62" y="111"/>
                      <a:pt x="58" y="113"/>
                    </a:cubicBezTo>
                    <a:cubicBezTo>
                      <a:pt x="55" y="116"/>
                      <a:pt x="48" y="121"/>
                      <a:pt x="48" y="118"/>
                    </a:cubicBezTo>
                    <a:cubicBezTo>
                      <a:pt x="47" y="115"/>
                      <a:pt x="38" y="117"/>
                      <a:pt x="34" y="121"/>
                    </a:cubicBezTo>
                    <a:cubicBezTo>
                      <a:pt x="30" y="125"/>
                      <a:pt x="24" y="129"/>
                      <a:pt x="20" y="129"/>
                    </a:cubicBezTo>
                    <a:cubicBezTo>
                      <a:pt x="16" y="129"/>
                      <a:pt x="16" y="136"/>
                      <a:pt x="14" y="137"/>
                    </a:cubicBezTo>
                    <a:cubicBezTo>
                      <a:pt x="12" y="139"/>
                      <a:pt x="13" y="132"/>
                      <a:pt x="13" y="130"/>
                    </a:cubicBezTo>
                    <a:cubicBezTo>
                      <a:pt x="13" y="129"/>
                      <a:pt x="9" y="133"/>
                      <a:pt x="7" y="139"/>
                    </a:cubicBezTo>
                    <a:cubicBezTo>
                      <a:pt x="5" y="144"/>
                      <a:pt x="11" y="146"/>
                      <a:pt x="8" y="151"/>
                    </a:cubicBezTo>
                    <a:cubicBezTo>
                      <a:pt x="4" y="157"/>
                      <a:pt x="0" y="162"/>
                      <a:pt x="6" y="169"/>
                    </a:cubicBezTo>
                    <a:cubicBezTo>
                      <a:pt x="11" y="176"/>
                      <a:pt x="14" y="181"/>
                      <a:pt x="12" y="184"/>
                    </a:cubicBezTo>
                    <a:cubicBezTo>
                      <a:pt x="10" y="188"/>
                      <a:pt x="7" y="177"/>
                      <a:pt x="5" y="179"/>
                    </a:cubicBezTo>
                    <a:cubicBezTo>
                      <a:pt x="4" y="180"/>
                      <a:pt x="10" y="184"/>
                      <a:pt x="9" y="187"/>
                    </a:cubicBezTo>
                    <a:cubicBezTo>
                      <a:pt x="7" y="189"/>
                      <a:pt x="2" y="178"/>
                      <a:pt x="1" y="181"/>
                    </a:cubicBezTo>
                    <a:cubicBezTo>
                      <a:pt x="0" y="183"/>
                      <a:pt x="12" y="200"/>
                      <a:pt x="12" y="206"/>
                    </a:cubicBezTo>
                    <a:cubicBezTo>
                      <a:pt x="12" y="212"/>
                      <a:pt x="22" y="218"/>
                      <a:pt x="22" y="227"/>
                    </a:cubicBezTo>
                    <a:cubicBezTo>
                      <a:pt x="21" y="236"/>
                      <a:pt x="30" y="251"/>
                      <a:pt x="32" y="253"/>
                    </a:cubicBezTo>
                    <a:cubicBezTo>
                      <a:pt x="33" y="255"/>
                      <a:pt x="28" y="261"/>
                      <a:pt x="29" y="268"/>
                    </a:cubicBezTo>
                    <a:cubicBezTo>
                      <a:pt x="30" y="275"/>
                      <a:pt x="27" y="277"/>
                      <a:pt x="23" y="277"/>
                    </a:cubicBezTo>
                    <a:cubicBezTo>
                      <a:pt x="18" y="277"/>
                      <a:pt x="21" y="284"/>
                      <a:pt x="26" y="285"/>
                    </a:cubicBezTo>
                    <a:cubicBezTo>
                      <a:pt x="30" y="285"/>
                      <a:pt x="29" y="289"/>
                      <a:pt x="34" y="292"/>
                    </a:cubicBezTo>
                    <a:cubicBezTo>
                      <a:pt x="39" y="296"/>
                      <a:pt x="52" y="294"/>
                      <a:pt x="56" y="294"/>
                    </a:cubicBezTo>
                    <a:cubicBezTo>
                      <a:pt x="60" y="294"/>
                      <a:pt x="61" y="288"/>
                      <a:pt x="67" y="288"/>
                    </a:cubicBezTo>
                    <a:cubicBezTo>
                      <a:pt x="73" y="287"/>
                      <a:pt x="72" y="286"/>
                      <a:pt x="75" y="282"/>
                    </a:cubicBezTo>
                    <a:cubicBezTo>
                      <a:pt x="78" y="279"/>
                      <a:pt x="91" y="280"/>
                      <a:pt x="104" y="280"/>
                    </a:cubicBezTo>
                    <a:cubicBezTo>
                      <a:pt x="117" y="281"/>
                      <a:pt x="123" y="277"/>
                      <a:pt x="125" y="272"/>
                    </a:cubicBezTo>
                    <a:cubicBezTo>
                      <a:pt x="127" y="267"/>
                      <a:pt x="136" y="267"/>
                      <a:pt x="140" y="263"/>
                    </a:cubicBezTo>
                    <a:cubicBezTo>
                      <a:pt x="144" y="260"/>
                      <a:pt x="147" y="259"/>
                      <a:pt x="157" y="260"/>
                    </a:cubicBezTo>
                    <a:cubicBezTo>
                      <a:pt x="167" y="260"/>
                      <a:pt x="176" y="255"/>
                      <a:pt x="182" y="253"/>
                    </a:cubicBezTo>
                    <a:cubicBezTo>
                      <a:pt x="188" y="250"/>
                      <a:pt x="200" y="251"/>
                      <a:pt x="206" y="250"/>
                    </a:cubicBezTo>
                    <a:cubicBezTo>
                      <a:pt x="212" y="248"/>
                      <a:pt x="213" y="257"/>
                      <a:pt x="219" y="256"/>
                    </a:cubicBezTo>
                    <a:cubicBezTo>
                      <a:pt x="226" y="256"/>
                      <a:pt x="229" y="258"/>
                      <a:pt x="233" y="258"/>
                    </a:cubicBezTo>
                    <a:cubicBezTo>
                      <a:pt x="236" y="258"/>
                      <a:pt x="236" y="261"/>
                      <a:pt x="239" y="261"/>
                    </a:cubicBezTo>
                    <a:cubicBezTo>
                      <a:pt x="243" y="262"/>
                      <a:pt x="242" y="265"/>
                      <a:pt x="240" y="268"/>
                    </a:cubicBezTo>
                    <a:cubicBezTo>
                      <a:pt x="238" y="272"/>
                      <a:pt x="245" y="271"/>
                      <a:pt x="250" y="278"/>
                    </a:cubicBezTo>
                    <a:cubicBezTo>
                      <a:pt x="255" y="284"/>
                      <a:pt x="250" y="285"/>
                      <a:pt x="253" y="290"/>
                    </a:cubicBezTo>
                    <a:cubicBezTo>
                      <a:pt x="255" y="295"/>
                      <a:pt x="257" y="294"/>
                      <a:pt x="262" y="287"/>
                    </a:cubicBezTo>
                    <a:cubicBezTo>
                      <a:pt x="267" y="280"/>
                      <a:pt x="272" y="285"/>
                      <a:pt x="273" y="279"/>
                    </a:cubicBezTo>
                    <a:cubicBezTo>
                      <a:pt x="274" y="273"/>
                      <a:pt x="279" y="266"/>
                      <a:pt x="283" y="269"/>
                    </a:cubicBezTo>
                    <a:cubicBezTo>
                      <a:pt x="286" y="272"/>
                      <a:pt x="280" y="273"/>
                      <a:pt x="278" y="285"/>
                    </a:cubicBezTo>
                    <a:cubicBezTo>
                      <a:pt x="276" y="296"/>
                      <a:pt x="272" y="290"/>
                      <a:pt x="271" y="293"/>
                    </a:cubicBezTo>
                    <a:cubicBezTo>
                      <a:pt x="270" y="297"/>
                      <a:pt x="281" y="298"/>
                      <a:pt x="281" y="292"/>
                    </a:cubicBezTo>
                    <a:cubicBezTo>
                      <a:pt x="281" y="286"/>
                      <a:pt x="283" y="284"/>
                      <a:pt x="288" y="289"/>
                    </a:cubicBezTo>
                    <a:cubicBezTo>
                      <a:pt x="292" y="295"/>
                      <a:pt x="285" y="299"/>
                      <a:pt x="286" y="302"/>
                    </a:cubicBezTo>
                    <a:cubicBezTo>
                      <a:pt x="287" y="304"/>
                      <a:pt x="292" y="301"/>
                      <a:pt x="294" y="301"/>
                    </a:cubicBezTo>
                    <a:cubicBezTo>
                      <a:pt x="299" y="301"/>
                      <a:pt x="305" y="311"/>
                      <a:pt x="304" y="317"/>
                    </a:cubicBezTo>
                    <a:cubicBezTo>
                      <a:pt x="303" y="322"/>
                      <a:pt x="301" y="327"/>
                      <a:pt x="310" y="331"/>
                    </a:cubicBezTo>
                    <a:cubicBezTo>
                      <a:pt x="318" y="335"/>
                      <a:pt x="315" y="336"/>
                      <a:pt x="321" y="336"/>
                    </a:cubicBezTo>
                    <a:cubicBezTo>
                      <a:pt x="328" y="336"/>
                      <a:pt x="341" y="341"/>
                      <a:pt x="344" y="344"/>
                    </a:cubicBezTo>
                    <a:cubicBezTo>
                      <a:pt x="348" y="347"/>
                      <a:pt x="357" y="342"/>
                      <a:pt x="358" y="336"/>
                    </a:cubicBezTo>
                    <a:cubicBezTo>
                      <a:pt x="360" y="330"/>
                      <a:pt x="367" y="336"/>
                      <a:pt x="363" y="338"/>
                    </a:cubicBezTo>
                    <a:cubicBezTo>
                      <a:pt x="360" y="340"/>
                      <a:pt x="365" y="344"/>
                      <a:pt x="365" y="341"/>
                    </a:cubicBezTo>
                    <a:cubicBezTo>
                      <a:pt x="365" y="338"/>
                      <a:pt x="367" y="335"/>
                      <a:pt x="368" y="339"/>
                    </a:cubicBezTo>
                    <a:cubicBezTo>
                      <a:pt x="369" y="343"/>
                      <a:pt x="374" y="343"/>
                      <a:pt x="376" y="346"/>
                    </a:cubicBezTo>
                    <a:cubicBezTo>
                      <a:pt x="377" y="349"/>
                      <a:pt x="379" y="351"/>
                      <a:pt x="379" y="348"/>
                    </a:cubicBezTo>
                    <a:cubicBezTo>
                      <a:pt x="379" y="346"/>
                      <a:pt x="380" y="344"/>
                      <a:pt x="384" y="342"/>
                    </a:cubicBezTo>
                    <a:cubicBezTo>
                      <a:pt x="388" y="341"/>
                      <a:pt x="391" y="338"/>
                      <a:pt x="395" y="334"/>
                    </a:cubicBezTo>
                    <a:cubicBezTo>
                      <a:pt x="399" y="331"/>
                      <a:pt x="417" y="330"/>
                      <a:pt x="419" y="330"/>
                    </a:cubicBezTo>
                    <a:cubicBezTo>
                      <a:pt x="420" y="330"/>
                      <a:pt x="421" y="315"/>
                      <a:pt x="422" y="307"/>
                    </a:cubicBezTo>
                    <a:cubicBezTo>
                      <a:pt x="423" y="300"/>
                      <a:pt x="430" y="298"/>
                      <a:pt x="431" y="290"/>
                    </a:cubicBezTo>
                    <a:cubicBezTo>
                      <a:pt x="432" y="282"/>
                      <a:pt x="441" y="267"/>
                      <a:pt x="443" y="266"/>
                    </a:cubicBezTo>
                    <a:cubicBezTo>
                      <a:pt x="445" y="265"/>
                      <a:pt x="449" y="263"/>
                      <a:pt x="450" y="258"/>
                    </a:cubicBezTo>
                    <a:cubicBezTo>
                      <a:pt x="450" y="253"/>
                      <a:pt x="456" y="248"/>
                      <a:pt x="456" y="242"/>
                    </a:cubicBezTo>
                    <a:cubicBezTo>
                      <a:pt x="456" y="237"/>
                      <a:pt x="459" y="230"/>
                      <a:pt x="458" y="228"/>
                    </a:cubicBezTo>
                    <a:cubicBezTo>
                      <a:pt x="458" y="226"/>
                      <a:pt x="456" y="221"/>
                      <a:pt x="460" y="217"/>
                    </a:cubicBezTo>
                    <a:cubicBezTo>
                      <a:pt x="463" y="213"/>
                      <a:pt x="458" y="208"/>
                      <a:pt x="460" y="207"/>
                    </a:cubicBezTo>
                    <a:close/>
                    <a:moveTo>
                      <a:pt x="210" y="11"/>
                    </a:moveTo>
                    <a:cubicBezTo>
                      <a:pt x="209" y="8"/>
                      <a:pt x="191" y="11"/>
                      <a:pt x="195" y="14"/>
                    </a:cubicBezTo>
                    <a:cubicBezTo>
                      <a:pt x="198" y="16"/>
                      <a:pt x="210" y="14"/>
                      <a:pt x="210" y="11"/>
                    </a:cubicBezTo>
                    <a:close/>
                    <a:moveTo>
                      <a:pt x="266" y="307"/>
                    </a:moveTo>
                    <a:cubicBezTo>
                      <a:pt x="269" y="309"/>
                      <a:pt x="278" y="309"/>
                      <a:pt x="279" y="305"/>
                    </a:cubicBezTo>
                    <a:cubicBezTo>
                      <a:pt x="281" y="302"/>
                      <a:pt x="263" y="305"/>
                      <a:pt x="266" y="307"/>
                    </a:cubicBezTo>
                    <a:close/>
                    <a:moveTo>
                      <a:pt x="379" y="376"/>
                    </a:moveTo>
                    <a:cubicBezTo>
                      <a:pt x="372" y="377"/>
                      <a:pt x="362" y="370"/>
                      <a:pt x="360" y="371"/>
                    </a:cubicBezTo>
                    <a:cubicBezTo>
                      <a:pt x="357" y="372"/>
                      <a:pt x="368" y="389"/>
                      <a:pt x="365" y="393"/>
                    </a:cubicBezTo>
                    <a:cubicBezTo>
                      <a:pt x="361" y="398"/>
                      <a:pt x="375" y="410"/>
                      <a:pt x="380" y="411"/>
                    </a:cubicBezTo>
                    <a:cubicBezTo>
                      <a:pt x="385" y="412"/>
                      <a:pt x="383" y="406"/>
                      <a:pt x="386" y="406"/>
                    </a:cubicBezTo>
                    <a:cubicBezTo>
                      <a:pt x="389" y="407"/>
                      <a:pt x="388" y="403"/>
                      <a:pt x="389" y="401"/>
                    </a:cubicBezTo>
                    <a:cubicBezTo>
                      <a:pt x="389" y="398"/>
                      <a:pt x="392" y="403"/>
                      <a:pt x="395" y="402"/>
                    </a:cubicBezTo>
                    <a:cubicBezTo>
                      <a:pt x="398" y="400"/>
                      <a:pt x="394" y="390"/>
                      <a:pt x="398" y="390"/>
                    </a:cubicBezTo>
                    <a:cubicBezTo>
                      <a:pt x="402" y="390"/>
                      <a:pt x="399" y="377"/>
                      <a:pt x="398" y="372"/>
                    </a:cubicBezTo>
                    <a:cubicBezTo>
                      <a:pt x="397" y="368"/>
                      <a:pt x="386" y="376"/>
                      <a:pt x="379" y="3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1" name="Freeform 151"/>
              <p:cNvSpPr>
                <a:spLocks noEditPoints="1"/>
              </p:cNvSpPr>
              <p:nvPr/>
            </p:nvSpPr>
            <p:spPr bwMode="auto">
              <a:xfrm>
                <a:off x="7926388" y="4052888"/>
                <a:ext cx="269875" cy="320675"/>
              </a:xfrm>
              <a:custGeom>
                <a:avLst/>
                <a:gdLst/>
                <a:ahLst/>
                <a:cxnLst>
                  <a:cxn ang="0">
                    <a:pos x="87" y="81"/>
                  </a:cxn>
                  <a:cxn ang="0">
                    <a:pos x="78" y="84"/>
                  </a:cxn>
                  <a:cxn ang="0">
                    <a:pos x="67" y="79"/>
                  </a:cxn>
                  <a:cxn ang="0">
                    <a:pos x="61" y="89"/>
                  </a:cxn>
                  <a:cxn ang="0">
                    <a:pos x="52" y="105"/>
                  </a:cxn>
                  <a:cxn ang="0">
                    <a:pos x="21" y="125"/>
                  </a:cxn>
                  <a:cxn ang="0">
                    <a:pos x="7" y="139"/>
                  </a:cxn>
                  <a:cxn ang="0">
                    <a:pos x="4" y="151"/>
                  </a:cxn>
                  <a:cxn ang="0">
                    <a:pos x="14" y="156"/>
                  </a:cxn>
                  <a:cxn ang="0">
                    <a:pos x="22" y="159"/>
                  </a:cxn>
                  <a:cxn ang="0">
                    <a:pos x="43" y="154"/>
                  </a:cxn>
                  <a:cxn ang="0">
                    <a:pos x="50" y="141"/>
                  </a:cxn>
                  <a:cxn ang="0">
                    <a:pos x="56" y="129"/>
                  </a:cxn>
                  <a:cxn ang="0">
                    <a:pos x="69" y="122"/>
                  </a:cxn>
                  <a:cxn ang="0">
                    <a:pos x="72" y="116"/>
                  </a:cxn>
                  <a:cxn ang="0">
                    <a:pos x="80" y="105"/>
                  </a:cxn>
                  <a:cxn ang="0">
                    <a:pos x="89" y="90"/>
                  </a:cxn>
                  <a:cxn ang="0">
                    <a:pos x="87" y="81"/>
                  </a:cxn>
                  <a:cxn ang="0">
                    <a:pos x="15" y="167"/>
                  </a:cxn>
                  <a:cxn ang="0">
                    <a:pos x="19" y="162"/>
                  </a:cxn>
                  <a:cxn ang="0">
                    <a:pos x="15" y="167"/>
                  </a:cxn>
                  <a:cxn ang="0">
                    <a:pos x="128" y="41"/>
                  </a:cxn>
                  <a:cxn ang="0">
                    <a:pos x="117" y="40"/>
                  </a:cxn>
                  <a:cxn ang="0">
                    <a:pos x="110" y="33"/>
                  </a:cxn>
                  <a:cxn ang="0">
                    <a:pos x="105" y="24"/>
                  </a:cxn>
                  <a:cxn ang="0">
                    <a:pos x="105" y="30"/>
                  </a:cxn>
                  <a:cxn ang="0">
                    <a:pos x="100" y="28"/>
                  </a:cxn>
                  <a:cxn ang="0">
                    <a:pos x="96" y="20"/>
                  </a:cxn>
                  <a:cxn ang="0">
                    <a:pos x="92" y="10"/>
                  </a:cxn>
                  <a:cxn ang="0">
                    <a:pos x="78" y="0"/>
                  </a:cxn>
                  <a:cxn ang="0">
                    <a:pos x="81" y="12"/>
                  </a:cxn>
                  <a:cxn ang="0">
                    <a:pos x="89" y="20"/>
                  </a:cxn>
                  <a:cxn ang="0">
                    <a:pos x="96" y="29"/>
                  </a:cxn>
                  <a:cxn ang="0">
                    <a:pos x="94" y="46"/>
                  </a:cxn>
                  <a:cxn ang="0">
                    <a:pos x="85" y="56"/>
                  </a:cxn>
                  <a:cxn ang="0">
                    <a:pos x="100" y="69"/>
                  </a:cxn>
                  <a:cxn ang="0">
                    <a:pos x="97" y="87"/>
                  </a:cxn>
                  <a:cxn ang="0">
                    <a:pos x="107" y="89"/>
                  </a:cxn>
                  <a:cxn ang="0">
                    <a:pos x="119" y="71"/>
                  </a:cxn>
                  <a:cxn ang="0">
                    <a:pos x="123" y="60"/>
                  </a:cxn>
                  <a:cxn ang="0">
                    <a:pos x="130" y="57"/>
                  </a:cxn>
                  <a:cxn ang="0">
                    <a:pos x="135" y="50"/>
                  </a:cxn>
                  <a:cxn ang="0">
                    <a:pos x="139" y="40"/>
                  </a:cxn>
                  <a:cxn ang="0">
                    <a:pos x="128" y="41"/>
                  </a:cxn>
                </a:cxnLst>
                <a:rect l="0" t="0" r="r" b="b"/>
                <a:pathLst>
                  <a:path w="141" h="168">
                    <a:moveTo>
                      <a:pt x="87" y="81"/>
                    </a:moveTo>
                    <a:cubicBezTo>
                      <a:pt x="84" y="79"/>
                      <a:pt x="82" y="82"/>
                      <a:pt x="78" y="84"/>
                    </a:cubicBezTo>
                    <a:cubicBezTo>
                      <a:pt x="74" y="86"/>
                      <a:pt x="72" y="76"/>
                      <a:pt x="67" y="79"/>
                    </a:cubicBezTo>
                    <a:cubicBezTo>
                      <a:pt x="62" y="83"/>
                      <a:pt x="67" y="85"/>
                      <a:pt x="61" y="89"/>
                    </a:cubicBezTo>
                    <a:cubicBezTo>
                      <a:pt x="56" y="94"/>
                      <a:pt x="58" y="95"/>
                      <a:pt x="52" y="105"/>
                    </a:cubicBezTo>
                    <a:cubicBezTo>
                      <a:pt x="46" y="115"/>
                      <a:pt x="24" y="120"/>
                      <a:pt x="21" y="125"/>
                    </a:cubicBezTo>
                    <a:cubicBezTo>
                      <a:pt x="18" y="131"/>
                      <a:pt x="7" y="135"/>
                      <a:pt x="7" y="139"/>
                    </a:cubicBezTo>
                    <a:cubicBezTo>
                      <a:pt x="7" y="143"/>
                      <a:pt x="0" y="146"/>
                      <a:pt x="4" y="151"/>
                    </a:cubicBezTo>
                    <a:cubicBezTo>
                      <a:pt x="7" y="155"/>
                      <a:pt x="11" y="152"/>
                      <a:pt x="14" y="156"/>
                    </a:cubicBezTo>
                    <a:cubicBezTo>
                      <a:pt x="17" y="159"/>
                      <a:pt x="21" y="156"/>
                      <a:pt x="22" y="159"/>
                    </a:cubicBezTo>
                    <a:cubicBezTo>
                      <a:pt x="24" y="162"/>
                      <a:pt x="35" y="162"/>
                      <a:pt x="43" y="154"/>
                    </a:cubicBezTo>
                    <a:cubicBezTo>
                      <a:pt x="51" y="147"/>
                      <a:pt x="47" y="143"/>
                      <a:pt x="50" y="141"/>
                    </a:cubicBezTo>
                    <a:cubicBezTo>
                      <a:pt x="54" y="139"/>
                      <a:pt x="54" y="133"/>
                      <a:pt x="56" y="129"/>
                    </a:cubicBezTo>
                    <a:cubicBezTo>
                      <a:pt x="58" y="126"/>
                      <a:pt x="60" y="122"/>
                      <a:pt x="69" y="122"/>
                    </a:cubicBezTo>
                    <a:cubicBezTo>
                      <a:pt x="78" y="122"/>
                      <a:pt x="73" y="120"/>
                      <a:pt x="72" y="116"/>
                    </a:cubicBezTo>
                    <a:cubicBezTo>
                      <a:pt x="72" y="111"/>
                      <a:pt x="80" y="111"/>
                      <a:pt x="80" y="105"/>
                    </a:cubicBezTo>
                    <a:cubicBezTo>
                      <a:pt x="80" y="100"/>
                      <a:pt x="91" y="95"/>
                      <a:pt x="89" y="90"/>
                    </a:cubicBezTo>
                    <a:cubicBezTo>
                      <a:pt x="86" y="86"/>
                      <a:pt x="91" y="84"/>
                      <a:pt x="87" y="81"/>
                    </a:cubicBezTo>
                    <a:close/>
                    <a:moveTo>
                      <a:pt x="15" y="167"/>
                    </a:moveTo>
                    <a:cubicBezTo>
                      <a:pt x="17" y="168"/>
                      <a:pt x="22" y="166"/>
                      <a:pt x="19" y="162"/>
                    </a:cubicBezTo>
                    <a:cubicBezTo>
                      <a:pt x="16" y="158"/>
                      <a:pt x="11" y="166"/>
                      <a:pt x="15" y="167"/>
                    </a:cubicBezTo>
                    <a:close/>
                    <a:moveTo>
                      <a:pt x="128" y="41"/>
                    </a:moveTo>
                    <a:cubicBezTo>
                      <a:pt x="126" y="45"/>
                      <a:pt x="121" y="40"/>
                      <a:pt x="117" y="40"/>
                    </a:cubicBezTo>
                    <a:cubicBezTo>
                      <a:pt x="113" y="40"/>
                      <a:pt x="110" y="37"/>
                      <a:pt x="110" y="33"/>
                    </a:cubicBezTo>
                    <a:cubicBezTo>
                      <a:pt x="110" y="29"/>
                      <a:pt x="109" y="24"/>
                      <a:pt x="105" y="24"/>
                    </a:cubicBezTo>
                    <a:cubicBezTo>
                      <a:pt x="101" y="24"/>
                      <a:pt x="106" y="28"/>
                      <a:pt x="105" y="30"/>
                    </a:cubicBezTo>
                    <a:cubicBezTo>
                      <a:pt x="103" y="32"/>
                      <a:pt x="102" y="28"/>
                      <a:pt x="100" y="28"/>
                    </a:cubicBezTo>
                    <a:cubicBezTo>
                      <a:pt x="98" y="28"/>
                      <a:pt x="96" y="25"/>
                      <a:pt x="96" y="20"/>
                    </a:cubicBezTo>
                    <a:cubicBezTo>
                      <a:pt x="96" y="15"/>
                      <a:pt x="92" y="16"/>
                      <a:pt x="92" y="10"/>
                    </a:cubicBezTo>
                    <a:cubicBezTo>
                      <a:pt x="92" y="4"/>
                      <a:pt x="83" y="0"/>
                      <a:pt x="78" y="0"/>
                    </a:cubicBezTo>
                    <a:cubicBezTo>
                      <a:pt x="73" y="0"/>
                      <a:pt x="79" y="9"/>
                      <a:pt x="81" y="12"/>
                    </a:cubicBezTo>
                    <a:cubicBezTo>
                      <a:pt x="84" y="15"/>
                      <a:pt x="89" y="18"/>
                      <a:pt x="89" y="20"/>
                    </a:cubicBezTo>
                    <a:cubicBezTo>
                      <a:pt x="89" y="22"/>
                      <a:pt x="93" y="28"/>
                      <a:pt x="96" y="29"/>
                    </a:cubicBezTo>
                    <a:cubicBezTo>
                      <a:pt x="99" y="30"/>
                      <a:pt x="94" y="39"/>
                      <a:pt x="94" y="46"/>
                    </a:cubicBezTo>
                    <a:cubicBezTo>
                      <a:pt x="94" y="53"/>
                      <a:pt x="89" y="51"/>
                      <a:pt x="85" y="56"/>
                    </a:cubicBezTo>
                    <a:cubicBezTo>
                      <a:pt x="81" y="60"/>
                      <a:pt x="94" y="65"/>
                      <a:pt x="100" y="69"/>
                    </a:cubicBezTo>
                    <a:cubicBezTo>
                      <a:pt x="105" y="74"/>
                      <a:pt x="95" y="85"/>
                      <a:pt x="97" y="87"/>
                    </a:cubicBezTo>
                    <a:cubicBezTo>
                      <a:pt x="97" y="89"/>
                      <a:pt x="101" y="90"/>
                      <a:pt x="107" y="89"/>
                    </a:cubicBezTo>
                    <a:cubicBezTo>
                      <a:pt x="113" y="87"/>
                      <a:pt x="115" y="75"/>
                      <a:pt x="119" y="71"/>
                    </a:cubicBezTo>
                    <a:cubicBezTo>
                      <a:pt x="123" y="68"/>
                      <a:pt x="121" y="62"/>
                      <a:pt x="123" y="60"/>
                    </a:cubicBezTo>
                    <a:cubicBezTo>
                      <a:pt x="125" y="57"/>
                      <a:pt x="128" y="57"/>
                      <a:pt x="130" y="57"/>
                    </a:cubicBezTo>
                    <a:cubicBezTo>
                      <a:pt x="133" y="57"/>
                      <a:pt x="132" y="50"/>
                      <a:pt x="135" y="50"/>
                    </a:cubicBezTo>
                    <a:cubicBezTo>
                      <a:pt x="139" y="50"/>
                      <a:pt x="137" y="46"/>
                      <a:pt x="139" y="40"/>
                    </a:cubicBezTo>
                    <a:cubicBezTo>
                      <a:pt x="141" y="35"/>
                      <a:pt x="130" y="37"/>
                      <a:pt x="128" y="4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2" name="Freeform 152"/>
              <p:cNvSpPr>
                <a:spLocks noEditPoints="1"/>
              </p:cNvSpPr>
              <p:nvPr/>
            </p:nvSpPr>
            <p:spPr bwMode="auto">
              <a:xfrm>
                <a:off x="8162925" y="3616325"/>
                <a:ext cx="58738" cy="53975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17" y="20"/>
                  </a:cxn>
                  <a:cxn ang="0">
                    <a:pos x="4" y="24"/>
                  </a:cxn>
                  <a:cxn ang="0">
                    <a:pos x="20" y="10"/>
                  </a:cxn>
                  <a:cxn ang="0">
                    <a:pos x="31" y="4"/>
                  </a:cxn>
                  <a:cxn ang="0">
                    <a:pos x="20" y="10"/>
                  </a:cxn>
                </a:cxnLst>
                <a:rect l="0" t="0" r="r" b="b"/>
                <a:pathLst>
                  <a:path w="31" h="28">
                    <a:moveTo>
                      <a:pt x="4" y="24"/>
                    </a:moveTo>
                    <a:cubicBezTo>
                      <a:pt x="8" y="28"/>
                      <a:pt x="17" y="27"/>
                      <a:pt x="17" y="20"/>
                    </a:cubicBezTo>
                    <a:cubicBezTo>
                      <a:pt x="17" y="13"/>
                      <a:pt x="0" y="20"/>
                      <a:pt x="4" y="24"/>
                    </a:cubicBezTo>
                    <a:close/>
                    <a:moveTo>
                      <a:pt x="20" y="10"/>
                    </a:moveTo>
                    <a:cubicBezTo>
                      <a:pt x="22" y="11"/>
                      <a:pt x="31" y="8"/>
                      <a:pt x="31" y="4"/>
                    </a:cubicBezTo>
                    <a:cubicBezTo>
                      <a:pt x="31" y="0"/>
                      <a:pt x="15" y="9"/>
                      <a:pt x="20" y="1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3" name="Freeform 153"/>
              <p:cNvSpPr/>
              <p:nvPr/>
            </p:nvSpPr>
            <p:spPr bwMode="auto">
              <a:xfrm>
                <a:off x="5487988" y="2270125"/>
                <a:ext cx="309563" cy="195263"/>
              </a:xfrm>
              <a:custGeom>
                <a:avLst/>
                <a:gdLst/>
                <a:ahLst/>
                <a:cxnLst>
                  <a:cxn ang="0">
                    <a:pos x="161" y="64"/>
                  </a:cxn>
                  <a:cxn ang="0">
                    <a:pos x="151" y="61"/>
                  </a:cxn>
                  <a:cxn ang="0">
                    <a:pos x="139" y="53"/>
                  </a:cxn>
                  <a:cxn ang="0">
                    <a:pos x="126" y="45"/>
                  </a:cxn>
                  <a:cxn ang="0">
                    <a:pos x="115" y="37"/>
                  </a:cxn>
                  <a:cxn ang="0">
                    <a:pos x="110" y="28"/>
                  </a:cxn>
                  <a:cxn ang="0">
                    <a:pos x="105" y="20"/>
                  </a:cxn>
                  <a:cxn ang="0">
                    <a:pos x="88" y="18"/>
                  </a:cxn>
                  <a:cxn ang="0">
                    <a:pos x="84" y="6"/>
                  </a:cxn>
                  <a:cxn ang="0">
                    <a:pos x="76" y="3"/>
                  </a:cxn>
                  <a:cxn ang="0">
                    <a:pos x="68" y="1"/>
                  </a:cxn>
                  <a:cxn ang="0">
                    <a:pos x="63" y="4"/>
                  </a:cxn>
                  <a:cxn ang="0">
                    <a:pos x="59" y="8"/>
                  </a:cxn>
                  <a:cxn ang="0">
                    <a:pos x="51" y="14"/>
                  </a:cxn>
                  <a:cxn ang="0">
                    <a:pos x="47" y="19"/>
                  </a:cxn>
                  <a:cxn ang="0">
                    <a:pos x="39" y="17"/>
                  </a:cxn>
                  <a:cxn ang="0">
                    <a:pos x="31" y="15"/>
                  </a:cxn>
                  <a:cxn ang="0">
                    <a:pos x="17" y="5"/>
                  </a:cxn>
                  <a:cxn ang="0">
                    <a:pos x="6" y="11"/>
                  </a:cxn>
                  <a:cxn ang="0">
                    <a:pos x="11" y="9"/>
                  </a:cxn>
                  <a:cxn ang="0">
                    <a:pos x="20" y="19"/>
                  </a:cxn>
                  <a:cxn ang="0">
                    <a:pos x="25" y="26"/>
                  </a:cxn>
                  <a:cxn ang="0">
                    <a:pos x="14" y="28"/>
                  </a:cxn>
                  <a:cxn ang="0">
                    <a:pos x="3" y="28"/>
                  </a:cxn>
                  <a:cxn ang="0">
                    <a:pos x="6" y="38"/>
                  </a:cxn>
                  <a:cxn ang="0">
                    <a:pos x="6" y="45"/>
                  </a:cxn>
                  <a:cxn ang="0">
                    <a:pos x="13" y="47"/>
                  </a:cxn>
                  <a:cxn ang="0">
                    <a:pos x="15" y="56"/>
                  </a:cxn>
                  <a:cxn ang="0">
                    <a:pos x="15" y="71"/>
                  </a:cxn>
                  <a:cxn ang="0">
                    <a:pos x="24" y="70"/>
                  </a:cxn>
                  <a:cxn ang="0">
                    <a:pos x="34" y="63"/>
                  </a:cxn>
                  <a:cxn ang="0">
                    <a:pos x="42" y="62"/>
                  </a:cxn>
                  <a:cxn ang="0">
                    <a:pos x="55" y="62"/>
                  </a:cxn>
                  <a:cxn ang="0">
                    <a:pos x="64" y="66"/>
                  </a:cxn>
                  <a:cxn ang="0">
                    <a:pos x="69" y="68"/>
                  </a:cxn>
                  <a:cxn ang="0">
                    <a:pos x="79" y="71"/>
                  </a:cxn>
                  <a:cxn ang="0">
                    <a:pos x="84" y="75"/>
                  </a:cxn>
                  <a:cxn ang="0">
                    <a:pos x="91" y="82"/>
                  </a:cxn>
                  <a:cxn ang="0">
                    <a:pos x="99" y="83"/>
                  </a:cxn>
                  <a:cxn ang="0">
                    <a:pos x="101" y="97"/>
                  </a:cxn>
                  <a:cxn ang="0">
                    <a:pos x="104" y="96"/>
                  </a:cxn>
                  <a:cxn ang="0">
                    <a:pos x="112" y="99"/>
                  </a:cxn>
                  <a:cxn ang="0">
                    <a:pos x="122" y="95"/>
                  </a:cxn>
                  <a:cxn ang="0">
                    <a:pos x="138" y="86"/>
                  </a:cxn>
                  <a:cxn ang="0">
                    <a:pos x="144" y="75"/>
                  </a:cxn>
                  <a:cxn ang="0">
                    <a:pos x="153" y="69"/>
                  </a:cxn>
                  <a:cxn ang="0">
                    <a:pos x="162" y="71"/>
                  </a:cxn>
                  <a:cxn ang="0">
                    <a:pos x="161" y="64"/>
                  </a:cxn>
                </a:cxnLst>
                <a:rect l="0" t="0" r="r" b="b"/>
                <a:pathLst>
                  <a:path w="162" h="102">
                    <a:moveTo>
                      <a:pt x="161" y="64"/>
                    </a:moveTo>
                    <a:cubicBezTo>
                      <a:pt x="161" y="64"/>
                      <a:pt x="153" y="60"/>
                      <a:pt x="151" y="61"/>
                    </a:cubicBezTo>
                    <a:cubicBezTo>
                      <a:pt x="148" y="61"/>
                      <a:pt x="144" y="55"/>
                      <a:pt x="139" y="53"/>
                    </a:cubicBezTo>
                    <a:cubicBezTo>
                      <a:pt x="134" y="51"/>
                      <a:pt x="128" y="48"/>
                      <a:pt x="126" y="45"/>
                    </a:cubicBezTo>
                    <a:cubicBezTo>
                      <a:pt x="124" y="42"/>
                      <a:pt x="116" y="39"/>
                      <a:pt x="115" y="37"/>
                    </a:cubicBezTo>
                    <a:cubicBezTo>
                      <a:pt x="114" y="35"/>
                      <a:pt x="112" y="31"/>
                      <a:pt x="110" y="28"/>
                    </a:cubicBezTo>
                    <a:cubicBezTo>
                      <a:pt x="107" y="25"/>
                      <a:pt x="107" y="21"/>
                      <a:pt x="105" y="20"/>
                    </a:cubicBezTo>
                    <a:cubicBezTo>
                      <a:pt x="103" y="20"/>
                      <a:pt x="88" y="20"/>
                      <a:pt x="88" y="18"/>
                    </a:cubicBezTo>
                    <a:cubicBezTo>
                      <a:pt x="88" y="16"/>
                      <a:pt x="87" y="7"/>
                      <a:pt x="84" y="6"/>
                    </a:cubicBezTo>
                    <a:cubicBezTo>
                      <a:pt x="81" y="6"/>
                      <a:pt x="77" y="5"/>
                      <a:pt x="76" y="3"/>
                    </a:cubicBezTo>
                    <a:cubicBezTo>
                      <a:pt x="74" y="2"/>
                      <a:pt x="69" y="0"/>
                      <a:pt x="68" y="1"/>
                    </a:cubicBezTo>
                    <a:cubicBezTo>
                      <a:pt x="67" y="3"/>
                      <a:pt x="64" y="4"/>
                      <a:pt x="63" y="4"/>
                    </a:cubicBezTo>
                    <a:cubicBezTo>
                      <a:pt x="62" y="4"/>
                      <a:pt x="62" y="8"/>
                      <a:pt x="59" y="8"/>
                    </a:cubicBezTo>
                    <a:cubicBezTo>
                      <a:pt x="56" y="8"/>
                      <a:pt x="51" y="12"/>
                      <a:pt x="51" y="14"/>
                    </a:cubicBezTo>
                    <a:cubicBezTo>
                      <a:pt x="51" y="16"/>
                      <a:pt x="51" y="20"/>
                      <a:pt x="47" y="19"/>
                    </a:cubicBezTo>
                    <a:cubicBezTo>
                      <a:pt x="45" y="19"/>
                      <a:pt x="42" y="19"/>
                      <a:pt x="39" y="17"/>
                    </a:cubicBezTo>
                    <a:cubicBezTo>
                      <a:pt x="38" y="18"/>
                      <a:pt x="35" y="20"/>
                      <a:pt x="31" y="15"/>
                    </a:cubicBezTo>
                    <a:cubicBezTo>
                      <a:pt x="27" y="10"/>
                      <a:pt x="21" y="5"/>
                      <a:pt x="17" y="5"/>
                    </a:cubicBezTo>
                    <a:cubicBezTo>
                      <a:pt x="14" y="5"/>
                      <a:pt x="3" y="5"/>
                      <a:pt x="6" y="11"/>
                    </a:cubicBezTo>
                    <a:cubicBezTo>
                      <a:pt x="7" y="10"/>
                      <a:pt x="8" y="9"/>
                      <a:pt x="11" y="9"/>
                    </a:cubicBezTo>
                    <a:cubicBezTo>
                      <a:pt x="19" y="10"/>
                      <a:pt x="15" y="19"/>
                      <a:pt x="20" y="19"/>
                    </a:cubicBezTo>
                    <a:cubicBezTo>
                      <a:pt x="24" y="20"/>
                      <a:pt x="29" y="26"/>
                      <a:pt x="25" y="26"/>
                    </a:cubicBezTo>
                    <a:cubicBezTo>
                      <a:pt x="21" y="26"/>
                      <a:pt x="18" y="30"/>
                      <a:pt x="14" y="28"/>
                    </a:cubicBezTo>
                    <a:cubicBezTo>
                      <a:pt x="10" y="27"/>
                      <a:pt x="5" y="24"/>
                      <a:pt x="3" y="28"/>
                    </a:cubicBezTo>
                    <a:cubicBezTo>
                      <a:pt x="2" y="33"/>
                      <a:pt x="0" y="38"/>
                      <a:pt x="6" y="38"/>
                    </a:cubicBezTo>
                    <a:cubicBezTo>
                      <a:pt x="11" y="37"/>
                      <a:pt x="10" y="41"/>
                      <a:pt x="6" y="45"/>
                    </a:cubicBezTo>
                    <a:cubicBezTo>
                      <a:pt x="3" y="48"/>
                      <a:pt x="12" y="44"/>
                      <a:pt x="13" y="47"/>
                    </a:cubicBezTo>
                    <a:cubicBezTo>
                      <a:pt x="13" y="51"/>
                      <a:pt x="16" y="51"/>
                      <a:pt x="15" y="56"/>
                    </a:cubicBezTo>
                    <a:cubicBezTo>
                      <a:pt x="14" y="60"/>
                      <a:pt x="15" y="66"/>
                      <a:pt x="15" y="71"/>
                    </a:cubicBezTo>
                    <a:cubicBezTo>
                      <a:pt x="19" y="71"/>
                      <a:pt x="23" y="71"/>
                      <a:pt x="24" y="70"/>
                    </a:cubicBezTo>
                    <a:cubicBezTo>
                      <a:pt x="26" y="67"/>
                      <a:pt x="31" y="63"/>
                      <a:pt x="34" y="63"/>
                    </a:cubicBezTo>
                    <a:cubicBezTo>
                      <a:pt x="37" y="63"/>
                      <a:pt x="41" y="64"/>
                      <a:pt x="42" y="62"/>
                    </a:cubicBezTo>
                    <a:cubicBezTo>
                      <a:pt x="44" y="59"/>
                      <a:pt x="54" y="60"/>
                      <a:pt x="55" y="62"/>
                    </a:cubicBezTo>
                    <a:cubicBezTo>
                      <a:pt x="57" y="64"/>
                      <a:pt x="62" y="66"/>
                      <a:pt x="64" y="66"/>
                    </a:cubicBezTo>
                    <a:cubicBezTo>
                      <a:pt x="65" y="66"/>
                      <a:pt x="66" y="69"/>
                      <a:pt x="69" y="68"/>
                    </a:cubicBezTo>
                    <a:cubicBezTo>
                      <a:pt x="72" y="68"/>
                      <a:pt x="79" y="69"/>
                      <a:pt x="79" y="71"/>
                    </a:cubicBezTo>
                    <a:cubicBezTo>
                      <a:pt x="79" y="73"/>
                      <a:pt x="81" y="75"/>
                      <a:pt x="84" y="75"/>
                    </a:cubicBezTo>
                    <a:cubicBezTo>
                      <a:pt x="86" y="75"/>
                      <a:pt x="89" y="82"/>
                      <a:pt x="91" y="82"/>
                    </a:cubicBezTo>
                    <a:cubicBezTo>
                      <a:pt x="94" y="81"/>
                      <a:pt x="99" y="81"/>
                      <a:pt x="99" y="83"/>
                    </a:cubicBezTo>
                    <a:cubicBezTo>
                      <a:pt x="99" y="84"/>
                      <a:pt x="100" y="92"/>
                      <a:pt x="101" y="97"/>
                    </a:cubicBezTo>
                    <a:cubicBezTo>
                      <a:pt x="102" y="96"/>
                      <a:pt x="103" y="96"/>
                      <a:pt x="104" y="96"/>
                    </a:cubicBezTo>
                    <a:cubicBezTo>
                      <a:pt x="105" y="97"/>
                      <a:pt x="111" y="96"/>
                      <a:pt x="112" y="99"/>
                    </a:cubicBezTo>
                    <a:cubicBezTo>
                      <a:pt x="113" y="102"/>
                      <a:pt x="122" y="100"/>
                      <a:pt x="122" y="95"/>
                    </a:cubicBezTo>
                    <a:cubicBezTo>
                      <a:pt x="121" y="90"/>
                      <a:pt x="136" y="90"/>
                      <a:pt x="138" y="86"/>
                    </a:cubicBezTo>
                    <a:cubicBezTo>
                      <a:pt x="139" y="81"/>
                      <a:pt x="141" y="73"/>
                      <a:pt x="144" y="75"/>
                    </a:cubicBezTo>
                    <a:cubicBezTo>
                      <a:pt x="148" y="76"/>
                      <a:pt x="150" y="69"/>
                      <a:pt x="153" y="69"/>
                    </a:cubicBezTo>
                    <a:cubicBezTo>
                      <a:pt x="156" y="70"/>
                      <a:pt x="158" y="72"/>
                      <a:pt x="162" y="71"/>
                    </a:cubicBezTo>
                    <a:lnTo>
                      <a:pt x="161" y="64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4" name="Freeform 154"/>
              <p:cNvSpPr/>
              <p:nvPr/>
            </p:nvSpPr>
            <p:spPr bwMode="auto">
              <a:xfrm>
                <a:off x="5300663" y="2339975"/>
                <a:ext cx="425450" cy="360363"/>
              </a:xfrm>
              <a:custGeom>
                <a:avLst/>
                <a:gdLst/>
                <a:ahLst/>
                <a:cxnLst>
                  <a:cxn ang="0">
                    <a:pos x="217" y="162"/>
                  </a:cxn>
                  <a:cxn ang="0">
                    <a:pos x="212" y="150"/>
                  </a:cxn>
                  <a:cxn ang="0">
                    <a:pos x="200" y="140"/>
                  </a:cxn>
                  <a:cxn ang="0">
                    <a:pos x="192" y="130"/>
                  </a:cxn>
                  <a:cxn ang="0">
                    <a:pos x="204" y="114"/>
                  </a:cxn>
                  <a:cxn ang="0">
                    <a:pos x="193" y="108"/>
                  </a:cxn>
                  <a:cxn ang="0">
                    <a:pos x="191" y="95"/>
                  </a:cxn>
                  <a:cxn ang="0">
                    <a:pos x="191" y="83"/>
                  </a:cxn>
                  <a:cxn ang="0">
                    <a:pos x="192" y="74"/>
                  </a:cxn>
                  <a:cxn ang="0">
                    <a:pos x="197" y="65"/>
                  </a:cxn>
                  <a:cxn ang="0">
                    <a:pos x="199" y="60"/>
                  </a:cxn>
                  <a:cxn ang="0">
                    <a:pos x="197" y="46"/>
                  </a:cxn>
                  <a:cxn ang="0">
                    <a:pos x="189" y="45"/>
                  </a:cxn>
                  <a:cxn ang="0">
                    <a:pos x="182" y="38"/>
                  </a:cxn>
                  <a:cxn ang="0">
                    <a:pos x="177" y="34"/>
                  </a:cxn>
                  <a:cxn ang="0">
                    <a:pos x="167" y="31"/>
                  </a:cxn>
                  <a:cxn ang="0">
                    <a:pos x="162" y="29"/>
                  </a:cxn>
                  <a:cxn ang="0">
                    <a:pos x="153" y="25"/>
                  </a:cxn>
                  <a:cxn ang="0">
                    <a:pos x="140" y="25"/>
                  </a:cxn>
                  <a:cxn ang="0">
                    <a:pos x="132" y="26"/>
                  </a:cxn>
                  <a:cxn ang="0">
                    <a:pos x="122" y="33"/>
                  </a:cxn>
                  <a:cxn ang="0">
                    <a:pos x="113" y="34"/>
                  </a:cxn>
                  <a:cxn ang="0">
                    <a:pos x="113" y="40"/>
                  </a:cxn>
                  <a:cxn ang="0">
                    <a:pos x="88" y="46"/>
                  </a:cxn>
                  <a:cxn ang="0">
                    <a:pos x="68" y="33"/>
                  </a:cxn>
                  <a:cxn ang="0">
                    <a:pos x="54" y="20"/>
                  </a:cxn>
                  <a:cxn ang="0">
                    <a:pos x="46" y="14"/>
                  </a:cxn>
                  <a:cxn ang="0">
                    <a:pos x="44" y="4"/>
                  </a:cxn>
                  <a:cxn ang="0">
                    <a:pos x="21" y="14"/>
                  </a:cxn>
                  <a:cxn ang="0">
                    <a:pos x="13" y="9"/>
                  </a:cxn>
                  <a:cxn ang="0">
                    <a:pos x="7" y="1"/>
                  </a:cxn>
                  <a:cxn ang="0">
                    <a:pos x="3" y="6"/>
                  </a:cxn>
                  <a:cxn ang="0">
                    <a:pos x="3" y="16"/>
                  </a:cxn>
                  <a:cxn ang="0">
                    <a:pos x="3" y="28"/>
                  </a:cxn>
                  <a:cxn ang="0">
                    <a:pos x="9" y="37"/>
                  </a:cxn>
                  <a:cxn ang="0">
                    <a:pos x="13" y="46"/>
                  </a:cxn>
                  <a:cxn ang="0">
                    <a:pos x="19" y="52"/>
                  </a:cxn>
                  <a:cxn ang="0">
                    <a:pos x="23" y="56"/>
                  </a:cxn>
                  <a:cxn ang="0">
                    <a:pos x="22" y="63"/>
                  </a:cxn>
                  <a:cxn ang="0">
                    <a:pos x="17" y="72"/>
                  </a:cxn>
                  <a:cxn ang="0">
                    <a:pos x="19" y="82"/>
                  </a:cxn>
                  <a:cxn ang="0">
                    <a:pos x="24" y="88"/>
                  </a:cxn>
                  <a:cxn ang="0">
                    <a:pos x="37" y="97"/>
                  </a:cxn>
                  <a:cxn ang="0">
                    <a:pos x="42" y="103"/>
                  </a:cxn>
                  <a:cxn ang="0">
                    <a:pos x="41" y="111"/>
                  </a:cxn>
                  <a:cxn ang="0">
                    <a:pos x="45" y="119"/>
                  </a:cxn>
                  <a:cxn ang="0">
                    <a:pos x="51" y="127"/>
                  </a:cxn>
                  <a:cxn ang="0">
                    <a:pos x="54" y="127"/>
                  </a:cxn>
                  <a:cxn ang="0">
                    <a:pos x="59" y="126"/>
                  </a:cxn>
                  <a:cxn ang="0">
                    <a:pos x="67" y="125"/>
                  </a:cxn>
                  <a:cxn ang="0">
                    <a:pos x="79" y="143"/>
                  </a:cxn>
                  <a:cxn ang="0">
                    <a:pos x="85" y="153"/>
                  </a:cxn>
                  <a:cxn ang="0">
                    <a:pos x="99" y="160"/>
                  </a:cxn>
                  <a:cxn ang="0">
                    <a:pos x="125" y="170"/>
                  </a:cxn>
                  <a:cxn ang="0">
                    <a:pos x="143" y="165"/>
                  </a:cxn>
                  <a:cxn ang="0">
                    <a:pos x="151" y="180"/>
                  </a:cxn>
                  <a:cxn ang="0">
                    <a:pos x="191" y="187"/>
                  </a:cxn>
                  <a:cxn ang="0">
                    <a:pos x="202" y="188"/>
                  </a:cxn>
                  <a:cxn ang="0">
                    <a:pos x="202" y="185"/>
                  </a:cxn>
                  <a:cxn ang="0">
                    <a:pos x="209" y="174"/>
                  </a:cxn>
                  <a:cxn ang="0">
                    <a:pos x="220" y="171"/>
                  </a:cxn>
                  <a:cxn ang="0">
                    <a:pos x="217" y="162"/>
                  </a:cxn>
                </a:cxnLst>
                <a:rect l="0" t="0" r="r" b="b"/>
                <a:pathLst>
                  <a:path w="223" h="188">
                    <a:moveTo>
                      <a:pt x="217" y="162"/>
                    </a:moveTo>
                    <a:cubicBezTo>
                      <a:pt x="214" y="161"/>
                      <a:pt x="217" y="152"/>
                      <a:pt x="212" y="150"/>
                    </a:cubicBezTo>
                    <a:cubicBezTo>
                      <a:pt x="206" y="148"/>
                      <a:pt x="201" y="144"/>
                      <a:pt x="200" y="140"/>
                    </a:cubicBezTo>
                    <a:cubicBezTo>
                      <a:pt x="199" y="136"/>
                      <a:pt x="192" y="133"/>
                      <a:pt x="192" y="130"/>
                    </a:cubicBezTo>
                    <a:cubicBezTo>
                      <a:pt x="193" y="128"/>
                      <a:pt x="206" y="119"/>
                      <a:pt x="204" y="114"/>
                    </a:cubicBezTo>
                    <a:cubicBezTo>
                      <a:pt x="202" y="109"/>
                      <a:pt x="194" y="110"/>
                      <a:pt x="193" y="108"/>
                    </a:cubicBezTo>
                    <a:cubicBezTo>
                      <a:pt x="192" y="107"/>
                      <a:pt x="193" y="100"/>
                      <a:pt x="191" y="95"/>
                    </a:cubicBezTo>
                    <a:cubicBezTo>
                      <a:pt x="189" y="91"/>
                      <a:pt x="193" y="86"/>
                      <a:pt x="191" y="83"/>
                    </a:cubicBezTo>
                    <a:cubicBezTo>
                      <a:pt x="189" y="81"/>
                      <a:pt x="192" y="75"/>
                      <a:pt x="192" y="74"/>
                    </a:cubicBezTo>
                    <a:cubicBezTo>
                      <a:pt x="193" y="72"/>
                      <a:pt x="197" y="69"/>
                      <a:pt x="197" y="65"/>
                    </a:cubicBezTo>
                    <a:cubicBezTo>
                      <a:pt x="197" y="62"/>
                      <a:pt x="198" y="60"/>
                      <a:pt x="199" y="60"/>
                    </a:cubicBezTo>
                    <a:cubicBezTo>
                      <a:pt x="198" y="55"/>
                      <a:pt x="197" y="47"/>
                      <a:pt x="197" y="46"/>
                    </a:cubicBezTo>
                    <a:cubicBezTo>
                      <a:pt x="197" y="44"/>
                      <a:pt x="192" y="44"/>
                      <a:pt x="189" y="45"/>
                    </a:cubicBezTo>
                    <a:cubicBezTo>
                      <a:pt x="187" y="45"/>
                      <a:pt x="184" y="38"/>
                      <a:pt x="182" y="38"/>
                    </a:cubicBezTo>
                    <a:cubicBezTo>
                      <a:pt x="179" y="38"/>
                      <a:pt x="177" y="36"/>
                      <a:pt x="177" y="34"/>
                    </a:cubicBezTo>
                    <a:cubicBezTo>
                      <a:pt x="177" y="32"/>
                      <a:pt x="170" y="31"/>
                      <a:pt x="167" y="31"/>
                    </a:cubicBezTo>
                    <a:cubicBezTo>
                      <a:pt x="164" y="32"/>
                      <a:pt x="163" y="29"/>
                      <a:pt x="162" y="29"/>
                    </a:cubicBezTo>
                    <a:cubicBezTo>
                      <a:pt x="160" y="29"/>
                      <a:pt x="155" y="27"/>
                      <a:pt x="153" y="25"/>
                    </a:cubicBezTo>
                    <a:cubicBezTo>
                      <a:pt x="152" y="23"/>
                      <a:pt x="142" y="22"/>
                      <a:pt x="140" y="25"/>
                    </a:cubicBezTo>
                    <a:cubicBezTo>
                      <a:pt x="139" y="27"/>
                      <a:pt x="135" y="26"/>
                      <a:pt x="132" y="26"/>
                    </a:cubicBezTo>
                    <a:cubicBezTo>
                      <a:pt x="129" y="26"/>
                      <a:pt x="124" y="30"/>
                      <a:pt x="122" y="33"/>
                    </a:cubicBezTo>
                    <a:cubicBezTo>
                      <a:pt x="121" y="34"/>
                      <a:pt x="117" y="34"/>
                      <a:pt x="113" y="34"/>
                    </a:cubicBezTo>
                    <a:cubicBezTo>
                      <a:pt x="113" y="37"/>
                      <a:pt x="113" y="39"/>
                      <a:pt x="113" y="40"/>
                    </a:cubicBezTo>
                    <a:cubicBezTo>
                      <a:pt x="111" y="43"/>
                      <a:pt x="98" y="45"/>
                      <a:pt x="88" y="46"/>
                    </a:cubicBezTo>
                    <a:cubicBezTo>
                      <a:pt x="79" y="46"/>
                      <a:pt x="78" y="33"/>
                      <a:pt x="68" y="33"/>
                    </a:cubicBezTo>
                    <a:cubicBezTo>
                      <a:pt x="60" y="33"/>
                      <a:pt x="54" y="26"/>
                      <a:pt x="54" y="20"/>
                    </a:cubicBezTo>
                    <a:cubicBezTo>
                      <a:pt x="50" y="18"/>
                      <a:pt x="45" y="15"/>
                      <a:pt x="46" y="14"/>
                    </a:cubicBezTo>
                    <a:cubicBezTo>
                      <a:pt x="47" y="12"/>
                      <a:pt x="49" y="1"/>
                      <a:pt x="44" y="4"/>
                    </a:cubicBezTo>
                    <a:cubicBezTo>
                      <a:pt x="38" y="6"/>
                      <a:pt x="31" y="15"/>
                      <a:pt x="21" y="14"/>
                    </a:cubicBezTo>
                    <a:cubicBezTo>
                      <a:pt x="11" y="12"/>
                      <a:pt x="18" y="11"/>
                      <a:pt x="13" y="9"/>
                    </a:cubicBezTo>
                    <a:cubicBezTo>
                      <a:pt x="9" y="7"/>
                      <a:pt x="12" y="2"/>
                      <a:pt x="7" y="1"/>
                    </a:cubicBezTo>
                    <a:cubicBezTo>
                      <a:pt x="2" y="0"/>
                      <a:pt x="5" y="6"/>
                      <a:pt x="3" y="6"/>
                    </a:cubicBezTo>
                    <a:cubicBezTo>
                      <a:pt x="0" y="6"/>
                      <a:pt x="2" y="14"/>
                      <a:pt x="3" y="16"/>
                    </a:cubicBezTo>
                    <a:cubicBezTo>
                      <a:pt x="4" y="18"/>
                      <a:pt x="1" y="27"/>
                      <a:pt x="3" y="28"/>
                    </a:cubicBezTo>
                    <a:cubicBezTo>
                      <a:pt x="5" y="28"/>
                      <a:pt x="9" y="35"/>
                      <a:pt x="9" y="37"/>
                    </a:cubicBezTo>
                    <a:cubicBezTo>
                      <a:pt x="8" y="38"/>
                      <a:pt x="13" y="43"/>
                      <a:pt x="13" y="46"/>
                    </a:cubicBezTo>
                    <a:cubicBezTo>
                      <a:pt x="13" y="49"/>
                      <a:pt x="17" y="52"/>
                      <a:pt x="19" y="52"/>
                    </a:cubicBezTo>
                    <a:cubicBezTo>
                      <a:pt x="21" y="52"/>
                      <a:pt x="24" y="54"/>
                      <a:pt x="23" y="56"/>
                    </a:cubicBezTo>
                    <a:cubicBezTo>
                      <a:pt x="22" y="59"/>
                      <a:pt x="25" y="63"/>
                      <a:pt x="22" y="63"/>
                    </a:cubicBezTo>
                    <a:cubicBezTo>
                      <a:pt x="19" y="63"/>
                      <a:pt x="20" y="71"/>
                      <a:pt x="17" y="72"/>
                    </a:cubicBezTo>
                    <a:cubicBezTo>
                      <a:pt x="15" y="73"/>
                      <a:pt x="17" y="81"/>
                      <a:pt x="19" y="82"/>
                    </a:cubicBezTo>
                    <a:cubicBezTo>
                      <a:pt x="21" y="83"/>
                      <a:pt x="25" y="85"/>
                      <a:pt x="24" y="88"/>
                    </a:cubicBezTo>
                    <a:cubicBezTo>
                      <a:pt x="24" y="91"/>
                      <a:pt x="34" y="96"/>
                      <a:pt x="37" y="97"/>
                    </a:cubicBezTo>
                    <a:cubicBezTo>
                      <a:pt x="40" y="97"/>
                      <a:pt x="40" y="102"/>
                      <a:pt x="42" y="103"/>
                    </a:cubicBezTo>
                    <a:cubicBezTo>
                      <a:pt x="44" y="105"/>
                      <a:pt x="41" y="109"/>
                      <a:pt x="41" y="111"/>
                    </a:cubicBezTo>
                    <a:cubicBezTo>
                      <a:pt x="42" y="113"/>
                      <a:pt x="46" y="115"/>
                      <a:pt x="45" y="119"/>
                    </a:cubicBezTo>
                    <a:cubicBezTo>
                      <a:pt x="45" y="121"/>
                      <a:pt x="48" y="124"/>
                      <a:pt x="51" y="127"/>
                    </a:cubicBezTo>
                    <a:cubicBezTo>
                      <a:pt x="52" y="127"/>
                      <a:pt x="53" y="127"/>
                      <a:pt x="54" y="127"/>
                    </a:cubicBezTo>
                    <a:cubicBezTo>
                      <a:pt x="57" y="127"/>
                      <a:pt x="57" y="124"/>
                      <a:pt x="59" y="126"/>
                    </a:cubicBezTo>
                    <a:cubicBezTo>
                      <a:pt x="62" y="128"/>
                      <a:pt x="65" y="126"/>
                      <a:pt x="67" y="125"/>
                    </a:cubicBezTo>
                    <a:cubicBezTo>
                      <a:pt x="70" y="125"/>
                      <a:pt x="76" y="137"/>
                      <a:pt x="79" y="143"/>
                    </a:cubicBezTo>
                    <a:cubicBezTo>
                      <a:pt x="82" y="149"/>
                      <a:pt x="81" y="151"/>
                      <a:pt x="85" y="153"/>
                    </a:cubicBezTo>
                    <a:cubicBezTo>
                      <a:pt x="89" y="156"/>
                      <a:pt x="93" y="155"/>
                      <a:pt x="99" y="160"/>
                    </a:cubicBezTo>
                    <a:cubicBezTo>
                      <a:pt x="104" y="166"/>
                      <a:pt x="119" y="170"/>
                      <a:pt x="125" y="170"/>
                    </a:cubicBezTo>
                    <a:cubicBezTo>
                      <a:pt x="131" y="170"/>
                      <a:pt x="135" y="164"/>
                      <a:pt x="143" y="165"/>
                    </a:cubicBezTo>
                    <a:cubicBezTo>
                      <a:pt x="150" y="167"/>
                      <a:pt x="149" y="176"/>
                      <a:pt x="151" y="180"/>
                    </a:cubicBezTo>
                    <a:cubicBezTo>
                      <a:pt x="154" y="183"/>
                      <a:pt x="185" y="186"/>
                      <a:pt x="191" y="187"/>
                    </a:cubicBezTo>
                    <a:cubicBezTo>
                      <a:pt x="193" y="188"/>
                      <a:pt x="197" y="188"/>
                      <a:pt x="202" y="188"/>
                    </a:cubicBezTo>
                    <a:cubicBezTo>
                      <a:pt x="202" y="187"/>
                      <a:pt x="202" y="186"/>
                      <a:pt x="202" y="185"/>
                    </a:cubicBezTo>
                    <a:cubicBezTo>
                      <a:pt x="202" y="180"/>
                      <a:pt x="206" y="176"/>
                      <a:pt x="209" y="174"/>
                    </a:cubicBezTo>
                    <a:cubicBezTo>
                      <a:pt x="213" y="172"/>
                      <a:pt x="216" y="171"/>
                      <a:pt x="220" y="171"/>
                    </a:cubicBezTo>
                    <a:cubicBezTo>
                      <a:pt x="223" y="170"/>
                      <a:pt x="220" y="163"/>
                      <a:pt x="217" y="16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5" name="Freeform 155"/>
              <p:cNvSpPr>
                <a:spLocks noEditPoints="1"/>
              </p:cNvSpPr>
              <p:nvPr/>
            </p:nvSpPr>
            <p:spPr bwMode="auto">
              <a:xfrm>
                <a:off x="5356225" y="1914525"/>
                <a:ext cx="876300" cy="412750"/>
              </a:xfrm>
              <a:custGeom>
                <a:avLst/>
                <a:gdLst/>
                <a:ahLst/>
                <a:cxnLst>
                  <a:cxn ang="0">
                    <a:pos x="444" y="89"/>
                  </a:cxn>
                  <a:cxn ang="0">
                    <a:pos x="429" y="75"/>
                  </a:cxn>
                  <a:cxn ang="0">
                    <a:pos x="399" y="70"/>
                  </a:cxn>
                  <a:cxn ang="0">
                    <a:pos x="372" y="51"/>
                  </a:cxn>
                  <a:cxn ang="0">
                    <a:pos x="341" y="17"/>
                  </a:cxn>
                  <a:cxn ang="0">
                    <a:pos x="310" y="30"/>
                  </a:cxn>
                  <a:cxn ang="0">
                    <a:pos x="302" y="21"/>
                  </a:cxn>
                  <a:cxn ang="0">
                    <a:pos x="285" y="19"/>
                  </a:cxn>
                  <a:cxn ang="0">
                    <a:pos x="277" y="2"/>
                  </a:cxn>
                  <a:cxn ang="0">
                    <a:pos x="237" y="10"/>
                  </a:cxn>
                  <a:cxn ang="0">
                    <a:pos x="193" y="20"/>
                  </a:cxn>
                  <a:cxn ang="0">
                    <a:pos x="170" y="31"/>
                  </a:cxn>
                  <a:cxn ang="0">
                    <a:pos x="166" y="46"/>
                  </a:cxn>
                  <a:cxn ang="0">
                    <a:pos x="170" y="61"/>
                  </a:cxn>
                  <a:cxn ang="0">
                    <a:pos x="158" y="69"/>
                  </a:cxn>
                  <a:cxn ang="0">
                    <a:pos x="141" y="68"/>
                  </a:cxn>
                  <a:cxn ang="0">
                    <a:pos x="112" y="70"/>
                  </a:cxn>
                  <a:cxn ang="0">
                    <a:pos x="92" y="70"/>
                  </a:cxn>
                  <a:cxn ang="0">
                    <a:pos x="62" y="58"/>
                  </a:cxn>
                  <a:cxn ang="0">
                    <a:pos x="35" y="66"/>
                  </a:cxn>
                  <a:cxn ang="0">
                    <a:pos x="25" y="84"/>
                  </a:cxn>
                  <a:cxn ang="0">
                    <a:pos x="4" y="88"/>
                  </a:cxn>
                  <a:cxn ang="0">
                    <a:pos x="1" y="104"/>
                  </a:cxn>
                  <a:cxn ang="0">
                    <a:pos x="17" y="114"/>
                  </a:cxn>
                  <a:cxn ang="0">
                    <a:pos x="28" y="134"/>
                  </a:cxn>
                  <a:cxn ang="0">
                    <a:pos x="58" y="127"/>
                  </a:cxn>
                  <a:cxn ang="0">
                    <a:pos x="65" y="150"/>
                  </a:cxn>
                  <a:cxn ang="0">
                    <a:pos x="44" y="165"/>
                  </a:cxn>
                  <a:cxn ang="0">
                    <a:pos x="64" y="185"/>
                  </a:cxn>
                  <a:cxn ang="0">
                    <a:pos x="75" y="197"/>
                  </a:cxn>
                  <a:cxn ang="0">
                    <a:pos x="108" y="203"/>
                  </a:cxn>
                  <a:cxn ang="0">
                    <a:pos x="139" y="144"/>
                  </a:cxn>
                  <a:cxn ang="0">
                    <a:pos x="157" y="146"/>
                  </a:cxn>
                  <a:cxn ang="0">
                    <a:pos x="191" y="174"/>
                  </a:cxn>
                  <a:cxn ang="0">
                    <a:pos x="225" y="192"/>
                  </a:cxn>
                  <a:cxn ang="0">
                    <a:pos x="250" y="212"/>
                  </a:cxn>
                  <a:cxn ang="0">
                    <a:pos x="274" y="201"/>
                  </a:cxn>
                  <a:cxn ang="0">
                    <a:pos x="299" y="187"/>
                  </a:cxn>
                  <a:cxn ang="0">
                    <a:pos x="336" y="185"/>
                  </a:cxn>
                  <a:cxn ang="0">
                    <a:pos x="385" y="193"/>
                  </a:cxn>
                  <a:cxn ang="0">
                    <a:pos x="386" y="167"/>
                  </a:cxn>
                  <a:cxn ang="0">
                    <a:pos x="401" y="151"/>
                  </a:cxn>
                  <a:cxn ang="0">
                    <a:pos x="416" y="126"/>
                  </a:cxn>
                  <a:cxn ang="0">
                    <a:pos x="445" y="123"/>
                  </a:cxn>
                  <a:cxn ang="0">
                    <a:pos x="455" y="99"/>
                  </a:cxn>
                  <a:cxn ang="0">
                    <a:pos x="171" y="137"/>
                  </a:cxn>
                  <a:cxn ang="0">
                    <a:pos x="361" y="136"/>
                  </a:cxn>
                  <a:cxn ang="0">
                    <a:pos x="315" y="136"/>
                  </a:cxn>
                  <a:cxn ang="0">
                    <a:pos x="361" y="136"/>
                  </a:cxn>
                </a:cxnLst>
                <a:rect l="0" t="0" r="r" b="b"/>
                <a:pathLst>
                  <a:path w="459" h="216">
                    <a:moveTo>
                      <a:pt x="457" y="88"/>
                    </a:moveTo>
                    <a:cubicBezTo>
                      <a:pt x="456" y="86"/>
                      <a:pt x="454" y="87"/>
                      <a:pt x="453" y="88"/>
                    </a:cubicBezTo>
                    <a:cubicBezTo>
                      <a:pt x="451" y="89"/>
                      <a:pt x="446" y="89"/>
                      <a:pt x="444" y="89"/>
                    </a:cubicBezTo>
                    <a:cubicBezTo>
                      <a:pt x="442" y="89"/>
                      <a:pt x="438" y="87"/>
                      <a:pt x="438" y="85"/>
                    </a:cubicBezTo>
                    <a:cubicBezTo>
                      <a:pt x="438" y="83"/>
                      <a:pt x="438" y="80"/>
                      <a:pt x="436" y="80"/>
                    </a:cubicBezTo>
                    <a:cubicBezTo>
                      <a:pt x="434" y="80"/>
                      <a:pt x="431" y="79"/>
                      <a:pt x="429" y="75"/>
                    </a:cubicBezTo>
                    <a:cubicBezTo>
                      <a:pt x="427" y="70"/>
                      <a:pt x="424" y="70"/>
                      <a:pt x="421" y="69"/>
                    </a:cubicBezTo>
                    <a:cubicBezTo>
                      <a:pt x="419" y="67"/>
                      <a:pt x="413" y="71"/>
                      <a:pt x="410" y="72"/>
                    </a:cubicBezTo>
                    <a:cubicBezTo>
                      <a:pt x="407" y="73"/>
                      <a:pt x="403" y="71"/>
                      <a:pt x="399" y="70"/>
                    </a:cubicBezTo>
                    <a:cubicBezTo>
                      <a:pt x="396" y="69"/>
                      <a:pt x="394" y="63"/>
                      <a:pt x="390" y="64"/>
                    </a:cubicBezTo>
                    <a:cubicBezTo>
                      <a:pt x="387" y="65"/>
                      <a:pt x="386" y="71"/>
                      <a:pt x="384" y="71"/>
                    </a:cubicBezTo>
                    <a:cubicBezTo>
                      <a:pt x="381" y="71"/>
                      <a:pt x="377" y="58"/>
                      <a:pt x="372" y="51"/>
                    </a:cubicBezTo>
                    <a:cubicBezTo>
                      <a:pt x="367" y="44"/>
                      <a:pt x="359" y="29"/>
                      <a:pt x="351" y="26"/>
                    </a:cubicBezTo>
                    <a:cubicBezTo>
                      <a:pt x="344" y="24"/>
                      <a:pt x="346" y="20"/>
                      <a:pt x="348" y="18"/>
                    </a:cubicBezTo>
                    <a:cubicBezTo>
                      <a:pt x="350" y="16"/>
                      <a:pt x="344" y="15"/>
                      <a:pt x="341" y="17"/>
                    </a:cubicBezTo>
                    <a:cubicBezTo>
                      <a:pt x="338" y="19"/>
                      <a:pt x="334" y="22"/>
                      <a:pt x="330" y="23"/>
                    </a:cubicBezTo>
                    <a:cubicBezTo>
                      <a:pt x="327" y="24"/>
                      <a:pt x="322" y="29"/>
                      <a:pt x="318" y="28"/>
                    </a:cubicBezTo>
                    <a:cubicBezTo>
                      <a:pt x="314" y="27"/>
                      <a:pt x="313" y="33"/>
                      <a:pt x="310" y="30"/>
                    </a:cubicBezTo>
                    <a:cubicBezTo>
                      <a:pt x="307" y="27"/>
                      <a:pt x="314" y="25"/>
                      <a:pt x="314" y="23"/>
                    </a:cubicBezTo>
                    <a:cubicBezTo>
                      <a:pt x="314" y="20"/>
                      <a:pt x="309" y="23"/>
                      <a:pt x="308" y="22"/>
                    </a:cubicBezTo>
                    <a:cubicBezTo>
                      <a:pt x="306" y="20"/>
                      <a:pt x="302" y="19"/>
                      <a:pt x="302" y="21"/>
                    </a:cubicBezTo>
                    <a:cubicBezTo>
                      <a:pt x="302" y="23"/>
                      <a:pt x="299" y="22"/>
                      <a:pt x="299" y="20"/>
                    </a:cubicBezTo>
                    <a:cubicBezTo>
                      <a:pt x="299" y="19"/>
                      <a:pt x="297" y="15"/>
                      <a:pt x="295" y="18"/>
                    </a:cubicBezTo>
                    <a:cubicBezTo>
                      <a:pt x="293" y="20"/>
                      <a:pt x="286" y="21"/>
                      <a:pt x="285" y="19"/>
                    </a:cubicBezTo>
                    <a:cubicBezTo>
                      <a:pt x="283" y="18"/>
                      <a:pt x="286" y="17"/>
                      <a:pt x="286" y="15"/>
                    </a:cubicBezTo>
                    <a:cubicBezTo>
                      <a:pt x="286" y="12"/>
                      <a:pt x="283" y="9"/>
                      <a:pt x="284" y="7"/>
                    </a:cubicBezTo>
                    <a:cubicBezTo>
                      <a:pt x="284" y="4"/>
                      <a:pt x="279" y="1"/>
                      <a:pt x="277" y="2"/>
                    </a:cubicBezTo>
                    <a:cubicBezTo>
                      <a:pt x="274" y="3"/>
                      <a:pt x="271" y="2"/>
                      <a:pt x="268" y="1"/>
                    </a:cubicBezTo>
                    <a:cubicBezTo>
                      <a:pt x="265" y="0"/>
                      <a:pt x="254" y="2"/>
                      <a:pt x="254" y="4"/>
                    </a:cubicBezTo>
                    <a:cubicBezTo>
                      <a:pt x="253" y="7"/>
                      <a:pt x="240" y="9"/>
                      <a:pt x="237" y="10"/>
                    </a:cubicBezTo>
                    <a:cubicBezTo>
                      <a:pt x="235" y="11"/>
                      <a:pt x="225" y="12"/>
                      <a:pt x="221" y="13"/>
                    </a:cubicBezTo>
                    <a:cubicBezTo>
                      <a:pt x="218" y="13"/>
                      <a:pt x="214" y="16"/>
                      <a:pt x="210" y="16"/>
                    </a:cubicBezTo>
                    <a:cubicBezTo>
                      <a:pt x="205" y="16"/>
                      <a:pt x="197" y="17"/>
                      <a:pt x="193" y="20"/>
                    </a:cubicBezTo>
                    <a:cubicBezTo>
                      <a:pt x="189" y="23"/>
                      <a:pt x="182" y="20"/>
                      <a:pt x="179" y="21"/>
                    </a:cubicBezTo>
                    <a:cubicBezTo>
                      <a:pt x="176" y="22"/>
                      <a:pt x="171" y="21"/>
                      <a:pt x="170" y="22"/>
                    </a:cubicBezTo>
                    <a:cubicBezTo>
                      <a:pt x="168" y="23"/>
                      <a:pt x="169" y="29"/>
                      <a:pt x="170" y="31"/>
                    </a:cubicBezTo>
                    <a:cubicBezTo>
                      <a:pt x="172" y="34"/>
                      <a:pt x="180" y="35"/>
                      <a:pt x="180" y="36"/>
                    </a:cubicBezTo>
                    <a:cubicBezTo>
                      <a:pt x="181" y="38"/>
                      <a:pt x="172" y="38"/>
                      <a:pt x="168" y="38"/>
                    </a:cubicBezTo>
                    <a:cubicBezTo>
                      <a:pt x="164" y="39"/>
                      <a:pt x="165" y="44"/>
                      <a:pt x="166" y="46"/>
                    </a:cubicBezTo>
                    <a:cubicBezTo>
                      <a:pt x="167" y="49"/>
                      <a:pt x="162" y="51"/>
                      <a:pt x="159" y="52"/>
                    </a:cubicBezTo>
                    <a:cubicBezTo>
                      <a:pt x="156" y="53"/>
                      <a:pt x="159" y="58"/>
                      <a:pt x="162" y="58"/>
                    </a:cubicBezTo>
                    <a:cubicBezTo>
                      <a:pt x="165" y="58"/>
                      <a:pt x="168" y="61"/>
                      <a:pt x="170" y="61"/>
                    </a:cubicBezTo>
                    <a:cubicBezTo>
                      <a:pt x="173" y="61"/>
                      <a:pt x="173" y="66"/>
                      <a:pt x="173" y="69"/>
                    </a:cubicBezTo>
                    <a:cubicBezTo>
                      <a:pt x="173" y="72"/>
                      <a:pt x="170" y="73"/>
                      <a:pt x="166" y="73"/>
                    </a:cubicBezTo>
                    <a:cubicBezTo>
                      <a:pt x="162" y="73"/>
                      <a:pt x="160" y="70"/>
                      <a:pt x="158" y="69"/>
                    </a:cubicBezTo>
                    <a:cubicBezTo>
                      <a:pt x="155" y="69"/>
                      <a:pt x="156" y="74"/>
                      <a:pt x="154" y="75"/>
                    </a:cubicBezTo>
                    <a:cubicBezTo>
                      <a:pt x="152" y="76"/>
                      <a:pt x="151" y="71"/>
                      <a:pt x="148" y="71"/>
                    </a:cubicBezTo>
                    <a:cubicBezTo>
                      <a:pt x="145" y="71"/>
                      <a:pt x="142" y="71"/>
                      <a:pt x="141" y="68"/>
                    </a:cubicBezTo>
                    <a:cubicBezTo>
                      <a:pt x="140" y="65"/>
                      <a:pt x="133" y="64"/>
                      <a:pt x="130" y="67"/>
                    </a:cubicBezTo>
                    <a:cubicBezTo>
                      <a:pt x="127" y="70"/>
                      <a:pt x="126" y="69"/>
                      <a:pt x="123" y="67"/>
                    </a:cubicBezTo>
                    <a:cubicBezTo>
                      <a:pt x="121" y="65"/>
                      <a:pt x="113" y="68"/>
                      <a:pt x="112" y="70"/>
                    </a:cubicBezTo>
                    <a:cubicBezTo>
                      <a:pt x="111" y="73"/>
                      <a:pt x="106" y="74"/>
                      <a:pt x="102" y="71"/>
                    </a:cubicBezTo>
                    <a:cubicBezTo>
                      <a:pt x="98" y="69"/>
                      <a:pt x="95" y="68"/>
                      <a:pt x="95" y="71"/>
                    </a:cubicBezTo>
                    <a:cubicBezTo>
                      <a:pt x="95" y="75"/>
                      <a:pt x="92" y="72"/>
                      <a:pt x="92" y="70"/>
                    </a:cubicBezTo>
                    <a:cubicBezTo>
                      <a:pt x="92" y="68"/>
                      <a:pt x="86" y="64"/>
                      <a:pt x="83" y="62"/>
                    </a:cubicBezTo>
                    <a:cubicBezTo>
                      <a:pt x="80" y="60"/>
                      <a:pt x="70" y="60"/>
                      <a:pt x="70" y="58"/>
                    </a:cubicBezTo>
                    <a:cubicBezTo>
                      <a:pt x="69" y="56"/>
                      <a:pt x="63" y="54"/>
                      <a:pt x="62" y="58"/>
                    </a:cubicBezTo>
                    <a:cubicBezTo>
                      <a:pt x="60" y="61"/>
                      <a:pt x="58" y="59"/>
                      <a:pt x="56" y="58"/>
                    </a:cubicBezTo>
                    <a:cubicBezTo>
                      <a:pt x="54" y="57"/>
                      <a:pt x="49" y="59"/>
                      <a:pt x="47" y="60"/>
                    </a:cubicBezTo>
                    <a:cubicBezTo>
                      <a:pt x="45" y="61"/>
                      <a:pt x="39" y="66"/>
                      <a:pt x="35" y="66"/>
                    </a:cubicBezTo>
                    <a:cubicBezTo>
                      <a:pt x="32" y="66"/>
                      <a:pt x="34" y="70"/>
                      <a:pt x="29" y="71"/>
                    </a:cubicBezTo>
                    <a:cubicBezTo>
                      <a:pt x="25" y="72"/>
                      <a:pt x="26" y="75"/>
                      <a:pt x="26" y="77"/>
                    </a:cubicBezTo>
                    <a:cubicBezTo>
                      <a:pt x="27" y="79"/>
                      <a:pt x="29" y="83"/>
                      <a:pt x="25" y="84"/>
                    </a:cubicBezTo>
                    <a:cubicBezTo>
                      <a:pt x="21" y="86"/>
                      <a:pt x="20" y="79"/>
                      <a:pt x="16" y="77"/>
                    </a:cubicBezTo>
                    <a:cubicBezTo>
                      <a:pt x="13" y="74"/>
                      <a:pt x="10" y="77"/>
                      <a:pt x="10" y="81"/>
                    </a:cubicBezTo>
                    <a:cubicBezTo>
                      <a:pt x="10" y="84"/>
                      <a:pt x="6" y="84"/>
                      <a:pt x="4" y="88"/>
                    </a:cubicBezTo>
                    <a:cubicBezTo>
                      <a:pt x="2" y="91"/>
                      <a:pt x="7" y="92"/>
                      <a:pt x="7" y="93"/>
                    </a:cubicBezTo>
                    <a:cubicBezTo>
                      <a:pt x="7" y="95"/>
                      <a:pt x="4" y="96"/>
                      <a:pt x="3" y="97"/>
                    </a:cubicBezTo>
                    <a:cubicBezTo>
                      <a:pt x="2" y="97"/>
                      <a:pt x="0" y="102"/>
                      <a:pt x="1" y="104"/>
                    </a:cubicBezTo>
                    <a:cubicBezTo>
                      <a:pt x="2" y="105"/>
                      <a:pt x="8" y="105"/>
                      <a:pt x="7" y="108"/>
                    </a:cubicBezTo>
                    <a:cubicBezTo>
                      <a:pt x="7" y="112"/>
                      <a:pt x="6" y="115"/>
                      <a:pt x="9" y="114"/>
                    </a:cubicBezTo>
                    <a:cubicBezTo>
                      <a:pt x="12" y="113"/>
                      <a:pt x="15" y="114"/>
                      <a:pt x="17" y="114"/>
                    </a:cubicBezTo>
                    <a:cubicBezTo>
                      <a:pt x="19" y="114"/>
                      <a:pt x="21" y="118"/>
                      <a:pt x="24" y="122"/>
                    </a:cubicBezTo>
                    <a:cubicBezTo>
                      <a:pt x="28" y="126"/>
                      <a:pt x="29" y="128"/>
                      <a:pt x="26" y="129"/>
                    </a:cubicBezTo>
                    <a:cubicBezTo>
                      <a:pt x="22" y="130"/>
                      <a:pt x="24" y="132"/>
                      <a:pt x="28" y="134"/>
                    </a:cubicBezTo>
                    <a:cubicBezTo>
                      <a:pt x="30" y="134"/>
                      <a:pt x="31" y="135"/>
                      <a:pt x="32" y="136"/>
                    </a:cubicBezTo>
                    <a:cubicBezTo>
                      <a:pt x="33" y="135"/>
                      <a:pt x="33" y="135"/>
                      <a:pt x="34" y="134"/>
                    </a:cubicBezTo>
                    <a:cubicBezTo>
                      <a:pt x="40" y="129"/>
                      <a:pt x="50" y="125"/>
                      <a:pt x="58" y="127"/>
                    </a:cubicBezTo>
                    <a:cubicBezTo>
                      <a:pt x="65" y="129"/>
                      <a:pt x="72" y="125"/>
                      <a:pt x="75" y="130"/>
                    </a:cubicBezTo>
                    <a:cubicBezTo>
                      <a:pt x="78" y="135"/>
                      <a:pt x="75" y="143"/>
                      <a:pt x="76" y="147"/>
                    </a:cubicBezTo>
                    <a:cubicBezTo>
                      <a:pt x="78" y="150"/>
                      <a:pt x="70" y="150"/>
                      <a:pt x="65" y="150"/>
                    </a:cubicBezTo>
                    <a:cubicBezTo>
                      <a:pt x="60" y="149"/>
                      <a:pt x="50" y="152"/>
                      <a:pt x="51" y="155"/>
                    </a:cubicBezTo>
                    <a:cubicBezTo>
                      <a:pt x="53" y="158"/>
                      <a:pt x="56" y="165"/>
                      <a:pt x="50" y="161"/>
                    </a:cubicBezTo>
                    <a:cubicBezTo>
                      <a:pt x="43" y="157"/>
                      <a:pt x="40" y="165"/>
                      <a:pt x="44" y="165"/>
                    </a:cubicBezTo>
                    <a:cubicBezTo>
                      <a:pt x="48" y="165"/>
                      <a:pt x="53" y="169"/>
                      <a:pt x="53" y="172"/>
                    </a:cubicBezTo>
                    <a:cubicBezTo>
                      <a:pt x="53" y="175"/>
                      <a:pt x="53" y="182"/>
                      <a:pt x="56" y="181"/>
                    </a:cubicBezTo>
                    <a:cubicBezTo>
                      <a:pt x="60" y="180"/>
                      <a:pt x="60" y="186"/>
                      <a:pt x="64" y="185"/>
                    </a:cubicBezTo>
                    <a:cubicBezTo>
                      <a:pt x="69" y="185"/>
                      <a:pt x="73" y="187"/>
                      <a:pt x="70" y="191"/>
                    </a:cubicBezTo>
                    <a:cubicBezTo>
                      <a:pt x="66" y="195"/>
                      <a:pt x="72" y="207"/>
                      <a:pt x="73" y="205"/>
                    </a:cubicBezTo>
                    <a:cubicBezTo>
                      <a:pt x="74" y="203"/>
                      <a:pt x="73" y="199"/>
                      <a:pt x="75" y="197"/>
                    </a:cubicBezTo>
                    <a:cubicBezTo>
                      <a:pt x="72" y="191"/>
                      <a:pt x="83" y="191"/>
                      <a:pt x="86" y="191"/>
                    </a:cubicBezTo>
                    <a:cubicBezTo>
                      <a:pt x="90" y="191"/>
                      <a:pt x="96" y="196"/>
                      <a:pt x="100" y="201"/>
                    </a:cubicBezTo>
                    <a:cubicBezTo>
                      <a:pt x="104" y="207"/>
                      <a:pt x="108" y="203"/>
                      <a:pt x="108" y="203"/>
                    </a:cubicBezTo>
                    <a:cubicBezTo>
                      <a:pt x="110" y="153"/>
                      <a:pt x="110" y="153"/>
                      <a:pt x="110" y="153"/>
                    </a:cubicBezTo>
                    <a:cubicBezTo>
                      <a:pt x="138" y="146"/>
                      <a:pt x="138" y="146"/>
                      <a:pt x="138" y="146"/>
                    </a:cubicBezTo>
                    <a:cubicBezTo>
                      <a:pt x="138" y="145"/>
                      <a:pt x="139" y="144"/>
                      <a:pt x="139" y="144"/>
                    </a:cubicBezTo>
                    <a:cubicBezTo>
                      <a:pt x="143" y="139"/>
                      <a:pt x="148" y="143"/>
                      <a:pt x="149" y="144"/>
                    </a:cubicBezTo>
                    <a:cubicBezTo>
                      <a:pt x="151" y="145"/>
                      <a:pt x="150" y="139"/>
                      <a:pt x="154" y="139"/>
                    </a:cubicBezTo>
                    <a:cubicBezTo>
                      <a:pt x="158" y="139"/>
                      <a:pt x="154" y="146"/>
                      <a:pt x="157" y="146"/>
                    </a:cubicBezTo>
                    <a:cubicBezTo>
                      <a:pt x="159" y="146"/>
                      <a:pt x="164" y="154"/>
                      <a:pt x="163" y="160"/>
                    </a:cubicBezTo>
                    <a:cubicBezTo>
                      <a:pt x="167" y="164"/>
                      <a:pt x="175" y="173"/>
                      <a:pt x="176" y="175"/>
                    </a:cubicBezTo>
                    <a:cubicBezTo>
                      <a:pt x="177" y="177"/>
                      <a:pt x="188" y="173"/>
                      <a:pt x="191" y="174"/>
                    </a:cubicBezTo>
                    <a:cubicBezTo>
                      <a:pt x="193" y="175"/>
                      <a:pt x="210" y="175"/>
                      <a:pt x="213" y="175"/>
                    </a:cubicBezTo>
                    <a:cubicBezTo>
                      <a:pt x="216" y="175"/>
                      <a:pt x="219" y="181"/>
                      <a:pt x="222" y="181"/>
                    </a:cubicBezTo>
                    <a:cubicBezTo>
                      <a:pt x="226" y="182"/>
                      <a:pt x="224" y="188"/>
                      <a:pt x="225" y="192"/>
                    </a:cubicBezTo>
                    <a:cubicBezTo>
                      <a:pt x="225" y="196"/>
                      <a:pt x="231" y="200"/>
                      <a:pt x="231" y="204"/>
                    </a:cubicBezTo>
                    <a:cubicBezTo>
                      <a:pt x="232" y="207"/>
                      <a:pt x="237" y="205"/>
                      <a:pt x="241" y="206"/>
                    </a:cubicBezTo>
                    <a:cubicBezTo>
                      <a:pt x="244" y="207"/>
                      <a:pt x="250" y="209"/>
                      <a:pt x="250" y="212"/>
                    </a:cubicBezTo>
                    <a:cubicBezTo>
                      <a:pt x="251" y="216"/>
                      <a:pt x="255" y="213"/>
                      <a:pt x="256" y="210"/>
                    </a:cubicBezTo>
                    <a:cubicBezTo>
                      <a:pt x="256" y="208"/>
                      <a:pt x="260" y="204"/>
                      <a:pt x="267" y="201"/>
                    </a:cubicBezTo>
                    <a:cubicBezTo>
                      <a:pt x="270" y="200"/>
                      <a:pt x="272" y="200"/>
                      <a:pt x="274" y="201"/>
                    </a:cubicBezTo>
                    <a:cubicBezTo>
                      <a:pt x="275" y="198"/>
                      <a:pt x="276" y="195"/>
                      <a:pt x="277" y="195"/>
                    </a:cubicBezTo>
                    <a:cubicBezTo>
                      <a:pt x="279" y="194"/>
                      <a:pt x="284" y="190"/>
                      <a:pt x="284" y="187"/>
                    </a:cubicBezTo>
                    <a:cubicBezTo>
                      <a:pt x="284" y="184"/>
                      <a:pt x="293" y="184"/>
                      <a:pt x="299" y="187"/>
                    </a:cubicBezTo>
                    <a:cubicBezTo>
                      <a:pt x="305" y="190"/>
                      <a:pt x="309" y="190"/>
                      <a:pt x="309" y="185"/>
                    </a:cubicBezTo>
                    <a:cubicBezTo>
                      <a:pt x="310" y="180"/>
                      <a:pt x="318" y="179"/>
                      <a:pt x="321" y="180"/>
                    </a:cubicBezTo>
                    <a:cubicBezTo>
                      <a:pt x="324" y="182"/>
                      <a:pt x="332" y="186"/>
                      <a:pt x="336" y="185"/>
                    </a:cubicBezTo>
                    <a:cubicBezTo>
                      <a:pt x="340" y="183"/>
                      <a:pt x="360" y="185"/>
                      <a:pt x="365" y="186"/>
                    </a:cubicBezTo>
                    <a:cubicBezTo>
                      <a:pt x="370" y="188"/>
                      <a:pt x="371" y="184"/>
                      <a:pt x="376" y="189"/>
                    </a:cubicBezTo>
                    <a:cubicBezTo>
                      <a:pt x="379" y="193"/>
                      <a:pt x="381" y="190"/>
                      <a:pt x="385" y="193"/>
                    </a:cubicBezTo>
                    <a:cubicBezTo>
                      <a:pt x="385" y="192"/>
                      <a:pt x="385" y="190"/>
                      <a:pt x="385" y="188"/>
                    </a:cubicBezTo>
                    <a:cubicBezTo>
                      <a:pt x="385" y="185"/>
                      <a:pt x="390" y="182"/>
                      <a:pt x="391" y="180"/>
                    </a:cubicBezTo>
                    <a:cubicBezTo>
                      <a:pt x="392" y="177"/>
                      <a:pt x="386" y="170"/>
                      <a:pt x="386" y="167"/>
                    </a:cubicBezTo>
                    <a:cubicBezTo>
                      <a:pt x="386" y="165"/>
                      <a:pt x="386" y="159"/>
                      <a:pt x="384" y="158"/>
                    </a:cubicBezTo>
                    <a:cubicBezTo>
                      <a:pt x="381" y="156"/>
                      <a:pt x="389" y="153"/>
                      <a:pt x="390" y="153"/>
                    </a:cubicBezTo>
                    <a:cubicBezTo>
                      <a:pt x="394" y="153"/>
                      <a:pt x="399" y="149"/>
                      <a:pt x="401" y="151"/>
                    </a:cubicBezTo>
                    <a:cubicBezTo>
                      <a:pt x="403" y="153"/>
                      <a:pt x="406" y="153"/>
                      <a:pt x="409" y="153"/>
                    </a:cubicBezTo>
                    <a:cubicBezTo>
                      <a:pt x="412" y="153"/>
                      <a:pt x="411" y="149"/>
                      <a:pt x="409" y="148"/>
                    </a:cubicBezTo>
                    <a:cubicBezTo>
                      <a:pt x="407" y="146"/>
                      <a:pt x="415" y="131"/>
                      <a:pt x="416" y="126"/>
                    </a:cubicBezTo>
                    <a:cubicBezTo>
                      <a:pt x="417" y="121"/>
                      <a:pt x="420" y="126"/>
                      <a:pt x="424" y="126"/>
                    </a:cubicBezTo>
                    <a:cubicBezTo>
                      <a:pt x="427" y="127"/>
                      <a:pt x="432" y="126"/>
                      <a:pt x="434" y="127"/>
                    </a:cubicBezTo>
                    <a:cubicBezTo>
                      <a:pt x="436" y="128"/>
                      <a:pt x="443" y="126"/>
                      <a:pt x="445" y="123"/>
                    </a:cubicBezTo>
                    <a:cubicBezTo>
                      <a:pt x="446" y="121"/>
                      <a:pt x="443" y="120"/>
                      <a:pt x="443" y="114"/>
                    </a:cubicBezTo>
                    <a:cubicBezTo>
                      <a:pt x="443" y="108"/>
                      <a:pt x="447" y="106"/>
                      <a:pt x="450" y="106"/>
                    </a:cubicBezTo>
                    <a:cubicBezTo>
                      <a:pt x="454" y="106"/>
                      <a:pt x="455" y="102"/>
                      <a:pt x="455" y="99"/>
                    </a:cubicBezTo>
                    <a:cubicBezTo>
                      <a:pt x="455" y="97"/>
                      <a:pt x="458" y="95"/>
                      <a:pt x="459" y="92"/>
                    </a:cubicBezTo>
                    <a:cubicBezTo>
                      <a:pt x="458" y="91"/>
                      <a:pt x="457" y="89"/>
                      <a:pt x="457" y="88"/>
                    </a:cubicBezTo>
                    <a:close/>
                    <a:moveTo>
                      <a:pt x="171" y="137"/>
                    </a:moveTo>
                    <a:cubicBezTo>
                      <a:pt x="170" y="139"/>
                      <a:pt x="157" y="135"/>
                      <a:pt x="156" y="132"/>
                    </a:cubicBezTo>
                    <a:cubicBezTo>
                      <a:pt x="155" y="130"/>
                      <a:pt x="174" y="133"/>
                      <a:pt x="171" y="137"/>
                    </a:cubicBezTo>
                    <a:close/>
                    <a:moveTo>
                      <a:pt x="361" y="136"/>
                    </a:moveTo>
                    <a:cubicBezTo>
                      <a:pt x="351" y="136"/>
                      <a:pt x="331" y="131"/>
                      <a:pt x="322" y="140"/>
                    </a:cubicBezTo>
                    <a:cubicBezTo>
                      <a:pt x="314" y="149"/>
                      <a:pt x="320" y="154"/>
                      <a:pt x="316" y="154"/>
                    </a:cubicBezTo>
                    <a:cubicBezTo>
                      <a:pt x="312" y="155"/>
                      <a:pt x="310" y="141"/>
                      <a:pt x="315" y="136"/>
                    </a:cubicBezTo>
                    <a:cubicBezTo>
                      <a:pt x="320" y="131"/>
                      <a:pt x="335" y="129"/>
                      <a:pt x="344" y="132"/>
                    </a:cubicBezTo>
                    <a:cubicBezTo>
                      <a:pt x="353" y="134"/>
                      <a:pt x="370" y="130"/>
                      <a:pt x="372" y="130"/>
                    </a:cubicBezTo>
                    <a:cubicBezTo>
                      <a:pt x="375" y="131"/>
                      <a:pt x="370" y="136"/>
                      <a:pt x="361" y="13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6" name="Freeform 156"/>
              <p:cNvSpPr>
                <a:spLocks noEditPoints="1"/>
              </p:cNvSpPr>
              <p:nvPr/>
            </p:nvSpPr>
            <p:spPr bwMode="auto">
              <a:xfrm>
                <a:off x="4778375" y="898525"/>
                <a:ext cx="3681413" cy="1411288"/>
              </a:xfrm>
              <a:custGeom>
                <a:avLst/>
                <a:gdLst/>
                <a:ahLst/>
                <a:cxnLst>
                  <a:cxn ang="0">
                    <a:pos x="814" y="12"/>
                  </a:cxn>
                  <a:cxn ang="0">
                    <a:pos x="840" y="45"/>
                  </a:cxn>
                  <a:cxn ang="0">
                    <a:pos x="912" y="61"/>
                  </a:cxn>
                  <a:cxn ang="0">
                    <a:pos x="822" y="28"/>
                  </a:cxn>
                  <a:cxn ang="0">
                    <a:pos x="1331" y="168"/>
                  </a:cxn>
                  <a:cxn ang="0">
                    <a:pos x="1358" y="198"/>
                  </a:cxn>
                  <a:cxn ang="0">
                    <a:pos x="1388" y="664"/>
                  </a:cxn>
                  <a:cxn ang="0">
                    <a:pos x="355" y="25"/>
                  </a:cxn>
                  <a:cxn ang="0">
                    <a:pos x="1886" y="330"/>
                  </a:cxn>
                  <a:cxn ang="0">
                    <a:pos x="1698" y="277"/>
                  </a:cxn>
                  <a:cxn ang="0">
                    <a:pos x="1580" y="268"/>
                  </a:cxn>
                  <a:cxn ang="0">
                    <a:pos x="1412" y="221"/>
                  </a:cxn>
                  <a:cxn ang="0">
                    <a:pos x="1319" y="241"/>
                  </a:cxn>
                  <a:cxn ang="0">
                    <a:pos x="1224" y="204"/>
                  </a:cxn>
                  <a:cxn ang="0">
                    <a:pos x="1101" y="196"/>
                  </a:cxn>
                  <a:cxn ang="0">
                    <a:pos x="989" y="193"/>
                  </a:cxn>
                  <a:cxn ang="0">
                    <a:pos x="1007" y="122"/>
                  </a:cxn>
                  <a:cxn ang="0">
                    <a:pos x="909" y="126"/>
                  </a:cxn>
                  <a:cxn ang="0">
                    <a:pos x="800" y="148"/>
                  </a:cxn>
                  <a:cxn ang="0">
                    <a:pos x="764" y="190"/>
                  </a:cxn>
                  <a:cxn ang="0">
                    <a:pos x="667" y="228"/>
                  </a:cxn>
                  <a:cxn ang="0">
                    <a:pos x="623" y="257"/>
                  </a:cxn>
                  <a:cxn ang="0">
                    <a:pos x="630" y="312"/>
                  </a:cxn>
                  <a:cxn ang="0">
                    <a:pos x="603" y="320"/>
                  </a:cxn>
                  <a:cxn ang="0">
                    <a:pos x="557" y="231"/>
                  </a:cxn>
                  <a:cxn ang="0">
                    <a:pos x="468" y="273"/>
                  </a:cxn>
                  <a:cxn ang="0">
                    <a:pos x="384" y="305"/>
                  </a:cxn>
                  <a:cxn ang="0">
                    <a:pos x="307" y="312"/>
                  </a:cxn>
                  <a:cxn ang="0">
                    <a:pos x="230" y="353"/>
                  </a:cxn>
                  <a:cxn ang="0">
                    <a:pos x="170" y="355"/>
                  </a:cxn>
                  <a:cxn ang="0">
                    <a:pos x="201" y="292"/>
                  </a:cxn>
                  <a:cxn ang="0">
                    <a:pos x="100" y="296"/>
                  </a:cxn>
                  <a:cxn ang="0">
                    <a:pos x="133" y="407"/>
                  </a:cxn>
                  <a:cxn ang="0">
                    <a:pos x="89" y="497"/>
                  </a:cxn>
                  <a:cxn ang="0">
                    <a:pos x="134" y="574"/>
                  </a:cxn>
                  <a:cxn ang="0">
                    <a:pos x="223" y="617"/>
                  </a:cxn>
                  <a:cxn ang="0">
                    <a:pos x="193" y="682"/>
                  </a:cxn>
                  <a:cxn ang="0">
                    <a:pos x="326" y="731"/>
                  </a:cxn>
                  <a:cxn ang="0">
                    <a:pos x="312" y="613"/>
                  </a:cxn>
                  <a:cxn ang="0">
                    <a:pos x="425" y="599"/>
                  </a:cxn>
                  <a:cxn ang="0">
                    <a:pos x="472" y="554"/>
                  </a:cxn>
                  <a:cxn ang="0">
                    <a:pos x="610" y="554"/>
                  </a:cxn>
                  <a:cxn ang="0">
                    <a:pos x="738" y="612"/>
                  </a:cxn>
                  <a:cxn ang="0">
                    <a:pos x="849" y="616"/>
                  </a:cxn>
                  <a:cxn ang="0">
                    <a:pos x="939" y="614"/>
                  </a:cxn>
                  <a:cxn ang="0">
                    <a:pos x="1099" y="622"/>
                  </a:cxn>
                  <a:cxn ang="0">
                    <a:pos x="1210" y="615"/>
                  </a:cxn>
                  <a:cxn ang="0">
                    <a:pos x="1251" y="689"/>
                  </a:cxn>
                  <a:cxn ang="0">
                    <a:pos x="1365" y="573"/>
                  </a:cxn>
                  <a:cxn ang="0">
                    <a:pos x="1310" y="530"/>
                  </a:cxn>
                  <a:cxn ang="0">
                    <a:pos x="1484" y="473"/>
                  </a:cxn>
                  <a:cxn ang="0">
                    <a:pos x="1584" y="440"/>
                  </a:cxn>
                  <a:cxn ang="0">
                    <a:pos x="1544" y="494"/>
                  </a:cxn>
                  <a:cxn ang="0">
                    <a:pos x="1607" y="521"/>
                  </a:cxn>
                  <a:cxn ang="0">
                    <a:pos x="1697" y="458"/>
                  </a:cxn>
                  <a:cxn ang="0">
                    <a:pos x="1766" y="373"/>
                  </a:cxn>
                  <a:cxn ang="0">
                    <a:pos x="1875" y="379"/>
                  </a:cxn>
                  <a:cxn ang="0">
                    <a:pos x="993" y="567"/>
                  </a:cxn>
                  <a:cxn ang="0">
                    <a:pos x="386" y="247"/>
                  </a:cxn>
                  <a:cxn ang="0">
                    <a:pos x="485" y="133"/>
                  </a:cxn>
                  <a:cxn ang="0">
                    <a:pos x="415" y="39"/>
                  </a:cxn>
                  <a:cxn ang="0">
                    <a:pos x="464" y="16"/>
                  </a:cxn>
                </a:cxnLst>
                <a:rect l="0" t="0" r="r" b="b"/>
                <a:pathLst>
                  <a:path w="1926" h="739">
                    <a:moveTo>
                      <a:pt x="29" y="534"/>
                    </a:moveTo>
                    <a:cubicBezTo>
                      <a:pt x="28" y="535"/>
                      <a:pt x="24" y="534"/>
                      <a:pt x="23" y="532"/>
                    </a:cubicBezTo>
                    <a:cubicBezTo>
                      <a:pt x="22" y="530"/>
                      <a:pt x="18" y="531"/>
                      <a:pt x="16" y="531"/>
                    </a:cubicBezTo>
                    <a:cubicBezTo>
                      <a:pt x="16" y="532"/>
                      <a:pt x="17" y="532"/>
                      <a:pt x="18" y="533"/>
                    </a:cubicBezTo>
                    <a:cubicBezTo>
                      <a:pt x="19" y="536"/>
                      <a:pt x="12" y="536"/>
                      <a:pt x="14" y="539"/>
                    </a:cubicBezTo>
                    <a:cubicBezTo>
                      <a:pt x="16" y="542"/>
                      <a:pt x="9" y="542"/>
                      <a:pt x="9" y="539"/>
                    </a:cubicBezTo>
                    <a:cubicBezTo>
                      <a:pt x="9" y="536"/>
                      <a:pt x="1" y="537"/>
                      <a:pt x="1" y="540"/>
                    </a:cubicBezTo>
                    <a:cubicBezTo>
                      <a:pt x="1" y="540"/>
                      <a:pt x="1" y="541"/>
                      <a:pt x="0" y="542"/>
                    </a:cubicBezTo>
                    <a:cubicBezTo>
                      <a:pt x="2" y="543"/>
                      <a:pt x="5" y="544"/>
                      <a:pt x="6" y="544"/>
                    </a:cubicBezTo>
                    <a:cubicBezTo>
                      <a:pt x="7" y="545"/>
                      <a:pt x="27" y="547"/>
                      <a:pt x="35" y="545"/>
                    </a:cubicBezTo>
                    <a:cubicBezTo>
                      <a:pt x="35" y="544"/>
                      <a:pt x="36" y="540"/>
                      <a:pt x="36" y="538"/>
                    </a:cubicBezTo>
                    <a:cubicBezTo>
                      <a:pt x="36" y="536"/>
                      <a:pt x="31" y="534"/>
                      <a:pt x="29" y="534"/>
                    </a:cubicBezTo>
                    <a:close/>
                    <a:moveTo>
                      <a:pt x="814" y="12"/>
                    </a:moveTo>
                    <a:cubicBezTo>
                      <a:pt x="815" y="7"/>
                      <a:pt x="793" y="9"/>
                      <a:pt x="799" y="14"/>
                    </a:cubicBezTo>
                    <a:cubicBezTo>
                      <a:pt x="801" y="16"/>
                      <a:pt x="812" y="17"/>
                      <a:pt x="814" y="12"/>
                    </a:cubicBezTo>
                    <a:close/>
                    <a:moveTo>
                      <a:pt x="512" y="21"/>
                    </a:moveTo>
                    <a:cubicBezTo>
                      <a:pt x="524" y="20"/>
                      <a:pt x="524" y="13"/>
                      <a:pt x="517" y="11"/>
                    </a:cubicBezTo>
                    <a:cubicBezTo>
                      <a:pt x="511" y="10"/>
                      <a:pt x="510" y="15"/>
                      <a:pt x="506" y="15"/>
                    </a:cubicBezTo>
                    <a:cubicBezTo>
                      <a:pt x="503" y="15"/>
                      <a:pt x="490" y="17"/>
                      <a:pt x="493" y="20"/>
                    </a:cubicBezTo>
                    <a:cubicBezTo>
                      <a:pt x="496" y="23"/>
                      <a:pt x="505" y="22"/>
                      <a:pt x="512" y="21"/>
                    </a:cubicBezTo>
                    <a:close/>
                    <a:moveTo>
                      <a:pt x="840" y="45"/>
                    </a:moveTo>
                    <a:cubicBezTo>
                      <a:pt x="840" y="49"/>
                      <a:pt x="829" y="53"/>
                      <a:pt x="832" y="55"/>
                    </a:cubicBezTo>
                    <a:cubicBezTo>
                      <a:pt x="835" y="58"/>
                      <a:pt x="837" y="57"/>
                      <a:pt x="841" y="58"/>
                    </a:cubicBezTo>
                    <a:cubicBezTo>
                      <a:pt x="844" y="58"/>
                      <a:pt x="846" y="67"/>
                      <a:pt x="852" y="65"/>
                    </a:cubicBezTo>
                    <a:cubicBezTo>
                      <a:pt x="858" y="64"/>
                      <a:pt x="874" y="72"/>
                      <a:pt x="884" y="72"/>
                    </a:cubicBezTo>
                    <a:cubicBezTo>
                      <a:pt x="893" y="72"/>
                      <a:pt x="894" y="64"/>
                      <a:pt x="891" y="64"/>
                    </a:cubicBezTo>
                    <a:cubicBezTo>
                      <a:pt x="888" y="63"/>
                      <a:pt x="891" y="59"/>
                      <a:pt x="896" y="51"/>
                    </a:cubicBezTo>
                    <a:cubicBezTo>
                      <a:pt x="902" y="43"/>
                      <a:pt x="880" y="38"/>
                      <a:pt x="880" y="44"/>
                    </a:cubicBezTo>
                    <a:cubicBezTo>
                      <a:pt x="880" y="50"/>
                      <a:pt x="873" y="42"/>
                      <a:pt x="871" y="39"/>
                    </a:cubicBezTo>
                    <a:cubicBezTo>
                      <a:pt x="869" y="35"/>
                      <a:pt x="840" y="42"/>
                      <a:pt x="840" y="45"/>
                    </a:cubicBezTo>
                    <a:close/>
                    <a:moveTo>
                      <a:pt x="576" y="206"/>
                    </a:moveTo>
                    <a:cubicBezTo>
                      <a:pt x="580" y="207"/>
                      <a:pt x="592" y="205"/>
                      <a:pt x="593" y="202"/>
                    </a:cubicBezTo>
                    <a:cubicBezTo>
                      <a:pt x="595" y="200"/>
                      <a:pt x="589" y="197"/>
                      <a:pt x="581" y="197"/>
                    </a:cubicBezTo>
                    <a:cubicBezTo>
                      <a:pt x="573" y="197"/>
                      <a:pt x="572" y="206"/>
                      <a:pt x="576" y="206"/>
                    </a:cubicBezTo>
                    <a:close/>
                    <a:moveTo>
                      <a:pt x="673" y="211"/>
                    </a:moveTo>
                    <a:cubicBezTo>
                      <a:pt x="679" y="214"/>
                      <a:pt x="683" y="213"/>
                      <a:pt x="682" y="208"/>
                    </a:cubicBezTo>
                    <a:cubicBezTo>
                      <a:pt x="681" y="202"/>
                      <a:pt x="669" y="209"/>
                      <a:pt x="673" y="211"/>
                    </a:cubicBezTo>
                    <a:close/>
                    <a:moveTo>
                      <a:pt x="892" y="92"/>
                    </a:moveTo>
                    <a:cubicBezTo>
                      <a:pt x="896" y="95"/>
                      <a:pt x="911" y="89"/>
                      <a:pt x="921" y="89"/>
                    </a:cubicBezTo>
                    <a:cubicBezTo>
                      <a:pt x="931" y="90"/>
                      <a:pt x="959" y="82"/>
                      <a:pt x="960" y="76"/>
                    </a:cubicBezTo>
                    <a:cubicBezTo>
                      <a:pt x="961" y="71"/>
                      <a:pt x="950" y="71"/>
                      <a:pt x="946" y="67"/>
                    </a:cubicBezTo>
                    <a:cubicBezTo>
                      <a:pt x="941" y="62"/>
                      <a:pt x="932" y="66"/>
                      <a:pt x="929" y="70"/>
                    </a:cubicBezTo>
                    <a:cubicBezTo>
                      <a:pt x="927" y="74"/>
                      <a:pt x="924" y="70"/>
                      <a:pt x="931" y="64"/>
                    </a:cubicBezTo>
                    <a:cubicBezTo>
                      <a:pt x="937" y="58"/>
                      <a:pt x="924" y="53"/>
                      <a:pt x="924" y="57"/>
                    </a:cubicBezTo>
                    <a:cubicBezTo>
                      <a:pt x="924" y="61"/>
                      <a:pt x="912" y="57"/>
                      <a:pt x="912" y="61"/>
                    </a:cubicBezTo>
                    <a:cubicBezTo>
                      <a:pt x="912" y="65"/>
                      <a:pt x="908" y="66"/>
                      <a:pt x="908" y="70"/>
                    </a:cubicBezTo>
                    <a:cubicBezTo>
                      <a:pt x="908" y="74"/>
                      <a:pt x="900" y="68"/>
                      <a:pt x="900" y="76"/>
                    </a:cubicBezTo>
                    <a:cubicBezTo>
                      <a:pt x="899" y="85"/>
                      <a:pt x="887" y="89"/>
                      <a:pt x="892" y="92"/>
                    </a:cubicBezTo>
                    <a:close/>
                    <a:moveTo>
                      <a:pt x="822" y="36"/>
                    </a:moveTo>
                    <a:cubicBezTo>
                      <a:pt x="829" y="39"/>
                      <a:pt x="826" y="40"/>
                      <a:pt x="820" y="40"/>
                    </a:cubicBezTo>
                    <a:cubicBezTo>
                      <a:pt x="813" y="40"/>
                      <a:pt x="807" y="42"/>
                      <a:pt x="812" y="44"/>
                    </a:cubicBezTo>
                    <a:cubicBezTo>
                      <a:pt x="815" y="46"/>
                      <a:pt x="815" y="49"/>
                      <a:pt x="822" y="51"/>
                    </a:cubicBezTo>
                    <a:cubicBezTo>
                      <a:pt x="829" y="53"/>
                      <a:pt x="836" y="47"/>
                      <a:pt x="835" y="43"/>
                    </a:cubicBezTo>
                    <a:cubicBezTo>
                      <a:pt x="834" y="39"/>
                      <a:pt x="859" y="35"/>
                      <a:pt x="866" y="34"/>
                    </a:cubicBezTo>
                    <a:cubicBezTo>
                      <a:pt x="873" y="32"/>
                      <a:pt x="862" y="25"/>
                      <a:pt x="869" y="24"/>
                    </a:cubicBezTo>
                    <a:cubicBezTo>
                      <a:pt x="876" y="24"/>
                      <a:pt x="873" y="20"/>
                      <a:pt x="864" y="19"/>
                    </a:cubicBezTo>
                    <a:cubicBezTo>
                      <a:pt x="855" y="18"/>
                      <a:pt x="859" y="10"/>
                      <a:pt x="856" y="7"/>
                    </a:cubicBezTo>
                    <a:cubicBezTo>
                      <a:pt x="853" y="5"/>
                      <a:pt x="851" y="11"/>
                      <a:pt x="840" y="13"/>
                    </a:cubicBezTo>
                    <a:cubicBezTo>
                      <a:pt x="828" y="15"/>
                      <a:pt x="822" y="18"/>
                      <a:pt x="827" y="21"/>
                    </a:cubicBezTo>
                    <a:cubicBezTo>
                      <a:pt x="832" y="23"/>
                      <a:pt x="827" y="29"/>
                      <a:pt x="822" y="28"/>
                    </a:cubicBezTo>
                    <a:cubicBezTo>
                      <a:pt x="817" y="28"/>
                      <a:pt x="816" y="33"/>
                      <a:pt x="822" y="36"/>
                    </a:cubicBezTo>
                    <a:close/>
                    <a:moveTo>
                      <a:pt x="1423" y="161"/>
                    </a:moveTo>
                    <a:cubicBezTo>
                      <a:pt x="1431" y="161"/>
                      <a:pt x="1435" y="169"/>
                      <a:pt x="1450" y="170"/>
                    </a:cubicBezTo>
                    <a:cubicBezTo>
                      <a:pt x="1465" y="171"/>
                      <a:pt x="1477" y="168"/>
                      <a:pt x="1477" y="165"/>
                    </a:cubicBezTo>
                    <a:cubicBezTo>
                      <a:pt x="1477" y="161"/>
                      <a:pt x="1463" y="156"/>
                      <a:pt x="1459" y="159"/>
                    </a:cubicBezTo>
                    <a:cubicBezTo>
                      <a:pt x="1454" y="162"/>
                      <a:pt x="1451" y="155"/>
                      <a:pt x="1446" y="156"/>
                    </a:cubicBezTo>
                    <a:cubicBezTo>
                      <a:pt x="1440" y="158"/>
                      <a:pt x="1433" y="158"/>
                      <a:pt x="1430" y="153"/>
                    </a:cubicBezTo>
                    <a:cubicBezTo>
                      <a:pt x="1428" y="148"/>
                      <a:pt x="1419" y="160"/>
                      <a:pt x="1423" y="161"/>
                    </a:cubicBezTo>
                    <a:close/>
                    <a:moveTo>
                      <a:pt x="1795" y="254"/>
                    </a:moveTo>
                    <a:cubicBezTo>
                      <a:pt x="1801" y="257"/>
                      <a:pt x="1805" y="250"/>
                      <a:pt x="1811" y="254"/>
                    </a:cubicBezTo>
                    <a:cubicBezTo>
                      <a:pt x="1816" y="257"/>
                      <a:pt x="1829" y="252"/>
                      <a:pt x="1834" y="251"/>
                    </a:cubicBezTo>
                    <a:cubicBezTo>
                      <a:pt x="1840" y="250"/>
                      <a:pt x="1837" y="243"/>
                      <a:pt x="1822" y="241"/>
                    </a:cubicBezTo>
                    <a:cubicBezTo>
                      <a:pt x="1807" y="239"/>
                      <a:pt x="1788" y="250"/>
                      <a:pt x="1795" y="254"/>
                    </a:cubicBezTo>
                    <a:close/>
                    <a:moveTo>
                      <a:pt x="1322" y="161"/>
                    </a:moveTo>
                    <a:cubicBezTo>
                      <a:pt x="1326" y="163"/>
                      <a:pt x="1328" y="166"/>
                      <a:pt x="1331" y="168"/>
                    </a:cubicBezTo>
                    <a:cubicBezTo>
                      <a:pt x="1333" y="171"/>
                      <a:pt x="1343" y="167"/>
                      <a:pt x="1347" y="166"/>
                    </a:cubicBezTo>
                    <a:cubicBezTo>
                      <a:pt x="1351" y="164"/>
                      <a:pt x="1352" y="172"/>
                      <a:pt x="1358" y="168"/>
                    </a:cubicBezTo>
                    <a:cubicBezTo>
                      <a:pt x="1364" y="164"/>
                      <a:pt x="1371" y="166"/>
                      <a:pt x="1378" y="166"/>
                    </a:cubicBezTo>
                    <a:cubicBezTo>
                      <a:pt x="1385" y="166"/>
                      <a:pt x="1377" y="157"/>
                      <a:pt x="1377" y="153"/>
                    </a:cubicBezTo>
                    <a:cubicBezTo>
                      <a:pt x="1377" y="149"/>
                      <a:pt x="1386" y="151"/>
                      <a:pt x="1383" y="155"/>
                    </a:cubicBezTo>
                    <a:cubicBezTo>
                      <a:pt x="1380" y="158"/>
                      <a:pt x="1387" y="166"/>
                      <a:pt x="1398" y="165"/>
                    </a:cubicBezTo>
                    <a:cubicBezTo>
                      <a:pt x="1408" y="164"/>
                      <a:pt x="1400" y="158"/>
                      <a:pt x="1406" y="155"/>
                    </a:cubicBezTo>
                    <a:cubicBezTo>
                      <a:pt x="1411" y="153"/>
                      <a:pt x="1410" y="150"/>
                      <a:pt x="1403" y="146"/>
                    </a:cubicBezTo>
                    <a:cubicBezTo>
                      <a:pt x="1395" y="141"/>
                      <a:pt x="1385" y="144"/>
                      <a:pt x="1378" y="141"/>
                    </a:cubicBezTo>
                    <a:cubicBezTo>
                      <a:pt x="1371" y="138"/>
                      <a:pt x="1363" y="138"/>
                      <a:pt x="1362" y="145"/>
                    </a:cubicBezTo>
                    <a:cubicBezTo>
                      <a:pt x="1362" y="152"/>
                      <a:pt x="1348" y="137"/>
                      <a:pt x="1341" y="135"/>
                    </a:cubicBezTo>
                    <a:cubicBezTo>
                      <a:pt x="1333" y="132"/>
                      <a:pt x="1311" y="155"/>
                      <a:pt x="1322" y="161"/>
                    </a:cubicBezTo>
                    <a:close/>
                    <a:moveTo>
                      <a:pt x="1391" y="204"/>
                    </a:moveTo>
                    <a:cubicBezTo>
                      <a:pt x="1397" y="202"/>
                      <a:pt x="1387" y="191"/>
                      <a:pt x="1377" y="190"/>
                    </a:cubicBezTo>
                    <a:cubicBezTo>
                      <a:pt x="1366" y="188"/>
                      <a:pt x="1357" y="196"/>
                      <a:pt x="1358" y="198"/>
                    </a:cubicBezTo>
                    <a:cubicBezTo>
                      <a:pt x="1361" y="203"/>
                      <a:pt x="1385" y="205"/>
                      <a:pt x="1391" y="204"/>
                    </a:cubicBezTo>
                    <a:close/>
                    <a:moveTo>
                      <a:pt x="1365" y="182"/>
                    </a:moveTo>
                    <a:cubicBezTo>
                      <a:pt x="1365" y="177"/>
                      <a:pt x="1347" y="183"/>
                      <a:pt x="1354" y="186"/>
                    </a:cubicBezTo>
                    <a:cubicBezTo>
                      <a:pt x="1358" y="187"/>
                      <a:pt x="1365" y="187"/>
                      <a:pt x="1365" y="182"/>
                    </a:cubicBezTo>
                    <a:close/>
                    <a:moveTo>
                      <a:pt x="1389" y="589"/>
                    </a:moveTo>
                    <a:cubicBezTo>
                      <a:pt x="1385" y="579"/>
                      <a:pt x="1394" y="570"/>
                      <a:pt x="1387" y="565"/>
                    </a:cubicBezTo>
                    <a:cubicBezTo>
                      <a:pt x="1381" y="560"/>
                      <a:pt x="1383" y="549"/>
                      <a:pt x="1380" y="551"/>
                    </a:cubicBezTo>
                    <a:cubicBezTo>
                      <a:pt x="1377" y="553"/>
                      <a:pt x="1380" y="562"/>
                      <a:pt x="1375" y="563"/>
                    </a:cubicBezTo>
                    <a:cubicBezTo>
                      <a:pt x="1369" y="564"/>
                      <a:pt x="1374" y="569"/>
                      <a:pt x="1372" y="575"/>
                    </a:cubicBezTo>
                    <a:cubicBezTo>
                      <a:pt x="1370" y="582"/>
                      <a:pt x="1373" y="592"/>
                      <a:pt x="1376" y="598"/>
                    </a:cubicBezTo>
                    <a:cubicBezTo>
                      <a:pt x="1379" y="604"/>
                      <a:pt x="1372" y="636"/>
                      <a:pt x="1375" y="641"/>
                    </a:cubicBezTo>
                    <a:cubicBezTo>
                      <a:pt x="1378" y="646"/>
                      <a:pt x="1371" y="670"/>
                      <a:pt x="1373" y="673"/>
                    </a:cubicBezTo>
                    <a:cubicBezTo>
                      <a:pt x="1377" y="677"/>
                      <a:pt x="1374" y="666"/>
                      <a:pt x="1380" y="665"/>
                    </a:cubicBezTo>
                    <a:cubicBezTo>
                      <a:pt x="1386" y="664"/>
                      <a:pt x="1386" y="672"/>
                      <a:pt x="1390" y="674"/>
                    </a:cubicBezTo>
                    <a:cubicBezTo>
                      <a:pt x="1394" y="675"/>
                      <a:pt x="1391" y="663"/>
                      <a:pt x="1388" y="664"/>
                    </a:cubicBezTo>
                    <a:cubicBezTo>
                      <a:pt x="1385" y="664"/>
                      <a:pt x="1382" y="656"/>
                      <a:pt x="1380" y="650"/>
                    </a:cubicBezTo>
                    <a:cubicBezTo>
                      <a:pt x="1379" y="645"/>
                      <a:pt x="1384" y="639"/>
                      <a:pt x="1384" y="632"/>
                    </a:cubicBezTo>
                    <a:cubicBezTo>
                      <a:pt x="1384" y="625"/>
                      <a:pt x="1392" y="626"/>
                      <a:pt x="1397" y="631"/>
                    </a:cubicBezTo>
                    <a:cubicBezTo>
                      <a:pt x="1402" y="636"/>
                      <a:pt x="1403" y="632"/>
                      <a:pt x="1401" y="629"/>
                    </a:cubicBezTo>
                    <a:cubicBezTo>
                      <a:pt x="1399" y="625"/>
                      <a:pt x="1392" y="598"/>
                      <a:pt x="1389" y="589"/>
                    </a:cubicBezTo>
                    <a:close/>
                    <a:moveTo>
                      <a:pt x="326" y="292"/>
                    </a:moveTo>
                    <a:cubicBezTo>
                      <a:pt x="335" y="300"/>
                      <a:pt x="343" y="288"/>
                      <a:pt x="347" y="287"/>
                    </a:cubicBezTo>
                    <a:cubicBezTo>
                      <a:pt x="351" y="287"/>
                      <a:pt x="344" y="282"/>
                      <a:pt x="337" y="280"/>
                    </a:cubicBezTo>
                    <a:cubicBezTo>
                      <a:pt x="330" y="278"/>
                      <a:pt x="319" y="285"/>
                      <a:pt x="326" y="292"/>
                    </a:cubicBezTo>
                    <a:close/>
                    <a:moveTo>
                      <a:pt x="340" y="22"/>
                    </a:moveTo>
                    <a:cubicBezTo>
                      <a:pt x="345" y="26"/>
                      <a:pt x="327" y="25"/>
                      <a:pt x="325" y="28"/>
                    </a:cubicBezTo>
                    <a:cubicBezTo>
                      <a:pt x="323" y="31"/>
                      <a:pt x="312" y="30"/>
                      <a:pt x="314" y="34"/>
                    </a:cubicBezTo>
                    <a:cubicBezTo>
                      <a:pt x="316" y="38"/>
                      <a:pt x="333" y="38"/>
                      <a:pt x="333" y="35"/>
                    </a:cubicBezTo>
                    <a:cubicBezTo>
                      <a:pt x="333" y="32"/>
                      <a:pt x="342" y="35"/>
                      <a:pt x="342" y="32"/>
                    </a:cubicBezTo>
                    <a:cubicBezTo>
                      <a:pt x="342" y="29"/>
                      <a:pt x="346" y="25"/>
                      <a:pt x="355" y="25"/>
                    </a:cubicBezTo>
                    <a:cubicBezTo>
                      <a:pt x="365" y="24"/>
                      <a:pt x="365" y="21"/>
                      <a:pt x="356" y="17"/>
                    </a:cubicBezTo>
                    <a:cubicBezTo>
                      <a:pt x="347" y="13"/>
                      <a:pt x="336" y="19"/>
                      <a:pt x="340" y="22"/>
                    </a:cubicBezTo>
                    <a:close/>
                    <a:moveTo>
                      <a:pt x="309" y="25"/>
                    </a:moveTo>
                    <a:cubicBezTo>
                      <a:pt x="317" y="18"/>
                      <a:pt x="327" y="25"/>
                      <a:pt x="328" y="22"/>
                    </a:cubicBezTo>
                    <a:cubicBezTo>
                      <a:pt x="329" y="18"/>
                      <a:pt x="314" y="17"/>
                      <a:pt x="308" y="20"/>
                    </a:cubicBezTo>
                    <a:cubicBezTo>
                      <a:pt x="302" y="23"/>
                      <a:pt x="289" y="21"/>
                      <a:pt x="291" y="25"/>
                    </a:cubicBezTo>
                    <a:cubicBezTo>
                      <a:pt x="292" y="27"/>
                      <a:pt x="301" y="32"/>
                      <a:pt x="309" y="25"/>
                    </a:cubicBezTo>
                    <a:close/>
                    <a:moveTo>
                      <a:pt x="1036" y="176"/>
                    </a:moveTo>
                    <a:cubicBezTo>
                      <a:pt x="1034" y="178"/>
                      <a:pt x="1027" y="178"/>
                      <a:pt x="1029" y="181"/>
                    </a:cubicBezTo>
                    <a:cubicBezTo>
                      <a:pt x="1032" y="185"/>
                      <a:pt x="1049" y="183"/>
                      <a:pt x="1049" y="178"/>
                    </a:cubicBezTo>
                    <a:cubicBezTo>
                      <a:pt x="1050" y="172"/>
                      <a:pt x="1037" y="173"/>
                      <a:pt x="1036" y="176"/>
                    </a:cubicBezTo>
                    <a:close/>
                    <a:moveTo>
                      <a:pt x="1923" y="348"/>
                    </a:moveTo>
                    <a:cubicBezTo>
                      <a:pt x="1920" y="347"/>
                      <a:pt x="1909" y="340"/>
                      <a:pt x="1906" y="337"/>
                    </a:cubicBezTo>
                    <a:cubicBezTo>
                      <a:pt x="1904" y="333"/>
                      <a:pt x="1891" y="331"/>
                      <a:pt x="1891" y="333"/>
                    </a:cubicBezTo>
                    <a:cubicBezTo>
                      <a:pt x="1891" y="335"/>
                      <a:pt x="1887" y="332"/>
                      <a:pt x="1886" y="330"/>
                    </a:cubicBezTo>
                    <a:cubicBezTo>
                      <a:pt x="1885" y="328"/>
                      <a:pt x="1871" y="328"/>
                      <a:pt x="1871" y="330"/>
                    </a:cubicBezTo>
                    <a:cubicBezTo>
                      <a:pt x="1871" y="332"/>
                      <a:pt x="1874" y="333"/>
                      <a:pt x="1876" y="335"/>
                    </a:cubicBezTo>
                    <a:cubicBezTo>
                      <a:pt x="1878" y="338"/>
                      <a:pt x="1873" y="339"/>
                      <a:pt x="1874" y="342"/>
                    </a:cubicBezTo>
                    <a:cubicBezTo>
                      <a:pt x="1875" y="345"/>
                      <a:pt x="1869" y="341"/>
                      <a:pt x="1867" y="339"/>
                    </a:cubicBezTo>
                    <a:cubicBezTo>
                      <a:pt x="1865" y="338"/>
                      <a:pt x="1866" y="331"/>
                      <a:pt x="1867" y="328"/>
                    </a:cubicBezTo>
                    <a:cubicBezTo>
                      <a:pt x="1867" y="324"/>
                      <a:pt x="1863" y="325"/>
                      <a:pt x="1862" y="322"/>
                    </a:cubicBezTo>
                    <a:cubicBezTo>
                      <a:pt x="1862" y="318"/>
                      <a:pt x="1847" y="312"/>
                      <a:pt x="1841" y="309"/>
                    </a:cubicBezTo>
                    <a:cubicBezTo>
                      <a:pt x="1834" y="306"/>
                      <a:pt x="1826" y="304"/>
                      <a:pt x="1824" y="301"/>
                    </a:cubicBezTo>
                    <a:cubicBezTo>
                      <a:pt x="1822" y="297"/>
                      <a:pt x="1810" y="297"/>
                      <a:pt x="1806" y="292"/>
                    </a:cubicBezTo>
                    <a:cubicBezTo>
                      <a:pt x="1802" y="288"/>
                      <a:pt x="1783" y="280"/>
                      <a:pt x="1775" y="279"/>
                    </a:cubicBezTo>
                    <a:cubicBezTo>
                      <a:pt x="1766" y="279"/>
                      <a:pt x="1768" y="274"/>
                      <a:pt x="1764" y="275"/>
                    </a:cubicBezTo>
                    <a:cubicBezTo>
                      <a:pt x="1760" y="276"/>
                      <a:pt x="1743" y="275"/>
                      <a:pt x="1738" y="274"/>
                    </a:cubicBezTo>
                    <a:cubicBezTo>
                      <a:pt x="1732" y="273"/>
                      <a:pt x="1731" y="277"/>
                      <a:pt x="1727" y="276"/>
                    </a:cubicBezTo>
                    <a:cubicBezTo>
                      <a:pt x="1724" y="274"/>
                      <a:pt x="1704" y="267"/>
                      <a:pt x="1701" y="270"/>
                    </a:cubicBezTo>
                    <a:cubicBezTo>
                      <a:pt x="1699" y="272"/>
                      <a:pt x="1700" y="276"/>
                      <a:pt x="1698" y="277"/>
                    </a:cubicBezTo>
                    <a:cubicBezTo>
                      <a:pt x="1695" y="278"/>
                      <a:pt x="1698" y="281"/>
                      <a:pt x="1703" y="286"/>
                    </a:cubicBezTo>
                    <a:cubicBezTo>
                      <a:pt x="1709" y="291"/>
                      <a:pt x="1705" y="295"/>
                      <a:pt x="1700" y="297"/>
                    </a:cubicBezTo>
                    <a:cubicBezTo>
                      <a:pt x="1695" y="299"/>
                      <a:pt x="1687" y="295"/>
                      <a:pt x="1685" y="291"/>
                    </a:cubicBezTo>
                    <a:cubicBezTo>
                      <a:pt x="1682" y="287"/>
                      <a:pt x="1676" y="289"/>
                      <a:pt x="1674" y="284"/>
                    </a:cubicBezTo>
                    <a:cubicBezTo>
                      <a:pt x="1672" y="279"/>
                      <a:pt x="1676" y="278"/>
                      <a:pt x="1679" y="281"/>
                    </a:cubicBezTo>
                    <a:cubicBezTo>
                      <a:pt x="1683" y="284"/>
                      <a:pt x="1687" y="281"/>
                      <a:pt x="1688" y="278"/>
                    </a:cubicBezTo>
                    <a:cubicBezTo>
                      <a:pt x="1688" y="274"/>
                      <a:pt x="1679" y="272"/>
                      <a:pt x="1673" y="272"/>
                    </a:cubicBezTo>
                    <a:cubicBezTo>
                      <a:pt x="1668" y="272"/>
                      <a:pt x="1665" y="279"/>
                      <a:pt x="1660" y="282"/>
                    </a:cubicBezTo>
                    <a:cubicBezTo>
                      <a:pt x="1655" y="285"/>
                      <a:pt x="1634" y="281"/>
                      <a:pt x="1632" y="279"/>
                    </a:cubicBezTo>
                    <a:cubicBezTo>
                      <a:pt x="1630" y="277"/>
                      <a:pt x="1601" y="279"/>
                      <a:pt x="1598" y="281"/>
                    </a:cubicBezTo>
                    <a:cubicBezTo>
                      <a:pt x="1595" y="283"/>
                      <a:pt x="1597" y="291"/>
                      <a:pt x="1596" y="292"/>
                    </a:cubicBezTo>
                    <a:cubicBezTo>
                      <a:pt x="1594" y="292"/>
                      <a:pt x="1593" y="283"/>
                      <a:pt x="1593" y="281"/>
                    </a:cubicBezTo>
                    <a:cubicBezTo>
                      <a:pt x="1593" y="279"/>
                      <a:pt x="1589" y="278"/>
                      <a:pt x="1584" y="278"/>
                    </a:cubicBezTo>
                    <a:cubicBezTo>
                      <a:pt x="1579" y="278"/>
                      <a:pt x="1576" y="278"/>
                      <a:pt x="1578" y="275"/>
                    </a:cubicBezTo>
                    <a:cubicBezTo>
                      <a:pt x="1580" y="273"/>
                      <a:pt x="1576" y="271"/>
                      <a:pt x="1580" y="268"/>
                    </a:cubicBezTo>
                    <a:cubicBezTo>
                      <a:pt x="1584" y="265"/>
                      <a:pt x="1573" y="257"/>
                      <a:pt x="1562" y="252"/>
                    </a:cubicBezTo>
                    <a:cubicBezTo>
                      <a:pt x="1551" y="248"/>
                      <a:pt x="1526" y="250"/>
                      <a:pt x="1519" y="252"/>
                    </a:cubicBezTo>
                    <a:cubicBezTo>
                      <a:pt x="1512" y="254"/>
                      <a:pt x="1499" y="254"/>
                      <a:pt x="1493" y="254"/>
                    </a:cubicBezTo>
                    <a:cubicBezTo>
                      <a:pt x="1486" y="254"/>
                      <a:pt x="1491" y="251"/>
                      <a:pt x="1490" y="248"/>
                    </a:cubicBezTo>
                    <a:cubicBezTo>
                      <a:pt x="1488" y="245"/>
                      <a:pt x="1477" y="242"/>
                      <a:pt x="1475" y="244"/>
                    </a:cubicBezTo>
                    <a:cubicBezTo>
                      <a:pt x="1474" y="247"/>
                      <a:pt x="1471" y="244"/>
                      <a:pt x="1471" y="242"/>
                    </a:cubicBezTo>
                    <a:cubicBezTo>
                      <a:pt x="1471" y="241"/>
                      <a:pt x="1461" y="237"/>
                      <a:pt x="1457" y="238"/>
                    </a:cubicBezTo>
                    <a:cubicBezTo>
                      <a:pt x="1453" y="239"/>
                      <a:pt x="1451" y="234"/>
                      <a:pt x="1456" y="234"/>
                    </a:cubicBezTo>
                    <a:cubicBezTo>
                      <a:pt x="1460" y="234"/>
                      <a:pt x="1468" y="235"/>
                      <a:pt x="1465" y="230"/>
                    </a:cubicBezTo>
                    <a:cubicBezTo>
                      <a:pt x="1461" y="224"/>
                      <a:pt x="1431" y="223"/>
                      <a:pt x="1429" y="224"/>
                    </a:cubicBezTo>
                    <a:cubicBezTo>
                      <a:pt x="1426" y="225"/>
                      <a:pt x="1428" y="229"/>
                      <a:pt x="1422" y="235"/>
                    </a:cubicBezTo>
                    <a:cubicBezTo>
                      <a:pt x="1415" y="241"/>
                      <a:pt x="1409" y="237"/>
                      <a:pt x="1410" y="234"/>
                    </a:cubicBezTo>
                    <a:cubicBezTo>
                      <a:pt x="1411" y="231"/>
                      <a:pt x="1419" y="231"/>
                      <a:pt x="1419" y="228"/>
                    </a:cubicBezTo>
                    <a:cubicBezTo>
                      <a:pt x="1419" y="225"/>
                      <a:pt x="1408" y="227"/>
                      <a:pt x="1406" y="224"/>
                    </a:cubicBezTo>
                    <a:cubicBezTo>
                      <a:pt x="1404" y="222"/>
                      <a:pt x="1408" y="220"/>
                      <a:pt x="1412" y="221"/>
                    </a:cubicBezTo>
                    <a:cubicBezTo>
                      <a:pt x="1416" y="223"/>
                      <a:pt x="1423" y="223"/>
                      <a:pt x="1424" y="221"/>
                    </a:cubicBezTo>
                    <a:cubicBezTo>
                      <a:pt x="1424" y="220"/>
                      <a:pt x="1420" y="219"/>
                      <a:pt x="1413" y="218"/>
                    </a:cubicBezTo>
                    <a:cubicBezTo>
                      <a:pt x="1406" y="217"/>
                      <a:pt x="1390" y="213"/>
                      <a:pt x="1382" y="214"/>
                    </a:cubicBezTo>
                    <a:cubicBezTo>
                      <a:pt x="1373" y="215"/>
                      <a:pt x="1369" y="211"/>
                      <a:pt x="1365" y="210"/>
                    </a:cubicBezTo>
                    <a:cubicBezTo>
                      <a:pt x="1360" y="210"/>
                      <a:pt x="1360" y="213"/>
                      <a:pt x="1362" y="216"/>
                    </a:cubicBezTo>
                    <a:cubicBezTo>
                      <a:pt x="1364" y="218"/>
                      <a:pt x="1358" y="220"/>
                      <a:pt x="1352" y="219"/>
                    </a:cubicBezTo>
                    <a:cubicBezTo>
                      <a:pt x="1347" y="218"/>
                      <a:pt x="1339" y="222"/>
                      <a:pt x="1342" y="226"/>
                    </a:cubicBezTo>
                    <a:cubicBezTo>
                      <a:pt x="1345" y="230"/>
                      <a:pt x="1348" y="225"/>
                      <a:pt x="1351" y="226"/>
                    </a:cubicBezTo>
                    <a:cubicBezTo>
                      <a:pt x="1353" y="228"/>
                      <a:pt x="1344" y="230"/>
                      <a:pt x="1348" y="232"/>
                    </a:cubicBezTo>
                    <a:cubicBezTo>
                      <a:pt x="1352" y="234"/>
                      <a:pt x="1351" y="238"/>
                      <a:pt x="1351" y="240"/>
                    </a:cubicBezTo>
                    <a:cubicBezTo>
                      <a:pt x="1351" y="242"/>
                      <a:pt x="1345" y="243"/>
                      <a:pt x="1342" y="240"/>
                    </a:cubicBezTo>
                    <a:cubicBezTo>
                      <a:pt x="1340" y="237"/>
                      <a:pt x="1336" y="240"/>
                      <a:pt x="1331" y="239"/>
                    </a:cubicBezTo>
                    <a:cubicBezTo>
                      <a:pt x="1327" y="239"/>
                      <a:pt x="1323" y="241"/>
                      <a:pt x="1328" y="242"/>
                    </a:cubicBezTo>
                    <a:cubicBezTo>
                      <a:pt x="1333" y="242"/>
                      <a:pt x="1335" y="246"/>
                      <a:pt x="1328" y="246"/>
                    </a:cubicBezTo>
                    <a:cubicBezTo>
                      <a:pt x="1322" y="247"/>
                      <a:pt x="1323" y="240"/>
                      <a:pt x="1319" y="241"/>
                    </a:cubicBezTo>
                    <a:cubicBezTo>
                      <a:pt x="1315" y="242"/>
                      <a:pt x="1307" y="238"/>
                      <a:pt x="1302" y="238"/>
                    </a:cubicBezTo>
                    <a:cubicBezTo>
                      <a:pt x="1297" y="238"/>
                      <a:pt x="1295" y="242"/>
                      <a:pt x="1289" y="242"/>
                    </a:cubicBezTo>
                    <a:cubicBezTo>
                      <a:pt x="1283" y="243"/>
                      <a:pt x="1274" y="239"/>
                      <a:pt x="1272" y="236"/>
                    </a:cubicBezTo>
                    <a:cubicBezTo>
                      <a:pt x="1269" y="232"/>
                      <a:pt x="1269" y="231"/>
                      <a:pt x="1266" y="235"/>
                    </a:cubicBezTo>
                    <a:cubicBezTo>
                      <a:pt x="1263" y="239"/>
                      <a:pt x="1262" y="246"/>
                      <a:pt x="1259" y="247"/>
                    </a:cubicBezTo>
                    <a:cubicBezTo>
                      <a:pt x="1256" y="247"/>
                      <a:pt x="1255" y="254"/>
                      <a:pt x="1252" y="256"/>
                    </a:cubicBezTo>
                    <a:cubicBezTo>
                      <a:pt x="1249" y="257"/>
                      <a:pt x="1249" y="253"/>
                      <a:pt x="1245" y="253"/>
                    </a:cubicBezTo>
                    <a:cubicBezTo>
                      <a:pt x="1241" y="254"/>
                      <a:pt x="1229" y="242"/>
                      <a:pt x="1228" y="238"/>
                    </a:cubicBezTo>
                    <a:cubicBezTo>
                      <a:pt x="1228" y="235"/>
                      <a:pt x="1220" y="228"/>
                      <a:pt x="1218" y="227"/>
                    </a:cubicBezTo>
                    <a:cubicBezTo>
                      <a:pt x="1216" y="225"/>
                      <a:pt x="1220" y="225"/>
                      <a:pt x="1223" y="227"/>
                    </a:cubicBezTo>
                    <a:cubicBezTo>
                      <a:pt x="1225" y="229"/>
                      <a:pt x="1228" y="229"/>
                      <a:pt x="1231" y="228"/>
                    </a:cubicBezTo>
                    <a:cubicBezTo>
                      <a:pt x="1233" y="226"/>
                      <a:pt x="1233" y="220"/>
                      <a:pt x="1229" y="220"/>
                    </a:cubicBezTo>
                    <a:cubicBezTo>
                      <a:pt x="1224" y="220"/>
                      <a:pt x="1226" y="216"/>
                      <a:pt x="1228" y="216"/>
                    </a:cubicBezTo>
                    <a:cubicBezTo>
                      <a:pt x="1230" y="215"/>
                      <a:pt x="1223" y="208"/>
                      <a:pt x="1226" y="208"/>
                    </a:cubicBezTo>
                    <a:cubicBezTo>
                      <a:pt x="1228" y="207"/>
                      <a:pt x="1227" y="204"/>
                      <a:pt x="1224" y="204"/>
                    </a:cubicBezTo>
                    <a:cubicBezTo>
                      <a:pt x="1220" y="203"/>
                      <a:pt x="1216" y="200"/>
                      <a:pt x="1216" y="198"/>
                    </a:cubicBezTo>
                    <a:cubicBezTo>
                      <a:pt x="1216" y="197"/>
                      <a:pt x="1200" y="196"/>
                      <a:pt x="1201" y="199"/>
                    </a:cubicBezTo>
                    <a:cubicBezTo>
                      <a:pt x="1202" y="201"/>
                      <a:pt x="1196" y="200"/>
                      <a:pt x="1197" y="198"/>
                    </a:cubicBezTo>
                    <a:cubicBezTo>
                      <a:pt x="1198" y="196"/>
                      <a:pt x="1191" y="197"/>
                      <a:pt x="1184" y="195"/>
                    </a:cubicBezTo>
                    <a:cubicBezTo>
                      <a:pt x="1177" y="193"/>
                      <a:pt x="1176" y="188"/>
                      <a:pt x="1174" y="187"/>
                    </a:cubicBezTo>
                    <a:cubicBezTo>
                      <a:pt x="1171" y="187"/>
                      <a:pt x="1172" y="194"/>
                      <a:pt x="1169" y="193"/>
                    </a:cubicBezTo>
                    <a:cubicBezTo>
                      <a:pt x="1165" y="191"/>
                      <a:pt x="1161" y="194"/>
                      <a:pt x="1163" y="199"/>
                    </a:cubicBezTo>
                    <a:cubicBezTo>
                      <a:pt x="1165" y="203"/>
                      <a:pt x="1163" y="204"/>
                      <a:pt x="1163" y="207"/>
                    </a:cubicBezTo>
                    <a:cubicBezTo>
                      <a:pt x="1162" y="211"/>
                      <a:pt x="1160" y="209"/>
                      <a:pt x="1156" y="208"/>
                    </a:cubicBezTo>
                    <a:cubicBezTo>
                      <a:pt x="1152" y="206"/>
                      <a:pt x="1152" y="211"/>
                      <a:pt x="1142" y="209"/>
                    </a:cubicBezTo>
                    <a:cubicBezTo>
                      <a:pt x="1133" y="207"/>
                      <a:pt x="1129" y="209"/>
                      <a:pt x="1127" y="206"/>
                    </a:cubicBezTo>
                    <a:cubicBezTo>
                      <a:pt x="1126" y="203"/>
                      <a:pt x="1123" y="203"/>
                      <a:pt x="1122" y="205"/>
                    </a:cubicBezTo>
                    <a:cubicBezTo>
                      <a:pt x="1122" y="208"/>
                      <a:pt x="1108" y="207"/>
                      <a:pt x="1107" y="203"/>
                    </a:cubicBezTo>
                    <a:cubicBezTo>
                      <a:pt x="1105" y="199"/>
                      <a:pt x="1109" y="199"/>
                      <a:pt x="1111" y="198"/>
                    </a:cubicBezTo>
                    <a:cubicBezTo>
                      <a:pt x="1113" y="197"/>
                      <a:pt x="1109" y="195"/>
                      <a:pt x="1101" y="196"/>
                    </a:cubicBezTo>
                    <a:cubicBezTo>
                      <a:pt x="1093" y="196"/>
                      <a:pt x="1088" y="192"/>
                      <a:pt x="1080" y="193"/>
                    </a:cubicBezTo>
                    <a:cubicBezTo>
                      <a:pt x="1072" y="193"/>
                      <a:pt x="1054" y="195"/>
                      <a:pt x="1052" y="196"/>
                    </a:cubicBezTo>
                    <a:cubicBezTo>
                      <a:pt x="1049" y="197"/>
                      <a:pt x="1054" y="202"/>
                      <a:pt x="1050" y="202"/>
                    </a:cubicBezTo>
                    <a:cubicBezTo>
                      <a:pt x="1047" y="203"/>
                      <a:pt x="1049" y="195"/>
                      <a:pt x="1049" y="191"/>
                    </a:cubicBezTo>
                    <a:cubicBezTo>
                      <a:pt x="1048" y="188"/>
                      <a:pt x="1042" y="187"/>
                      <a:pt x="1043" y="190"/>
                    </a:cubicBezTo>
                    <a:cubicBezTo>
                      <a:pt x="1044" y="193"/>
                      <a:pt x="1034" y="194"/>
                      <a:pt x="1031" y="192"/>
                    </a:cubicBezTo>
                    <a:cubicBezTo>
                      <a:pt x="1029" y="189"/>
                      <a:pt x="1025" y="187"/>
                      <a:pt x="1018" y="185"/>
                    </a:cubicBezTo>
                    <a:cubicBezTo>
                      <a:pt x="1012" y="183"/>
                      <a:pt x="1004" y="190"/>
                      <a:pt x="1006" y="192"/>
                    </a:cubicBezTo>
                    <a:cubicBezTo>
                      <a:pt x="1007" y="194"/>
                      <a:pt x="1012" y="193"/>
                      <a:pt x="1012" y="194"/>
                    </a:cubicBezTo>
                    <a:cubicBezTo>
                      <a:pt x="1013" y="197"/>
                      <a:pt x="999" y="196"/>
                      <a:pt x="999" y="198"/>
                    </a:cubicBezTo>
                    <a:cubicBezTo>
                      <a:pt x="999" y="200"/>
                      <a:pt x="985" y="204"/>
                      <a:pt x="981" y="204"/>
                    </a:cubicBezTo>
                    <a:cubicBezTo>
                      <a:pt x="970" y="205"/>
                      <a:pt x="968" y="205"/>
                      <a:pt x="963" y="210"/>
                    </a:cubicBezTo>
                    <a:cubicBezTo>
                      <a:pt x="958" y="214"/>
                      <a:pt x="962" y="206"/>
                      <a:pt x="966" y="202"/>
                    </a:cubicBezTo>
                    <a:cubicBezTo>
                      <a:pt x="970" y="198"/>
                      <a:pt x="974" y="200"/>
                      <a:pt x="976" y="196"/>
                    </a:cubicBezTo>
                    <a:cubicBezTo>
                      <a:pt x="979" y="193"/>
                      <a:pt x="982" y="194"/>
                      <a:pt x="989" y="193"/>
                    </a:cubicBezTo>
                    <a:cubicBezTo>
                      <a:pt x="995" y="192"/>
                      <a:pt x="995" y="188"/>
                      <a:pt x="998" y="187"/>
                    </a:cubicBezTo>
                    <a:cubicBezTo>
                      <a:pt x="1001" y="185"/>
                      <a:pt x="1008" y="182"/>
                      <a:pt x="1009" y="179"/>
                    </a:cubicBezTo>
                    <a:cubicBezTo>
                      <a:pt x="1011" y="176"/>
                      <a:pt x="1026" y="171"/>
                      <a:pt x="1029" y="172"/>
                    </a:cubicBezTo>
                    <a:cubicBezTo>
                      <a:pt x="1032" y="172"/>
                      <a:pt x="1032" y="166"/>
                      <a:pt x="1034" y="166"/>
                    </a:cubicBezTo>
                    <a:cubicBezTo>
                      <a:pt x="1036" y="166"/>
                      <a:pt x="1044" y="162"/>
                      <a:pt x="1048" y="160"/>
                    </a:cubicBezTo>
                    <a:cubicBezTo>
                      <a:pt x="1051" y="159"/>
                      <a:pt x="1053" y="156"/>
                      <a:pt x="1053" y="153"/>
                    </a:cubicBezTo>
                    <a:cubicBezTo>
                      <a:pt x="1053" y="151"/>
                      <a:pt x="1048" y="152"/>
                      <a:pt x="1048" y="150"/>
                    </a:cubicBezTo>
                    <a:cubicBezTo>
                      <a:pt x="1047" y="148"/>
                      <a:pt x="1050" y="149"/>
                      <a:pt x="1053" y="148"/>
                    </a:cubicBezTo>
                    <a:cubicBezTo>
                      <a:pt x="1057" y="146"/>
                      <a:pt x="1053" y="142"/>
                      <a:pt x="1051" y="142"/>
                    </a:cubicBezTo>
                    <a:cubicBezTo>
                      <a:pt x="1048" y="143"/>
                      <a:pt x="1052" y="140"/>
                      <a:pt x="1050" y="137"/>
                    </a:cubicBezTo>
                    <a:cubicBezTo>
                      <a:pt x="1047" y="134"/>
                      <a:pt x="1042" y="139"/>
                      <a:pt x="1042" y="136"/>
                    </a:cubicBezTo>
                    <a:cubicBezTo>
                      <a:pt x="1042" y="132"/>
                      <a:pt x="1042" y="128"/>
                      <a:pt x="1040" y="126"/>
                    </a:cubicBezTo>
                    <a:cubicBezTo>
                      <a:pt x="1038" y="124"/>
                      <a:pt x="1034" y="130"/>
                      <a:pt x="1030" y="127"/>
                    </a:cubicBezTo>
                    <a:cubicBezTo>
                      <a:pt x="1026" y="124"/>
                      <a:pt x="1014" y="122"/>
                      <a:pt x="1014" y="123"/>
                    </a:cubicBezTo>
                    <a:cubicBezTo>
                      <a:pt x="1014" y="124"/>
                      <a:pt x="1008" y="121"/>
                      <a:pt x="1007" y="122"/>
                    </a:cubicBezTo>
                    <a:cubicBezTo>
                      <a:pt x="1006" y="124"/>
                      <a:pt x="996" y="123"/>
                      <a:pt x="993" y="123"/>
                    </a:cubicBezTo>
                    <a:cubicBezTo>
                      <a:pt x="990" y="122"/>
                      <a:pt x="986" y="124"/>
                      <a:pt x="986" y="127"/>
                    </a:cubicBezTo>
                    <a:cubicBezTo>
                      <a:pt x="985" y="130"/>
                      <a:pt x="974" y="129"/>
                      <a:pt x="971" y="128"/>
                    </a:cubicBezTo>
                    <a:cubicBezTo>
                      <a:pt x="969" y="128"/>
                      <a:pt x="980" y="119"/>
                      <a:pt x="980" y="118"/>
                    </a:cubicBezTo>
                    <a:cubicBezTo>
                      <a:pt x="980" y="116"/>
                      <a:pt x="962" y="118"/>
                      <a:pt x="961" y="116"/>
                    </a:cubicBezTo>
                    <a:cubicBezTo>
                      <a:pt x="960" y="115"/>
                      <a:pt x="952" y="114"/>
                      <a:pt x="948" y="114"/>
                    </a:cubicBezTo>
                    <a:cubicBezTo>
                      <a:pt x="944" y="114"/>
                      <a:pt x="948" y="113"/>
                      <a:pt x="951" y="113"/>
                    </a:cubicBezTo>
                    <a:cubicBezTo>
                      <a:pt x="955" y="113"/>
                      <a:pt x="958" y="110"/>
                      <a:pt x="962" y="109"/>
                    </a:cubicBezTo>
                    <a:cubicBezTo>
                      <a:pt x="965" y="108"/>
                      <a:pt x="965" y="107"/>
                      <a:pt x="963" y="105"/>
                    </a:cubicBezTo>
                    <a:cubicBezTo>
                      <a:pt x="961" y="102"/>
                      <a:pt x="957" y="103"/>
                      <a:pt x="953" y="102"/>
                    </a:cubicBezTo>
                    <a:cubicBezTo>
                      <a:pt x="950" y="101"/>
                      <a:pt x="945" y="99"/>
                      <a:pt x="942" y="99"/>
                    </a:cubicBezTo>
                    <a:cubicBezTo>
                      <a:pt x="938" y="99"/>
                      <a:pt x="935" y="101"/>
                      <a:pt x="927" y="102"/>
                    </a:cubicBezTo>
                    <a:cubicBezTo>
                      <a:pt x="919" y="104"/>
                      <a:pt x="918" y="110"/>
                      <a:pt x="914" y="112"/>
                    </a:cubicBezTo>
                    <a:cubicBezTo>
                      <a:pt x="910" y="114"/>
                      <a:pt x="903" y="121"/>
                      <a:pt x="907" y="122"/>
                    </a:cubicBezTo>
                    <a:cubicBezTo>
                      <a:pt x="910" y="122"/>
                      <a:pt x="908" y="124"/>
                      <a:pt x="909" y="126"/>
                    </a:cubicBezTo>
                    <a:cubicBezTo>
                      <a:pt x="909" y="129"/>
                      <a:pt x="906" y="129"/>
                      <a:pt x="902" y="128"/>
                    </a:cubicBezTo>
                    <a:cubicBezTo>
                      <a:pt x="899" y="128"/>
                      <a:pt x="885" y="128"/>
                      <a:pt x="885" y="131"/>
                    </a:cubicBezTo>
                    <a:cubicBezTo>
                      <a:pt x="885" y="134"/>
                      <a:pt x="893" y="135"/>
                      <a:pt x="893" y="136"/>
                    </a:cubicBezTo>
                    <a:cubicBezTo>
                      <a:pt x="892" y="138"/>
                      <a:pt x="887" y="136"/>
                      <a:pt x="884" y="135"/>
                    </a:cubicBezTo>
                    <a:cubicBezTo>
                      <a:pt x="881" y="133"/>
                      <a:pt x="875" y="134"/>
                      <a:pt x="874" y="137"/>
                    </a:cubicBezTo>
                    <a:cubicBezTo>
                      <a:pt x="873" y="140"/>
                      <a:pt x="868" y="139"/>
                      <a:pt x="867" y="138"/>
                    </a:cubicBezTo>
                    <a:cubicBezTo>
                      <a:pt x="865" y="138"/>
                      <a:pt x="862" y="140"/>
                      <a:pt x="860" y="139"/>
                    </a:cubicBezTo>
                    <a:cubicBezTo>
                      <a:pt x="857" y="138"/>
                      <a:pt x="865" y="134"/>
                      <a:pt x="863" y="133"/>
                    </a:cubicBezTo>
                    <a:cubicBezTo>
                      <a:pt x="861" y="131"/>
                      <a:pt x="853" y="132"/>
                      <a:pt x="852" y="135"/>
                    </a:cubicBezTo>
                    <a:cubicBezTo>
                      <a:pt x="851" y="138"/>
                      <a:pt x="846" y="133"/>
                      <a:pt x="845" y="134"/>
                    </a:cubicBezTo>
                    <a:cubicBezTo>
                      <a:pt x="843" y="135"/>
                      <a:pt x="841" y="136"/>
                      <a:pt x="837" y="138"/>
                    </a:cubicBezTo>
                    <a:cubicBezTo>
                      <a:pt x="834" y="139"/>
                      <a:pt x="828" y="136"/>
                      <a:pt x="826" y="139"/>
                    </a:cubicBezTo>
                    <a:cubicBezTo>
                      <a:pt x="825" y="142"/>
                      <a:pt x="833" y="142"/>
                      <a:pt x="833" y="144"/>
                    </a:cubicBezTo>
                    <a:cubicBezTo>
                      <a:pt x="833" y="145"/>
                      <a:pt x="815" y="145"/>
                      <a:pt x="815" y="146"/>
                    </a:cubicBezTo>
                    <a:cubicBezTo>
                      <a:pt x="814" y="148"/>
                      <a:pt x="808" y="148"/>
                      <a:pt x="800" y="148"/>
                    </a:cubicBezTo>
                    <a:cubicBezTo>
                      <a:pt x="793" y="149"/>
                      <a:pt x="796" y="152"/>
                      <a:pt x="790" y="153"/>
                    </a:cubicBezTo>
                    <a:cubicBezTo>
                      <a:pt x="784" y="155"/>
                      <a:pt x="781" y="155"/>
                      <a:pt x="779" y="158"/>
                    </a:cubicBezTo>
                    <a:cubicBezTo>
                      <a:pt x="777" y="161"/>
                      <a:pt x="773" y="161"/>
                      <a:pt x="771" y="159"/>
                    </a:cubicBezTo>
                    <a:cubicBezTo>
                      <a:pt x="769" y="157"/>
                      <a:pt x="763" y="160"/>
                      <a:pt x="766" y="160"/>
                    </a:cubicBezTo>
                    <a:cubicBezTo>
                      <a:pt x="769" y="161"/>
                      <a:pt x="766" y="164"/>
                      <a:pt x="764" y="163"/>
                    </a:cubicBezTo>
                    <a:cubicBezTo>
                      <a:pt x="763" y="162"/>
                      <a:pt x="757" y="166"/>
                      <a:pt x="760" y="166"/>
                    </a:cubicBezTo>
                    <a:cubicBezTo>
                      <a:pt x="763" y="166"/>
                      <a:pt x="765" y="168"/>
                      <a:pt x="763" y="170"/>
                    </a:cubicBezTo>
                    <a:cubicBezTo>
                      <a:pt x="762" y="172"/>
                      <a:pt x="755" y="168"/>
                      <a:pt x="754" y="169"/>
                    </a:cubicBezTo>
                    <a:cubicBezTo>
                      <a:pt x="752" y="171"/>
                      <a:pt x="757" y="173"/>
                      <a:pt x="760" y="173"/>
                    </a:cubicBezTo>
                    <a:cubicBezTo>
                      <a:pt x="763" y="173"/>
                      <a:pt x="764" y="175"/>
                      <a:pt x="765" y="177"/>
                    </a:cubicBezTo>
                    <a:cubicBezTo>
                      <a:pt x="765" y="179"/>
                      <a:pt x="758" y="175"/>
                      <a:pt x="756" y="177"/>
                    </a:cubicBezTo>
                    <a:cubicBezTo>
                      <a:pt x="755" y="179"/>
                      <a:pt x="757" y="180"/>
                      <a:pt x="761" y="180"/>
                    </a:cubicBezTo>
                    <a:cubicBezTo>
                      <a:pt x="764" y="181"/>
                      <a:pt x="761" y="182"/>
                      <a:pt x="764" y="184"/>
                    </a:cubicBezTo>
                    <a:cubicBezTo>
                      <a:pt x="764" y="184"/>
                      <a:pt x="765" y="185"/>
                      <a:pt x="765" y="185"/>
                    </a:cubicBezTo>
                    <a:cubicBezTo>
                      <a:pt x="766" y="187"/>
                      <a:pt x="763" y="188"/>
                      <a:pt x="764" y="190"/>
                    </a:cubicBezTo>
                    <a:cubicBezTo>
                      <a:pt x="764" y="192"/>
                      <a:pt x="760" y="193"/>
                      <a:pt x="760" y="191"/>
                    </a:cubicBezTo>
                    <a:cubicBezTo>
                      <a:pt x="760" y="189"/>
                      <a:pt x="752" y="188"/>
                      <a:pt x="750" y="190"/>
                    </a:cubicBezTo>
                    <a:cubicBezTo>
                      <a:pt x="748" y="192"/>
                      <a:pt x="747" y="194"/>
                      <a:pt x="744" y="192"/>
                    </a:cubicBezTo>
                    <a:cubicBezTo>
                      <a:pt x="742" y="190"/>
                      <a:pt x="736" y="192"/>
                      <a:pt x="728" y="193"/>
                    </a:cubicBezTo>
                    <a:cubicBezTo>
                      <a:pt x="720" y="193"/>
                      <a:pt x="703" y="194"/>
                      <a:pt x="699" y="195"/>
                    </a:cubicBezTo>
                    <a:cubicBezTo>
                      <a:pt x="694" y="197"/>
                      <a:pt x="691" y="203"/>
                      <a:pt x="695" y="206"/>
                    </a:cubicBezTo>
                    <a:cubicBezTo>
                      <a:pt x="699" y="210"/>
                      <a:pt x="695" y="212"/>
                      <a:pt x="695" y="214"/>
                    </a:cubicBezTo>
                    <a:cubicBezTo>
                      <a:pt x="695" y="217"/>
                      <a:pt x="705" y="222"/>
                      <a:pt x="710" y="223"/>
                    </a:cubicBezTo>
                    <a:cubicBezTo>
                      <a:pt x="716" y="223"/>
                      <a:pt x="720" y="230"/>
                      <a:pt x="717" y="234"/>
                    </a:cubicBezTo>
                    <a:cubicBezTo>
                      <a:pt x="714" y="238"/>
                      <a:pt x="704" y="232"/>
                      <a:pt x="698" y="227"/>
                    </a:cubicBezTo>
                    <a:cubicBezTo>
                      <a:pt x="691" y="222"/>
                      <a:pt x="677" y="220"/>
                      <a:pt x="672" y="221"/>
                    </a:cubicBezTo>
                    <a:cubicBezTo>
                      <a:pt x="667" y="221"/>
                      <a:pt x="670" y="216"/>
                      <a:pt x="664" y="217"/>
                    </a:cubicBezTo>
                    <a:cubicBezTo>
                      <a:pt x="657" y="217"/>
                      <a:pt x="652" y="222"/>
                      <a:pt x="656" y="222"/>
                    </a:cubicBezTo>
                    <a:cubicBezTo>
                      <a:pt x="661" y="222"/>
                      <a:pt x="663" y="222"/>
                      <a:pt x="661" y="224"/>
                    </a:cubicBezTo>
                    <a:cubicBezTo>
                      <a:pt x="659" y="226"/>
                      <a:pt x="662" y="225"/>
                      <a:pt x="667" y="228"/>
                    </a:cubicBezTo>
                    <a:cubicBezTo>
                      <a:pt x="672" y="230"/>
                      <a:pt x="663" y="233"/>
                      <a:pt x="658" y="229"/>
                    </a:cubicBezTo>
                    <a:cubicBezTo>
                      <a:pt x="653" y="226"/>
                      <a:pt x="647" y="229"/>
                      <a:pt x="646" y="232"/>
                    </a:cubicBezTo>
                    <a:cubicBezTo>
                      <a:pt x="644" y="234"/>
                      <a:pt x="652" y="242"/>
                      <a:pt x="661" y="243"/>
                    </a:cubicBezTo>
                    <a:cubicBezTo>
                      <a:pt x="670" y="245"/>
                      <a:pt x="667" y="248"/>
                      <a:pt x="671" y="249"/>
                    </a:cubicBezTo>
                    <a:cubicBezTo>
                      <a:pt x="675" y="251"/>
                      <a:pt x="672" y="252"/>
                      <a:pt x="669" y="252"/>
                    </a:cubicBezTo>
                    <a:cubicBezTo>
                      <a:pt x="666" y="253"/>
                      <a:pt x="661" y="248"/>
                      <a:pt x="656" y="246"/>
                    </a:cubicBezTo>
                    <a:cubicBezTo>
                      <a:pt x="652" y="243"/>
                      <a:pt x="640" y="247"/>
                      <a:pt x="637" y="244"/>
                    </a:cubicBezTo>
                    <a:cubicBezTo>
                      <a:pt x="635" y="241"/>
                      <a:pt x="639" y="239"/>
                      <a:pt x="636" y="237"/>
                    </a:cubicBezTo>
                    <a:cubicBezTo>
                      <a:pt x="634" y="235"/>
                      <a:pt x="636" y="230"/>
                      <a:pt x="639" y="226"/>
                    </a:cubicBezTo>
                    <a:cubicBezTo>
                      <a:pt x="642" y="221"/>
                      <a:pt x="639" y="213"/>
                      <a:pt x="634" y="212"/>
                    </a:cubicBezTo>
                    <a:cubicBezTo>
                      <a:pt x="630" y="210"/>
                      <a:pt x="630" y="215"/>
                      <a:pt x="631" y="216"/>
                    </a:cubicBezTo>
                    <a:cubicBezTo>
                      <a:pt x="632" y="217"/>
                      <a:pt x="632" y="224"/>
                      <a:pt x="628" y="228"/>
                    </a:cubicBezTo>
                    <a:cubicBezTo>
                      <a:pt x="625" y="232"/>
                      <a:pt x="615" y="232"/>
                      <a:pt x="615" y="235"/>
                    </a:cubicBezTo>
                    <a:cubicBezTo>
                      <a:pt x="615" y="238"/>
                      <a:pt x="608" y="240"/>
                      <a:pt x="610" y="242"/>
                    </a:cubicBezTo>
                    <a:cubicBezTo>
                      <a:pt x="613" y="244"/>
                      <a:pt x="622" y="254"/>
                      <a:pt x="623" y="257"/>
                    </a:cubicBezTo>
                    <a:cubicBezTo>
                      <a:pt x="625" y="261"/>
                      <a:pt x="615" y="271"/>
                      <a:pt x="617" y="276"/>
                    </a:cubicBezTo>
                    <a:cubicBezTo>
                      <a:pt x="618" y="282"/>
                      <a:pt x="615" y="285"/>
                      <a:pt x="617" y="288"/>
                    </a:cubicBezTo>
                    <a:cubicBezTo>
                      <a:pt x="619" y="291"/>
                      <a:pt x="623" y="288"/>
                      <a:pt x="626" y="289"/>
                    </a:cubicBezTo>
                    <a:cubicBezTo>
                      <a:pt x="628" y="290"/>
                      <a:pt x="633" y="288"/>
                      <a:pt x="639" y="286"/>
                    </a:cubicBezTo>
                    <a:cubicBezTo>
                      <a:pt x="645" y="285"/>
                      <a:pt x="656" y="292"/>
                      <a:pt x="661" y="294"/>
                    </a:cubicBezTo>
                    <a:cubicBezTo>
                      <a:pt x="665" y="296"/>
                      <a:pt x="663" y="299"/>
                      <a:pt x="665" y="302"/>
                    </a:cubicBezTo>
                    <a:cubicBezTo>
                      <a:pt x="667" y="306"/>
                      <a:pt x="660" y="306"/>
                      <a:pt x="660" y="311"/>
                    </a:cubicBezTo>
                    <a:cubicBezTo>
                      <a:pt x="659" y="316"/>
                      <a:pt x="672" y="318"/>
                      <a:pt x="673" y="319"/>
                    </a:cubicBezTo>
                    <a:cubicBezTo>
                      <a:pt x="673" y="321"/>
                      <a:pt x="664" y="320"/>
                      <a:pt x="660" y="318"/>
                    </a:cubicBezTo>
                    <a:cubicBezTo>
                      <a:pt x="656" y="317"/>
                      <a:pt x="656" y="312"/>
                      <a:pt x="655" y="311"/>
                    </a:cubicBezTo>
                    <a:cubicBezTo>
                      <a:pt x="654" y="310"/>
                      <a:pt x="657" y="306"/>
                      <a:pt x="658" y="303"/>
                    </a:cubicBezTo>
                    <a:cubicBezTo>
                      <a:pt x="658" y="300"/>
                      <a:pt x="653" y="298"/>
                      <a:pt x="652" y="296"/>
                    </a:cubicBezTo>
                    <a:cubicBezTo>
                      <a:pt x="650" y="294"/>
                      <a:pt x="648" y="291"/>
                      <a:pt x="645" y="291"/>
                    </a:cubicBezTo>
                    <a:cubicBezTo>
                      <a:pt x="642" y="292"/>
                      <a:pt x="631" y="293"/>
                      <a:pt x="627" y="296"/>
                    </a:cubicBezTo>
                    <a:cubicBezTo>
                      <a:pt x="624" y="299"/>
                      <a:pt x="628" y="307"/>
                      <a:pt x="630" y="312"/>
                    </a:cubicBezTo>
                    <a:cubicBezTo>
                      <a:pt x="632" y="316"/>
                      <a:pt x="620" y="322"/>
                      <a:pt x="620" y="325"/>
                    </a:cubicBezTo>
                    <a:cubicBezTo>
                      <a:pt x="621" y="328"/>
                      <a:pt x="617" y="330"/>
                      <a:pt x="612" y="332"/>
                    </a:cubicBezTo>
                    <a:cubicBezTo>
                      <a:pt x="607" y="335"/>
                      <a:pt x="601" y="337"/>
                      <a:pt x="602" y="341"/>
                    </a:cubicBezTo>
                    <a:cubicBezTo>
                      <a:pt x="602" y="346"/>
                      <a:pt x="595" y="343"/>
                      <a:pt x="591" y="341"/>
                    </a:cubicBezTo>
                    <a:cubicBezTo>
                      <a:pt x="588" y="339"/>
                      <a:pt x="583" y="343"/>
                      <a:pt x="578" y="342"/>
                    </a:cubicBezTo>
                    <a:cubicBezTo>
                      <a:pt x="573" y="342"/>
                      <a:pt x="573" y="338"/>
                      <a:pt x="569" y="340"/>
                    </a:cubicBezTo>
                    <a:cubicBezTo>
                      <a:pt x="565" y="341"/>
                      <a:pt x="563" y="338"/>
                      <a:pt x="564" y="335"/>
                    </a:cubicBezTo>
                    <a:cubicBezTo>
                      <a:pt x="565" y="332"/>
                      <a:pt x="570" y="334"/>
                      <a:pt x="570" y="336"/>
                    </a:cubicBezTo>
                    <a:cubicBezTo>
                      <a:pt x="570" y="338"/>
                      <a:pt x="573" y="337"/>
                      <a:pt x="576" y="336"/>
                    </a:cubicBezTo>
                    <a:cubicBezTo>
                      <a:pt x="580" y="334"/>
                      <a:pt x="578" y="338"/>
                      <a:pt x="583" y="338"/>
                    </a:cubicBezTo>
                    <a:cubicBezTo>
                      <a:pt x="588" y="339"/>
                      <a:pt x="585" y="336"/>
                      <a:pt x="589" y="336"/>
                    </a:cubicBezTo>
                    <a:cubicBezTo>
                      <a:pt x="592" y="336"/>
                      <a:pt x="593" y="335"/>
                      <a:pt x="591" y="333"/>
                    </a:cubicBezTo>
                    <a:cubicBezTo>
                      <a:pt x="590" y="332"/>
                      <a:pt x="594" y="330"/>
                      <a:pt x="596" y="329"/>
                    </a:cubicBezTo>
                    <a:cubicBezTo>
                      <a:pt x="599" y="328"/>
                      <a:pt x="598" y="324"/>
                      <a:pt x="600" y="323"/>
                    </a:cubicBezTo>
                    <a:cubicBezTo>
                      <a:pt x="602" y="322"/>
                      <a:pt x="601" y="320"/>
                      <a:pt x="603" y="320"/>
                    </a:cubicBezTo>
                    <a:cubicBezTo>
                      <a:pt x="605" y="319"/>
                      <a:pt x="606" y="316"/>
                      <a:pt x="608" y="316"/>
                    </a:cubicBezTo>
                    <a:cubicBezTo>
                      <a:pt x="611" y="316"/>
                      <a:pt x="612" y="312"/>
                      <a:pt x="610" y="311"/>
                    </a:cubicBezTo>
                    <a:cubicBezTo>
                      <a:pt x="609" y="309"/>
                      <a:pt x="611" y="304"/>
                      <a:pt x="613" y="303"/>
                    </a:cubicBezTo>
                    <a:cubicBezTo>
                      <a:pt x="616" y="302"/>
                      <a:pt x="616" y="300"/>
                      <a:pt x="614" y="299"/>
                    </a:cubicBezTo>
                    <a:cubicBezTo>
                      <a:pt x="612" y="297"/>
                      <a:pt x="604" y="292"/>
                      <a:pt x="605" y="289"/>
                    </a:cubicBezTo>
                    <a:cubicBezTo>
                      <a:pt x="605" y="286"/>
                      <a:pt x="604" y="280"/>
                      <a:pt x="605" y="278"/>
                    </a:cubicBezTo>
                    <a:cubicBezTo>
                      <a:pt x="606" y="275"/>
                      <a:pt x="605" y="270"/>
                      <a:pt x="604" y="267"/>
                    </a:cubicBezTo>
                    <a:cubicBezTo>
                      <a:pt x="604" y="264"/>
                      <a:pt x="606" y="261"/>
                      <a:pt x="607" y="255"/>
                    </a:cubicBezTo>
                    <a:cubicBezTo>
                      <a:pt x="608" y="250"/>
                      <a:pt x="601" y="244"/>
                      <a:pt x="598" y="242"/>
                    </a:cubicBezTo>
                    <a:cubicBezTo>
                      <a:pt x="595" y="241"/>
                      <a:pt x="597" y="238"/>
                      <a:pt x="602" y="234"/>
                    </a:cubicBezTo>
                    <a:cubicBezTo>
                      <a:pt x="607" y="230"/>
                      <a:pt x="607" y="217"/>
                      <a:pt x="607" y="215"/>
                    </a:cubicBezTo>
                    <a:cubicBezTo>
                      <a:pt x="606" y="212"/>
                      <a:pt x="596" y="210"/>
                      <a:pt x="593" y="210"/>
                    </a:cubicBezTo>
                    <a:cubicBezTo>
                      <a:pt x="589" y="210"/>
                      <a:pt x="575" y="210"/>
                      <a:pt x="571" y="209"/>
                    </a:cubicBezTo>
                    <a:cubicBezTo>
                      <a:pt x="568" y="208"/>
                      <a:pt x="566" y="212"/>
                      <a:pt x="565" y="215"/>
                    </a:cubicBezTo>
                    <a:cubicBezTo>
                      <a:pt x="563" y="219"/>
                      <a:pt x="559" y="224"/>
                      <a:pt x="557" y="231"/>
                    </a:cubicBezTo>
                    <a:cubicBezTo>
                      <a:pt x="555" y="239"/>
                      <a:pt x="546" y="241"/>
                      <a:pt x="542" y="243"/>
                    </a:cubicBezTo>
                    <a:cubicBezTo>
                      <a:pt x="538" y="245"/>
                      <a:pt x="536" y="250"/>
                      <a:pt x="538" y="253"/>
                    </a:cubicBezTo>
                    <a:cubicBezTo>
                      <a:pt x="539" y="255"/>
                      <a:pt x="542" y="253"/>
                      <a:pt x="544" y="254"/>
                    </a:cubicBezTo>
                    <a:cubicBezTo>
                      <a:pt x="546" y="255"/>
                      <a:pt x="544" y="262"/>
                      <a:pt x="543" y="263"/>
                    </a:cubicBezTo>
                    <a:cubicBezTo>
                      <a:pt x="541" y="264"/>
                      <a:pt x="545" y="267"/>
                      <a:pt x="542" y="269"/>
                    </a:cubicBezTo>
                    <a:cubicBezTo>
                      <a:pt x="539" y="270"/>
                      <a:pt x="536" y="274"/>
                      <a:pt x="538" y="276"/>
                    </a:cubicBezTo>
                    <a:cubicBezTo>
                      <a:pt x="540" y="278"/>
                      <a:pt x="548" y="279"/>
                      <a:pt x="551" y="281"/>
                    </a:cubicBezTo>
                    <a:cubicBezTo>
                      <a:pt x="555" y="283"/>
                      <a:pt x="554" y="287"/>
                      <a:pt x="556" y="290"/>
                    </a:cubicBezTo>
                    <a:cubicBezTo>
                      <a:pt x="559" y="294"/>
                      <a:pt x="562" y="292"/>
                      <a:pt x="563" y="294"/>
                    </a:cubicBezTo>
                    <a:cubicBezTo>
                      <a:pt x="564" y="296"/>
                      <a:pt x="558" y="305"/>
                      <a:pt x="556" y="305"/>
                    </a:cubicBezTo>
                    <a:cubicBezTo>
                      <a:pt x="554" y="305"/>
                      <a:pt x="545" y="296"/>
                      <a:pt x="542" y="294"/>
                    </a:cubicBezTo>
                    <a:cubicBezTo>
                      <a:pt x="540" y="292"/>
                      <a:pt x="529" y="289"/>
                      <a:pt x="524" y="286"/>
                    </a:cubicBezTo>
                    <a:cubicBezTo>
                      <a:pt x="519" y="284"/>
                      <a:pt x="515" y="284"/>
                      <a:pt x="509" y="280"/>
                    </a:cubicBezTo>
                    <a:cubicBezTo>
                      <a:pt x="504" y="276"/>
                      <a:pt x="499" y="275"/>
                      <a:pt x="488" y="275"/>
                    </a:cubicBezTo>
                    <a:cubicBezTo>
                      <a:pt x="478" y="275"/>
                      <a:pt x="471" y="272"/>
                      <a:pt x="468" y="273"/>
                    </a:cubicBezTo>
                    <a:cubicBezTo>
                      <a:pt x="464" y="273"/>
                      <a:pt x="466" y="269"/>
                      <a:pt x="460" y="267"/>
                    </a:cubicBezTo>
                    <a:cubicBezTo>
                      <a:pt x="453" y="264"/>
                      <a:pt x="449" y="260"/>
                      <a:pt x="446" y="262"/>
                    </a:cubicBezTo>
                    <a:cubicBezTo>
                      <a:pt x="442" y="264"/>
                      <a:pt x="444" y="271"/>
                      <a:pt x="449" y="272"/>
                    </a:cubicBezTo>
                    <a:cubicBezTo>
                      <a:pt x="454" y="272"/>
                      <a:pt x="452" y="275"/>
                      <a:pt x="457" y="275"/>
                    </a:cubicBezTo>
                    <a:cubicBezTo>
                      <a:pt x="463" y="275"/>
                      <a:pt x="465" y="277"/>
                      <a:pt x="465" y="280"/>
                    </a:cubicBezTo>
                    <a:cubicBezTo>
                      <a:pt x="464" y="284"/>
                      <a:pt x="467" y="287"/>
                      <a:pt x="470" y="289"/>
                    </a:cubicBezTo>
                    <a:cubicBezTo>
                      <a:pt x="472" y="292"/>
                      <a:pt x="471" y="296"/>
                      <a:pt x="466" y="296"/>
                    </a:cubicBezTo>
                    <a:cubicBezTo>
                      <a:pt x="462" y="296"/>
                      <a:pt x="457" y="296"/>
                      <a:pt x="459" y="299"/>
                    </a:cubicBezTo>
                    <a:cubicBezTo>
                      <a:pt x="461" y="303"/>
                      <a:pt x="457" y="303"/>
                      <a:pt x="453" y="302"/>
                    </a:cubicBezTo>
                    <a:cubicBezTo>
                      <a:pt x="448" y="300"/>
                      <a:pt x="451" y="297"/>
                      <a:pt x="453" y="295"/>
                    </a:cubicBezTo>
                    <a:cubicBezTo>
                      <a:pt x="455" y="293"/>
                      <a:pt x="449" y="291"/>
                      <a:pt x="446" y="290"/>
                    </a:cubicBezTo>
                    <a:cubicBezTo>
                      <a:pt x="443" y="289"/>
                      <a:pt x="432" y="297"/>
                      <a:pt x="429" y="299"/>
                    </a:cubicBezTo>
                    <a:cubicBezTo>
                      <a:pt x="425" y="300"/>
                      <a:pt x="418" y="297"/>
                      <a:pt x="410" y="299"/>
                    </a:cubicBezTo>
                    <a:cubicBezTo>
                      <a:pt x="402" y="301"/>
                      <a:pt x="402" y="307"/>
                      <a:pt x="399" y="306"/>
                    </a:cubicBezTo>
                    <a:cubicBezTo>
                      <a:pt x="396" y="306"/>
                      <a:pt x="387" y="307"/>
                      <a:pt x="384" y="305"/>
                    </a:cubicBezTo>
                    <a:cubicBezTo>
                      <a:pt x="381" y="303"/>
                      <a:pt x="383" y="302"/>
                      <a:pt x="387" y="302"/>
                    </a:cubicBezTo>
                    <a:cubicBezTo>
                      <a:pt x="390" y="302"/>
                      <a:pt x="391" y="301"/>
                      <a:pt x="389" y="299"/>
                    </a:cubicBezTo>
                    <a:cubicBezTo>
                      <a:pt x="387" y="296"/>
                      <a:pt x="392" y="293"/>
                      <a:pt x="392" y="291"/>
                    </a:cubicBezTo>
                    <a:cubicBezTo>
                      <a:pt x="392" y="289"/>
                      <a:pt x="379" y="294"/>
                      <a:pt x="377" y="296"/>
                    </a:cubicBezTo>
                    <a:cubicBezTo>
                      <a:pt x="374" y="297"/>
                      <a:pt x="377" y="301"/>
                      <a:pt x="374" y="302"/>
                    </a:cubicBezTo>
                    <a:cubicBezTo>
                      <a:pt x="372" y="303"/>
                      <a:pt x="372" y="300"/>
                      <a:pt x="369" y="299"/>
                    </a:cubicBezTo>
                    <a:cubicBezTo>
                      <a:pt x="367" y="298"/>
                      <a:pt x="347" y="302"/>
                      <a:pt x="344" y="307"/>
                    </a:cubicBezTo>
                    <a:cubicBezTo>
                      <a:pt x="340" y="311"/>
                      <a:pt x="333" y="311"/>
                      <a:pt x="333" y="313"/>
                    </a:cubicBezTo>
                    <a:cubicBezTo>
                      <a:pt x="333" y="316"/>
                      <a:pt x="324" y="315"/>
                      <a:pt x="320" y="317"/>
                    </a:cubicBezTo>
                    <a:cubicBezTo>
                      <a:pt x="317" y="319"/>
                      <a:pt x="319" y="326"/>
                      <a:pt x="318" y="329"/>
                    </a:cubicBezTo>
                    <a:cubicBezTo>
                      <a:pt x="317" y="332"/>
                      <a:pt x="303" y="331"/>
                      <a:pt x="299" y="331"/>
                    </a:cubicBezTo>
                    <a:cubicBezTo>
                      <a:pt x="295" y="332"/>
                      <a:pt x="293" y="323"/>
                      <a:pt x="290" y="323"/>
                    </a:cubicBezTo>
                    <a:cubicBezTo>
                      <a:pt x="286" y="322"/>
                      <a:pt x="288" y="318"/>
                      <a:pt x="289" y="316"/>
                    </a:cubicBezTo>
                    <a:cubicBezTo>
                      <a:pt x="290" y="314"/>
                      <a:pt x="293" y="315"/>
                      <a:pt x="297" y="313"/>
                    </a:cubicBezTo>
                    <a:cubicBezTo>
                      <a:pt x="301" y="310"/>
                      <a:pt x="306" y="314"/>
                      <a:pt x="307" y="312"/>
                    </a:cubicBezTo>
                    <a:cubicBezTo>
                      <a:pt x="309" y="310"/>
                      <a:pt x="301" y="306"/>
                      <a:pt x="300" y="301"/>
                    </a:cubicBezTo>
                    <a:cubicBezTo>
                      <a:pt x="300" y="297"/>
                      <a:pt x="291" y="296"/>
                      <a:pt x="286" y="297"/>
                    </a:cubicBezTo>
                    <a:cubicBezTo>
                      <a:pt x="281" y="299"/>
                      <a:pt x="276" y="298"/>
                      <a:pt x="272" y="296"/>
                    </a:cubicBezTo>
                    <a:cubicBezTo>
                      <a:pt x="269" y="294"/>
                      <a:pt x="269" y="299"/>
                      <a:pt x="274" y="300"/>
                    </a:cubicBezTo>
                    <a:cubicBezTo>
                      <a:pt x="279" y="302"/>
                      <a:pt x="277" y="306"/>
                      <a:pt x="277" y="308"/>
                    </a:cubicBezTo>
                    <a:cubicBezTo>
                      <a:pt x="278" y="311"/>
                      <a:pt x="276" y="316"/>
                      <a:pt x="273" y="321"/>
                    </a:cubicBezTo>
                    <a:cubicBezTo>
                      <a:pt x="270" y="325"/>
                      <a:pt x="272" y="325"/>
                      <a:pt x="277" y="325"/>
                    </a:cubicBezTo>
                    <a:cubicBezTo>
                      <a:pt x="281" y="324"/>
                      <a:pt x="281" y="330"/>
                      <a:pt x="281" y="335"/>
                    </a:cubicBezTo>
                    <a:cubicBezTo>
                      <a:pt x="281" y="339"/>
                      <a:pt x="277" y="340"/>
                      <a:pt x="277" y="343"/>
                    </a:cubicBezTo>
                    <a:cubicBezTo>
                      <a:pt x="277" y="346"/>
                      <a:pt x="274" y="342"/>
                      <a:pt x="273" y="343"/>
                    </a:cubicBezTo>
                    <a:cubicBezTo>
                      <a:pt x="271" y="344"/>
                      <a:pt x="270" y="342"/>
                      <a:pt x="269" y="340"/>
                    </a:cubicBezTo>
                    <a:cubicBezTo>
                      <a:pt x="269" y="337"/>
                      <a:pt x="262" y="339"/>
                      <a:pt x="258" y="338"/>
                    </a:cubicBezTo>
                    <a:cubicBezTo>
                      <a:pt x="254" y="337"/>
                      <a:pt x="253" y="338"/>
                      <a:pt x="251" y="341"/>
                    </a:cubicBezTo>
                    <a:cubicBezTo>
                      <a:pt x="249" y="344"/>
                      <a:pt x="244" y="345"/>
                      <a:pt x="241" y="345"/>
                    </a:cubicBezTo>
                    <a:cubicBezTo>
                      <a:pt x="238" y="346"/>
                      <a:pt x="233" y="351"/>
                      <a:pt x="230" y="353"/>
                    </a:cubicBezTo>
                    <a:cubicBezTo>
                      <a:pt x="227" y="355"/>
                      <a:pt x="226" y="359"/>
                      <a:pt x="231" y="363"/>
                    </a:cubicBezTo>
                    <a:cubicBezTo>
                      <a:pt x="235" y="367"/>
                      <a:pt x="236" y="370"/>
                      <a:pt x="235" y="372"/>
                    </a:cubicBezTo>
                    <a:cubicBezTo>
                      <a:pt x="235" y="374"/>
                      <a:pt x="224" y="373"/>
                      <a:pt x="222" y="371"/>
                    </a:cubicBezTo>
                    <a:cubicBezTo>
                      <a:pt x="220" y="369"/>
                      <a:pt x="213" y="368"/>
                      <a:pt x="210" y="368"/>
                    </a:cubicBezTo>
                    <a:cubicBezTo>
                      <a:pt x="208" y="369"/>
                      <a:pt x="201" y="361"/>
                      <a:pt x="197" y="361"/>
                    </a:cubicBezTo>
                    <a:cubicBezTo>
                      <a:pt x="194" y="361"/>
                      <a:pt x="192" y="365"/>
                      <a:pt x="190" y="367"/>
                    </a:cubicBezTo>
                    <a:cubicBezTo>
                      <a:pt x="189" y="369"/>
                      <a:pt x="192" y="370"/>
                      <a:pt x="194" y="374"/>
                    </a:cubicBezTo>
                    <a:cubicBezTo>
                      <a:pt x="195" y="377"/>
                      <a:pt x="202" y="377"/>
                      <a:pt x="205" y="377"/>
                    </a:cubicBezTo>
                    <a:cubicBezTo>
                      <a:pt x="208" y="377"/>
                      <a:pt x="207" y="382"/>
                      <a:pt x="206" y="384"/>
                    </a:cubicBezTo>
                    <a:cubicBezTo>
                      <a:pt x="205" y="386"/>
                      <a:pt x="199" y="388"/>
                      <a:pt x="197" y="386"/>
                    </a:cubicBezTo>
                    <a:cubicBezTo>
                      <a:pt x="196" y="383"/>
                      <a:pt x="189" y="386"/>
                      <a:pt x="188" y="383"/>
                    </a:cubicBezTo>
                    <a:cubicBezTo>
                      <a:pt x="188" y="380"/>
                      <a:pt x="183" y="376"/>
                      <a:pt x="178" y="377"/>
                    </a:cubicBezTo>
                    <a:cubicBezTo>
                      <a:pt x="173" y="378"/>
                      <a:pt x="172" y="375"/>
                      <a:pt x="172" y="371"/>
                    </a:cubicBezTo>
                    <a:cubicBezTo>
                      <a:pt x="173" y="367"/>
                      <a:pt x="169" y="364"/>
                      <a:pt x="170" y="362"/>
                    </a:cubicBezTo>
                    <a:cubicBezTo>
                      <a:pt x="170" y="361"/>
                      <a:pt x="167" y="357"/>
                      <a:pt x="170" y="355"/>
                    </a:cubicBezTo>
                    <a:cubicBezTo>
                      <a:pt x="173" y="353"/>
                      <a:pt x="171" y="350"/>
                      <a:pt x="171" y="348"/>
                    </a:cubicBezTo>
                    <a:cubicBezTo>
                      <a:pt x="171" y="345"/>
                      <a:pt x="166" y="342"/>
                      <a:pt x="162" y="342"/>
                    </a:cubicBezTo>
                    <a:cubicBezTo>
                      <a:pt x="158" y="342"/>
                      <a:pt x="159" y="337"/>
                      <a:pt x="155" y="337"/>
                    </a:cubicBezTo>
                    <a:cubicBezTo>
                      <a:pt x="152" y="336"/>
                      <a:pt x="145" y="330"/>
                      <a:pt x="144" y="327"/>
                    </a:cubicBezTo>
                    <a:cubicBezTo>
                      <a:pt x="144" y="325"/>
                      <a:pt x="138" y="325"/>
                      <a:pt x="140" y="324"/>
                    </a:cubicBezTo>
                    <a:cubicBezTo>
                      <a:pt x="142" y="323"/>
                      <a:pt x="146" y="324"/>
                      <a:pt x="149" y="327"/>
                    </a:cubicBezTo>
                    <a:cubicBezTo>
                      <a:pt x="152" y="330"/>
                      <a:pt x="157" y="333"/>
                      <a:pt x="165" y="334"/>
                    </a:cubicBezTo>
                    <a:cubicBezTo>
                      <a:pt x="173" y="335"/>
                      <a:pt x="176" y="338"/>
                      <a:pt x="185" y="340"/>
                    </a:cubicBezTo>
                    <a:cubicBezTo>
                      <a:pt x="193" y="341"/>
                      <a:pt x="198" y="342"/>
                      <a:pt x="211" y="344"/>
                    </a:cubicBezTo>
                    <a:cubicBezTo>
                      <a:pt x="223" y="346"/>
                      <a:pt x="240" y="333"/>
                      <a:pt x="244" y="330"/>
                    </a:cubicBezTo>
                    <a:cubicBezTo>
                      <a:pt x="247" y="326"/>
                      <a:pt x="243" y="319"/>
                      <a:pt x="243" y="317"/>
                    </a:cubicBezTo>
                    <a:cubicBezTo>
                      <a:pt x="243" y="314"/>
                      <a:pt x="237" y="314"/>
                      <a:pt x="236" y="312"/>
                    </a:cubicBezTo>
                    <a:cubicBezTo>
                      <a:pt x="235" y="310"/>
                      <a:pt x="232" y="306"/>
                      <a:pt x="227" y="306"/>
                    </a:cubicBezTo>
                    <a:cubicBezTo>
                      <a:pt x="222" y="306"/>
                      <a:pt x="221" y="300"/>
                      <a:pt x="217" y="301"/>
                    </a:cubicBezTo>
                    <a:cubicBezTo>
                      <a:pt x="214" y="301"/>
                      <a:pt x="211" y="299"/>
                      <a:pt x="201" y="292"/>
                    </a:cubicBezTo>
                    <a:cubicBezTo>
                      <a:pt x="191" y="286"/>
                      <a:pt x="177" y="281"/>
                      <a:pt x="175" y="282"/>
                    </a:cubicBezTo>
                    <a:cubicBezTo>
                      <a:pt x="172" y="283"/>
                      <a:pt x="170" y="284"/>
                      <a:pt x="169" y="281"/>
                    </a:cubicBezTo>
                    <a:cubicBezTo>
                      <a:pt x="167" y="279"/>
                      <a:pt x="163" y="279"/>
                      <a:pt x="161" y="281"/>
                    </a:cubicBezTo>
                    <a:cubicBezTo>
                      <a:pt x="158" y="283"/>
                      <a:pt x="155" y="279"/>
                      <a:pt x="150" y="281"/>
                    </a:cubicBezTo>
                    <a:cubicBezTo>
                      <a:pt x="145" y="282"/>
                      <a:pt x="143" y="278"/>
                      <a:pt x="144" y="277"/>
                    </a:cubicBezTo>
                    <a:cubicBezTo>
                      <a:pt x="145" y="275"/>
                      <a:pt x="153" y="277"/>
                      <a:pt x="152" y="274"/>
                    </a:cubicBezTo>
                    <a:cubicBezTo>
                      <a:pt x="152" y="272"/>
                      <a:pt x="149" y="274"/>
                      <a:pt x="145" y="271"/>
                    </a:cubicBezTo>
                    <a:cubicBezTo>
                      <a:pt x="140" y="268"/>
                      <a:pt x="138" y="270"/>
                      <a:pt x="137" y="273"/>
                    </a:cubicBezTo>
                    <a:cubicBezTo>
                      <a:pt x="136" y="275"/>
                      <a:pt x="132" y="275"/>
                      <a:pt x="130" y="272"/>
                    </a:cubicBezTo>
                    <a:cubicBezTo>
                      <a:pt x="130" y="272"/>
                      <a:pt x="129" y="272"/>
                      <a:pt x="129" y="272"/>
                    </a:cubicBezTo>
                    <a:cubicBezTo>
                      <a:pt x="128" y="276"/>
                      <a:pt x="126" y="276"/>
                      <a:pt x="123" y="276"/>
                    </a:cubicBezTo>
                    <a:cubicBezTo>
                      <a:pt x="120" y="275"/>
                      <a:pt x="117" y="280"/>
                      <a:pt x="114" y="280"/>
                    </a:cubicBezTo>
                    <a:cubicBezTo>
                      <a:pt x="111" y="280"/>
                      <a:pt x="107" y="284"/>
                      <a:pt x="106" y="287"/>
                    </a:cubicBezTo>
                    <a:cubicBezTo>
                      <a:pt x="106" y="290"/>
                      <a:pt x="102" y="288"/>
                      <a:pt x="102" y="290"/>
                    </a:cubicBezTo>
                    <a:cubicBezTo>
                      <a:pt x="102" y="292"/>
                      <a:pt x="102" y="294"/>
                      <a:pt x="100" y="296"/>
                    </a:cubicBezTo>
                    <a:cubicBezTo>
                      <a:pt x="99" y="298"/>
                      <a:pt x="100" y="299"/>
                      <a:pt x="102" y="303"/>
                    </a:cubicBezTo>
                    <a:cubicBezTo>
                      <a:pt x="104" y="306"/>
                      <a:pt x="107" y="306"/>
                      <a:pt x="109" y="307"/>
                    </a:cubicBezTo>
                    <a:cubicBezTo>
                      <a:pt x="111" y="308"/>
                      <a:pt x="117" y="313"/>
                      <a:pt x="117" y="315"/>
                    </a:cubicBezTo>
                    <a:cubicBezTo>
                      <a:pt x="117" y="317"/>
                      <a:pt x="112" y="322"/>
                      <a:pt x="110" y="323"/>
                    </a:cubicBezTo>
                    <a:cubicBezTo>
                      <a:pt x="108" y="325"/>
                      <a:pt x="105" y="328"/>
                      <a:pt x="107" y="330"/>
                    </a:cubicBezTo>
                    <a:cubicBezTo>
                      <a:pt x="108" y="332"/>
                      <a:pt x="114" y="340"/>
                      <a:pt x="117" y="347"/>
                    </a:cubicBezTo>
                    <a:cubicBezTo>
                      <a:pt x="121" y="354"/>
                      <a:pt x="116" y="351"/>
                      <a:pt x="114" y="354"/>
                    </a:cubicBezTo>
                    <a:cubicBezTo>
                      <a:pt x="111" y="357"/>
                      <a:pt x="115" y="360"/>
                      <a:pt x="115" y="362"/>
                    </a:cubicBezTo>
                    <a:cubicBezTo>
                      <a:pt x="116" y="364"/>
                      <a:pt x="112" y="364"/>
                      <a:pt x="113" y="366"/>
                    </a:cubicBezTo>
                    <a:cubicBezTo>
                      <a:pt x="113" y="367"/>
                      <a:pt x="118" y="368"/>
                      <a:pt x="118" y="369"/>
                    </a:cubicBezTo>
                    <a:cubicBezTo>
                      <a:pt x="119" y="371"/>
                      <a:pt x="115" y="372"/>
                      <a:pt x="117" y="375"/>
                    </a:cubicBezTo>
                    <a:cubicBezTo>
                      <a:pt x="118" y="378"/>
                      <a:pt x="122" y="378"/>
                      <a:pt x="123" y="381"/>
                    </a:cubicBezTo>
                    <a:cubicBezTo>
                      <a:pt x="123" y="384"/>
                      <a:pt x="115" y="385"/>
                      <a:pt x="116" y="387"/>
                    </a:cubicBezTo>
                    <a:cubicBezTo>
                      <a:pt x="116" y="390"/>
                      <a:pt x="126" y="393"/>
                      <a:pt x="130" y="398"/>
                    </a:cubicBezTo>
                    <a:cubicBezTo>
                      <a:pt x="134" y="403"/>
                      <a:pt x="134" y="405"/>
                      <a:pt x="133" y="407"/>
                    </a:cubicBezTo>
                    <a:cubicBezTo>
                      <a:pt x="131" y="413"/>
                      <a:pt x="119" y="417"/>
                      <a:pt x="116" y="423"/>
                    </a:cubicBezTo>
                    <a:cubicBezTo>
                      <a:pt x="114" y="429"/>
                      <a:pt x="104" y="433"/>
                      <a:pt x="99" y="437"/>
                    </a:cubicBezTo>
                    <a:cubicBezTo>
                      <a:pt x="97" y="439"/>
                      <a:pt x="95" y="442"/>
                      <a:pt x="94" y="444"/>
                    </a:cubicBezTo>
                    <a:cubicBezTo>
                      <a:pt x="96" y="444"/>
                      <a:pt x="97" y="443"/>
                      <a:pt x="98" y="442"/>
                    </a:cubicBezTo>
                    <a:cubicBezTo>
                      <a:pt x="101" y="441"/>
                      <a:pt x="103" y="448"/>
                      <a:pt x="106" y="450"/>
                    </a:cubicBezTo>
                    <a:cubicBezTo>
                      <a:pt x="108" y="452"/>
                      <a:pt x="114" y="450"/>
                      <a:pt x="115" y="452"/>
                    </a:cubicBezTo>
                    <a:cubicBezTo>
                      <a:pt x="117" y="454"/>
                      <a:pt x="114" y="454"/>
                      <a:pt x="110" y="453"/>
                    </a:cubicBezTo>
                    <a:cubicBezTo>
                      <a:pt x="106" y="453"/>
                      <a:pt x="105" y="455"/>
                      <a:pt x="99" y="457"/>
                    </a:cubicBezTo>
                    <a:cubicBezTo>
                      <a:pt x="95" y="459"/>
                      <a:pt x="95" y="460"/>
                      <a:pt x="94" y="461"/>
                    </a:cubicBezTo>
                    <a:cubicBezTo>
                      <a:pt x="96" y="465"/>
                      <a:pt x="93" y="466"/>
                      <a:pt x="91" y="469"/>
                    </a:cubicBezTo>
                    <a:cubicBezTo>
                      <a:pt x="90" y="472"/>
                      <a:pt x="88" y="473"/>
                      <a:pt x="88" y="475"/>
                    </a:cubicBezTo>
                    <a:cubicBezTo>
                      <a:pt x="87" y="477"/>
                      <a:pt x="88" y="478"/>
                      <a:pt x="88" y="481"/>
                    </a:cubicBezTo>
                    <a:cubicBezTo>
                      <a:pt x="89" y="484"/>
                      <a:pt x="89" y="485"/>
                      <a:pt x="91" y="487"/>
                    </a:cubicBezTo>
                    <a:cubicBezTo>
                      <a:pt x="93" y="490"/>
                      <a:pt x="89" y="490"/>
                      <a:pt x="88" y="491"/>
                    </a:cubicBezTo>
                    <a:cubicBezTo>
                      <a:pt x="86" y="492"/>
                      <a:pt x="87" y="495"/>
                      <a:pt x="89" y="497"/>
                    </a:cubicBezTo>
                    <a:cubicBezTo>
                      <a:pt x="91" y="499"/>
                      <a:pt x="91" y="501"/>
                      <a:pt x="91" y="503"/>
                    </a:cubicBezTo>
                    <a:cubicBezTo>
                      <a:pt x="90" y="505"/>
                      <a:pt x="92" y="508"/>
                      <a:pt x="94" y="510"/>
                    </a:cubicBezTo>
                    <a:cubicBezTo>
                      <a:pt x="96" y="511"/>
                      <a:pt x="96" y="516"/>
                      <a:pt x="97" y="517"/>
                    </a:cubicBezTo>
                    <a:cubicBezTo>
                      <a:pt x="99" y="519"/>
                      <a:pt x="100" y="520"/>
                      <a:pt x="103" y="519"/>
                    </a:cubicBezTo>
                    <a:cubicBezTo>
                      <a:pt x="106" y="518"/>
                      <a:pt x="108" y="520"/>
                      <a:pt x="109" y="522"/>
                    </a:cubicBezTo>
                    <a:cubicBezTo>
                      <a:pt x="110" y="524"/>
                      <a:pt x="112" y="523"/>
                      <a:pt x="115" y="522"/>
                    </a:cubicBezTo>
                    <a:cubicBezTo>
                      <a:pt x="118" y="521"/>
                      <a:pt x="124" y="524"/>
                      <a:pt x="125" y="525"/>
                    </a:cubicBezTo>
                    <a:cubicBezTo>
                      <a:pt x="127" y="526"/>
                      <a:pt x="126" y="530"/>
                      <a:pt x="126" y="533"/>
                    </a:cubicBezTo>
                    <a:cubicBezTo>
                      <a:pt x="127" y="535"/>
                      <a:pt x="125" y="539"/>
                      <a:pt x="128" y="541"/>
                    </a:cubicBezTo>
                    <a:cubicBezTo>
                      <a:pt x="130" y="542"/>
                      <a:pt x="130" y="546"/>
                      <a:pt x="133" y="548"/>
                    </a:cubicBezTo>
                    <a:cubicBezTo>
                      <a:pt x="136" y="549"/>
                      <a:pt x="137" y="553"/>
                      <a:pt x="139" y="554"/>
                    </a:cubicBezTo>
                    <a:cubicBezTo>
                      <a:pt x="141" y="554"/>
                      <a:pt x="145" y="557"/>
                      <a:pt x="146" y="560"/>
                    </a:cubicBezTo>
                    <a:cubicBezTo>
                      <a:pt x="146" y="562"/>
                      <a:pt x="142" y="564"/>
                      <a:pt x="140" y="565"/>
                    </a:cubicBezTo>
                    <a:cubicBezTo>
                      <a:pt x="138" y="566"/>
                      <a:pt x="133" y="562"/>
                      <a:pt x="132" y="564"/>
                    </a:cubicBezTo>
                    <a:cubicBezTo>
                      <a:pt x="130" y="565"/>
                      <a:pt x="132" y="569"/>
                      <a:pt x="134" y="574"/>
                    </a:cubicBezTo>
                    <a:cubicBezTo>
                      <a:pt x="135" y="580"/>
                      <a:pt x="136" y="580"/>
                      <a:pt x="138" y="580"/>
                    </a:cubicBezTo>
                    <a:cubicBezTo>
                      <a:pt x="141" y="580"/>
                      <a:pt x="142" y="578"/>
                      <a:pt x="144" y="577"/>
                    </a:cubicBezTo>
                    <a:cubicBezTo>
                      <a:pt x="145" y="576"/>
                      <a:pt x="149" y="578"/>
                      <a:pt x="151" y="577"/>
                    </a:cubicBezTo>
                    <a:cubicBezTo>
                      <a:pt x="153" y="576"/>
                      <a:pt x="159" y="576"/>
                      <a:pt x="160" y="578"/>
                    </a:cubicBezTo>
                    <a:cubicBezTo>
                      <a:pt x="162" y="580"/>
                      <a:pt x="163" y="585"/>
                      <a:pt x="162" y="587"/>
                    </a:cubicBezTo>
                    <a:cubicBezTo>
                      <a:pt x="161" y="588"/>
                      <a:pt x="163" y="590"/>
                      <a:pt x="164" y="593"/>
                    </a:cubicBezTo>
                    <a:cubicBezTo>
                      <a:pt x="166" y="595"/>
                      <a:pt x="171" y="594"/>
                      <a:pt x="173" y="595"/>
                    </a:cubicBezTo>
                    <a:cubicBezTo>
                      <a:pt x="174" y="596"/>
                      <a:pt x="178" y="601"/>
                      <a:pt x="178" y="604"/>
                    </a:cubicBezTo>
                    <a:cubicBezTo>
                      <a:pt x="177" y="606"/>
                      <a:pt x="180" y="607"/>
                      <a:pt x="182" y="606"/>
                    </a:cubicBezTo>
                    <a:cubicBezTo>
                      <a:pt x="184" y="605"/>
                      <a:pt x="185" y="607"/>
                      <a:pt x="187" y="608"/>
                    </a:cubicBezTo>
                    <a:cubicBezTo>
                      <a:pt x="189" y="610"/>
                      <a:pt x="191" y="609"/>
                      <a:pt x="193" y="608"/>
                    </a:cubicBezTo>
                    <a:cubicBezTo>
                      <a:pt x="195" y="607"/>
                      <a:pt x="198" y="606"/>
                      <a:pt x="199" y="607"/>
                    </a:cubicBezTo>
                    <a:cubicBezTo>
                      <a:pt x="200" y="609"/>
                      <a:pt x="204" y="612"/>
                      <a:pt x="204" y="613"/>
                    </a:cubicBezTo>
                    <a:cubicBezTo>
                      <a:pt x="204" y="614"/>
                      <a:pt x="211" y="613"/>
                      <a:pt x="214" y="615"/>
                    </a:cubicBezTo>
                    <a:cubicBezTo>
                      <a:pt x="217" y="616"/>
                      <a:pt x="220" y="616"/>
                      <a:pt x="223" y="617"/>
                    </a:cubicBezTo>
                    <a:cubicBezTo>
                      <a:pt x="226" y="619"/>
                      <a:pt x="229" y="619"/>
                      <a:pt x="230" y="621"/>
                    </a:cubicBezTo>
                    <a:cubicBezTo>
                      <a:pt x="230" y="623"/>
                      <a:pt x="226" y="625"/>
                      <a:pt x="226" y="626"/>
                    </a:cubicBezTo>
                    <a:cubicBezTo>
                      <a:pt x="226" y="627"/>
                      <a:pt x="229" y="628"/>
                      <a:pt x="229" y="629"/>
                    </a:cubicBezTo>
                    <a:cubicBezTo>
                      <a:pt x="229" y="631"/>
                      <a:pt x="226" y="631"/>
                      <a:pt x="225" y="632"/>
                    </a:cubicBezTo>
                    <a:cubicBezTo>
                      <a:pt x="225" y="633"/>
                      <a:pt x="227" y="635"/>
                      <a:pt x="228" y="636"/>
                    </a:cubicBezTo>
                    <a:cubicBezTo>
                      <a:pt x="228" y="638"/>
                      <a:pt x="226" y="642"/>
                      <a:pt x="226" y="643"/>
                    </a:cubicBezTo>
                    <a:cubicBezTo>
                      <a:pt x="226" y="644"/>
                      <a:pt x="218" y="643"/>
                      <a:pt x="216" y="643"/>
                    </a:cubicBezTo>
                    <a:cubicBezTo>
                      <a:pt x="215" y="643"/>
                      <a:pt x="209" y="649"/>
                      <a:pt x="208" y="649"/>
                    </a:cubicBezTo>
                    <a:cubicBezTo>
                      <a:pt x="206" y="649"/>
                      <a:pt x="207" y="652"/>
                      <a:pt x="207" y="654"/>
                    </a:cubicBezTo>
                    <a:cubicBezTo>
                      <a:pt x="213" y="653"/>
                      <a:pt x="218" y="653"/>
                      <a:pt x="219" y="654"/>
                    </a:cubicBezTo>
                    <a:cubicBezTo>
                      <a:pt x="220" y="656"/>
                      <a:pt x="207" y="661"/>
                      <a:pt x="205" y="662"/>
                    </a:cubicBezTo>
                    <a:cubicBezTo>
                      <a:pt x="203" y="663"/>
                      <a:pt x="209" y="666"/>
                      <a:pt x="209" y="668"/>
                    </a:cubicBezTo>
                    <a:cubicBezTo>
                      <a:pt x="209" y="670"/>
                      <a:pt x="202" y="671"/>
                      <a:pt x="203" y="675"/>
                    </a:cubicBezTo>
                    <a:cubicBezTo>
                      <a:pt x="203" y="679"/>
                      <a:pt x="200" y="680"/>
                      <a:pt x="196" y="680"/>
                    </a:cubicBezTo>
                    <a:cubicBezTo>
                      <a:pt x="193" y="680"/>
                      <a:pt x="192" y="682"/>
                      <a:pt x="193" y="682"/>
                    </a:cubicBezTo>
                    <a:cubicBezTo>
                      <a:pt x="195" y="683"/>
                      <a:pt x="195" y="688"/>
                      <a:pt x="202" y="690"/>
                    </a:cubicBezTo>
                    <a:cubicBezTo>
                      <a:pt x="209" y="691"/>
                      <a:pt x="217" y="698"/>
                      <a:pt x="223" y="705"/>
                    </a:cubicBezTo>
                    <a:cubicBezTo>
                      <a:pt x="224" y="706"/>
                      <a:pt x="225" y="706"/>
                      <a:pt x="226" y="707"/>
                    </a:cubicBezTo>
                    <a:cubicBezTo>
                      <a:pt x="228" y="706"/>
                      <a:pt x="229" y="705"/>
                      <a:pt x="230" y="705"/>
                    </a:cubicBezTo>
                    <a:cubicBezTo>
                      <a:pt x="234" y="705"/>
                      <a:pt x="240" y="707"/>
                      <a:pt x="244" y="709"/>
                    </a:cubicBezTo>
                    <a:cubicBezTo>
                      <a:pt x="247" y="712"/>
                      <a:pt x="260" y="709"/>
                      <a:pt x="261" y="711"/>
                    </a:cubicBezTo>
                    <a:cubicBezTo>
                      <a:pt x="263" y="713"/>
                      <a:pt x="266" y="715"/>
                      <a:pt x="268" y="715"/>
                    </a:cubicBezTo>
                    <a:cubicBezTo>
                      <a:pt x="271" y="715"/>
                      <a:pt x="273" y="720"/>
                      <a:pt x="275" y="719"/>
                    </a:cubicBezTo>
                    <a:cubicBezTo>
                      <a:pt x="277" y="717"/>
                      <a:pt x="285" y="717"/>
                      <a:pt x="287" y="717"/>
                    </a:cubicBezTo>
                    <a:cubicBezTo>
                      <a:pt x="289" y="717"/>
                      <a:pt x="289" y="719"/>
                      <a:pt x="291" y="719"/>
                    </a:cubicBezTo>
                    <a:cubicBezTo>
                      <a:pt x="293" y="719"/>
                      <a:pt x="293" y="726"/>
                      <a:pt x="294" y="726"/>
                    </a:cubicBezTo>
                    <a:cubicBezTo>
                      <a:pt x="296" y="725"/>
                      <a:pt x="301" y="730"/>
                      <a:pt x="305" y="731"/>
                    </a:cubicBezTo>
                    <a:cubicBezTo>
                      <a:pt x="308" y="731"/>
                      <a:pt x="312" y="737"/>
                      <a:pt x="313" y="737"/>
                    </a:cubicBezTo>
                    <a:cubicBezTo>
                      <a:pt x="315" y="736"/>
                      <a:pt x="317" y="739"/>
                      <a:pt x="318" y="737"/>
                    </a:cubicBezTo>
                    <a:cubicBezTo>
                      <a:pt x="319" y="734"/>
                      <a:pt x="324" y="735"/>
                      <a:pt x="326" y="731"/>
                    </a:cubicBezTo>
                    <a:cubicBezTo>
                      <a:pt x="319" y="723"/>
                      <a:pt x="312" y="715"/>
                      <a:pt x="313" y="712"/>
                    </a:cubicBezTo>
                    <a:cubicBezTo>
                      <a:pt x="313" y="706"/>
                      <a:pt x="315" y="702"/>
                      <a:pt x="308" y="696"/>
                    </a:cubicBezTo>
                    <a:cubicBezTo>
                      <a:pt x="301" y="690"/>
                      <a:pt x="309" y="686"/>
                      <a:pt x="314" y="680"/>
                    </a:cubicBezTo>
                    <a:cubicBezTo>
                      <a:pt x="318" y="674"/>
                      <a:pt x="328" y="672"/>
                      <a:pt x="334" y="668"/>
                    </a:cubicBezTo>
                    <a:cubicBezTo>
                      <a:pt x="333" y="667"/>
                      <a:pt x="332" y="666"/>
                      <a:pt x="330" y="666"/>
                    </a:cubicBezTo>
                    <a:cubicBezTo>
                      <a:pt x="326" y="664"/>
                      <a:pt x="324" y="662"/>
                      <a:pt x="328" y="661"/>
                    </a:cubicBezTo>
                    <a:cubicBezTo>
                      <a:pt x="331" y="660"/>
                      <a:pt x="330" y="658"/>
                      <a:pt x="326" y="654"/>
                    </a:cubicBezTo>
                    <a:cubicBezTo>
                      <a:pt x="323" y="650"/>
                      <a:pt x="321" y="646"/>
                      <a:pt x="319" y="646"/>
                    </a:cubicBezTo>
                    <a:cubicBezTo>
                      <a:pt x="317" y="646"/>
                      <a:pt x="314" y="645"/>
                      <a:pt x="311" y="646"/>
                    </a:cubicBezTo>
                    <a:cubicBezTo>
                      <a:pt x="308" y="647"/>
                      <a:pt x="309" y="644"/>
                      <a:pt x="309" y="640"/>
                    </a:cubicBezTo>
                    <a:cubicBezTo>
                      <a:pt x="310" y="637"/>
                      <a:pt x="304" y="637"/>
                      <a:pt x="303" y="636"/>
                    </a:cubicBezTo>
                    <a:cubicBezTo>
                      <a:pt x="302" y="634"/>
                      <a:pt x="304" y="629"/>
                      <a:pt x="305" y="629"/>
                    </a:cubicBezTo>
                    <a:cubicBezTo>
                      <a:pt x="306" y="628"/>
                      <a:pt x="309" y="627"/>
                      <a:pt x="309" y="625"/>
                    </a:cubicBezTo>
                    <a:cubicBezTo>
                      <a:pt x="309" y="624"/>
                      <a:pt x="304" y="623"/>
                      <a:pt x="306" y="620"/>
                    </a:cubicBezTo>
                    <a:cubicBezTo>
                      <a:pt x="308" y="616"/>
                      <a:pt x="312" y="616"/>
                      <a:pt x="312" y="613"/>
                    </a:cubicBezTo>
                    <a:cubicBezTo>
                      <a:pt x="312" y="609"/>
                      <a:pt x="315" y="606"/>
                      <a:pt x="318" y="609"/>
                    </a:cubicBezTo>
                    <a:cubicBezTo>
                      <a:pt x="322" y="611"/>
                      <a:pt x="323" y="618"/>
                      <a:pt x="327" y="616"/>
                    </a:cubicBezTo>
                    <a:cubicBezTo>
                      <a:pt x="331" y="615"/>
                      <a:pt x="329" y="611"/>
                      <a:pt x="328" y="609"/>
                    </a:cubicBezTo>
                    <a:cubicBezTo>
                      <a:pt x="328" y="607"/>
                      <a:pt x="327" y="604"/>
                      <a:pt x="331" y="603"/>
                    </a:cubicBezTo>
                    <a:cubicBezTo>
                      <a:pt x="336" y="602"/>
                      <a:pt x="334" y="598"/>
                      <a:pt x="337" y="598"/>
                    </a:cubicBezTo>
                    <a:cubicBezTo>
                      <a:pt x="341" y="598"/>
                      <a:pt x="347" y="593"/>
                      <a:pt x="349" y="592"/>
                    </a:cubicBezTo>
                    <a:cubicBezTo>
                      <a:pt x="351" y="591"/>
                      <a:pt x="356" y="589"/>
                      <a:pt x="358" y="590"/>
                    </a:cubicBezTo>
                    <a:cubicBezTo>
                      <a:pt x="360" y="591"/>
                      <a:pt x="362" y="593"/>
                      <a:pt x="364" y="590"/>
                    </a:cubicBezTo>
                    <a:cubicBezTo>
                      <a:pt x="365" y="586"/>
                      <a:pt x="371" y="588"/>
                      <a:pt x="372" y="590"/>
                    </a:cubicBezTo>
                    <a:cubicBezTo>
                      <a:pt x="372" y="592"/>
                      <a:pt x="382" y="592"/>
                      <a:pt x="385" y="594"/>
                    </a:cubicBezTo>
                    <a:cubicBezTo>
                      <a:pt x="388" y="596"/>
                      <a:pt x="394" y="600"/>
                      <a:pt x="394" y="602"/>
                    </a:cubicBezTo>
                    <a:cubicBezTo>
                      <a:pt x="394" y="604"/>
                      <a:pt x="397" y="607"/>
                      <a:pt x="397" y="603"/>
                    </a:cubicBezTo>
                    <a:cubicBezTo>
                      <a:pt x="397" y="600"/>
                      <a:pt x="400" y="601"/>
                      <a:pt x="404" y="603"/>
                    </a:cubicBezTo>
                    <a:cubicBezTo>
                      <a:pt x="408" y="606"/>
                      <a:pt x="413" y="605"/>
                      <a:pt x="414" y="602"/>
                    </a:cubicBezTo>
                    <a:cubicBezTo>
                      <a:pt x="415" y="600"/>
                      <a:pt x="423" y="597"/>
                      <a:pt x="425" y="599"/>
                    </a:cubicBezTo>
                    <a:cubicBezTo>
                      <a:pt x="428" y="601"/>
                      <a:pt x="429" y="602"/>
                      <a:pt x="432" y="599"/>
                    </a:cubicBezTo>
                    <a:cubicBezTo>
                      <a:pt x="435" y="596"/>
                      <a:pt x="442" y="597"/>
                      <a:pt x="443" y="600"/>
                    </a:cubicBezTo>
                    <a:cubicBezTo>
                      <a:pt x="444" y="603"/>
                      <a:pt x="447" y="603"/>
                      <a:pt x="450" y="603"/>
                    </a:cubicBezTo>
                    <a:cubicBezTo>
                      <a:pt x="453" y="603"/>
                      <a:pt x="454" y="608"/>
                      <a:pt x="456" y="607"/>
                    </a:cubicBezTo>
                    <a:cubicBezTo>
                      <a:pt x="458" y="606"/>
                      <a:pt x="457" y="601"/>
                      <a:pt x="460" y="601"/>
                    </a:cubicBezTo>
                    <a:cubicBezTo>
                      <a:pt x="462" y="602"/>
                      <a:pt x="464" y="605"/>
                      <a:pt x="468" y="605"/>
                    </a:cubicBezTo>
                    <a:cubicBezTo>
                      <a:pt x="472" y="605"/>
                      <a:pt x="475" y="604"/>
                      <a:pt x="475" y="601"/>
                    </a:cubicBezTo>
                    <a:cubicBezTo>
                      <a:pt x="475" y="598"/>
                      <a:pt x="475" y="593"/>
                      <a:pt x="472" y="593"/>
                    </a:cubicBezTo>
                    <a:cubicBezTo>
                      <a:pt x="470" y="593"/>
                      <a:pt x="467" y="590"/>
                      <a:pt x="464" y="590"/>
                    </a:cubicBezTo>
                    <a:cubicBezTo>
                      <a:pt x="461" y="590"/>
                      <a:pt x="458" y="585"/>
                      <a:pt x="461" y="584"/>
                    </a:cubicBezTo>
                    <a:cubicBezTo>
                      <a:pt x="464" y="583"/>
                      <a:pt x="469" y="581"/>
                      <a:pt x="468" y="578"/>
                    </a:cubicBezTo>
                    <a:cubicBezTo>
                      <a:pt x="467" y="576"/>
                      <a:pt x="466" y="571"/>
                      <a:pt x="470" y="570"/>
                    </a:cubicBezTo>
                    <a:cubicBezTo>
                      <a:pt x="474" y="570"/>
                      <a:pt x="483" y="570"/>
                      <a:pt x="482" y="568"/>
                    </a:cubicBezTo>
                    <a:cubicBezTo>
                      <a:pt x="482" y="567"/>
                      <a:pt x="474" y="566"/>
                      <a:pt x="472" y="563"/>
                    </a:cubicBezTo>
                    <a:cubicBezTo>
                      <a:pt x="471" y="561"/>
                      <a:pt x="470" y="555"/>
                      <a:pt x="472" y="554"/>
                    </a:cubicBezTo>
                    <a:cubicBezTo>
                      <a:pt x="473" y="553"/>
                      <a:pt x="478" y="554"/>
                      <a:pt x="481" y="553"/>
                    </a:cubicBezTo>
                    <a:cubicBezTo>
                      <a:pt x="484" y="552"/>
                      <a:pt x="491" y="555"/>
                      <a:pt x="495" y="552"/>
                    </a:cubicBezTo>
                    <a:cubicBezTo>
                      <a:pt x="499" y="549"/>
                      <a:pt x="507" y="548"/>
                      <a:pt x="512" y="548"/>
                    </a:cubicBezTo>
                    <a:cubicBezTo>
                      <a:pt x="516" y="548"/>
                      <a:pt x="520" y="545"/>
                      <a:pt x="523" y="545"/>
                    </a:cubicBezTo>
                    <a:cubicBezTo>
                      <a:pt x="527" y="544"/>
                      <a:pt x="537" y="543"/>
                      <a:pt x="539" y="542"/>
                    </a:cubicBezTo>
                    <a:cubicBezTo>
                      <a:pt x="542" y="541"/>
                      <a:pt x="555" y="539"/>
                      <a:pt x="556" y="536"/>
                    </a:cubicBezTo>
                    <a:cubicBezTo>
                      <a:pt x="556" y="534"/>
                      <a:pt x="567" y="532"/>
                      <a:pt x="570" y="533"/>
                    </a:cubicBezTo>
                    <a:cubicBezTo>
                      <a:pt x="573" y="534"/>
                      <a:pt x="576" y="535"/>
                      <a:pt x="579" y="534"/>
                    </a:cubicBezTo>
                    <a:cubicBezTo>
                      <a:pt x="581" y="533"/>
                      <a:pt x="586" y="536"/>
                      <a:pt x="586" y="539"/>
                    </a:cubicBezTo>
                    <a:cubicBezTo>
                      <a:pt x="585" y="541"/>
                      <a:pt x="588" y="544"/>
                      <a:pt x="588" y="547"/>
                    </a:cubicBezTo>
                    <a:cubicBezTo>
                      <a:pt x="588" y="549"/>
                      <a:pt x="585" y="550"/>
                      <a:pt x="587" y="551"/>
                    </a:cubicBezTo>
                    <a:cubicBezTo>
                      <a:pt x="588" y="553"/>
                      <a:pt x="595" y="552"/>
                      <a:pt x="597" y="550"/>
                    </a:cubicBezTo>
                    <a:cubicBezTo>
                      <a:pt x="599" y="547"/>
                      <a:pt x="601" y="551"/>
                      <a:pt x="601" y="552"/>
                    </a:cubicBezTo>
                    <a:cubicBezTo>
                      <a:pt x="601" y="554"/>
                      <a:pt x="604" y="555"/>
                      <a:pt x="604" y="553"/>
                    </a:cubicBezTo>
                    <a:cubicBezTo>
                      <a:pt x="604" y="551"/>
                      <a:pt x="608" y="552"/>
                      <a:pt x="610" y="554"/>
                    </a:cubicBezTo>
                    <a:cubicBezTo>
                      <a:pt x="611" y="555"/>
                      <a:pt x="616" y="552"/>
                      <a:pt x="616" y="555"/>
                    </a:cubicBezTo>
                    <a:cubicBezTo>
                      <a:pt x="616" y="557"/>
                      <a:pt x="609" y="559"/>
                      <a:pt x="612" y="562"/>
                    </a:cubicBezTo>
                    <a:cubicBezTo>
                      <a:pt x="615" y="565"/>
                      <a:pt x="616" y="559"/>
                      <a:pt x="620" y="560"/>
                    </a:cubicBezTo>
                    <a:cubicBezTo>
                      <a:pt x="624" y="561"/>
                      <a:pt x="629" y="556"/>
                      <a:pt x="632" y="555"/>
                    </a:cubicBezTo>
                    <a:cubicBezTo>
                      <a:pt x="636" y="554"/>
                      <a:pt x="640" y="551"/>
                      <a:pt x="643" y="549"/>
                    </a:cubicBezTo>
                    <a:cubicBezTo>
                      <a:pt x="646" y="547"/>
                      <a:pt x="652" y="548"/>
                      <a:pt x="650" y="550"/>
                    </a:cubicBezTo>
                    <a:cubicBezTo>
                      <a:pt x="648" y="552"/>
                      <a:pt x="646" y="556"/>
                      <a:pt x="653" y="558"/>
                    </a:cubicBezTo>
                    <a:cubicBezTo>
                      <a:pt x="661" y="561"/>
                      <a:pt x="669" y="576"/>
                      <a:pt x="674" y="583"/>
                    </a:cubicBezTo>
                    <a:cubicBezTo>
                      <a:pt x="679" y="590"/>
                      <a:pt x="683" y="603"/>
                      <a:pt x="686" y="603"/>
                    </a:cubicBezTo>
                    <a:cubicBezTo>
                      <a:pt x="688" y="603"/>
                      <a:pt x="689" y="597"/>
                      <a:pt x="692" y="596"/>
                    </a:cubicBezTo>
                    <a:cubicBezTo>
                      <a:pt x="696" y="595"/>
                      <a:pt x="698" y="601"/>
                      <a:pt x="701" y="602"/>
                    </a:cubicBezTo>
                    <a:cubicBezTo>
                      <a:pt x="705" y="603"/>
                      <a:pt x="709" y="605"/>
                      <a:pt x="712" y="604"/>
                    </a:cubicBezTo>
                    <a:cubicBezTo>
                      <a:pt x="715" y="603"/>
                      <a:pt x="721" y="599"/>
                      <a:pt x="723" y="601"/>
                    </a:cubicBezTo>
                    <a:cubicBezTo>
                      <a:pt x="726" y="602"/>
                      <a:pt x="729" y="602"/>
                      <a:pt x="731" y="607"/>
                    </a:cubicBezTo>
                    <a:cubicBezTo>
                      <a:pt x="733" y="611"/>
                      <a:pt x="736" y="612"/>
                      <a:pt x="738" y="612"/>
                    </a:cubicBezTo>
                    <a:cubicBezTo>
                      <a:pt x="740" y="612"/>
                      <a:pt x="740" y="615"/>
                      <a:pt x="740" y="617"/>
                    </a:cubicBezTo>
                    <a:cubicBezTo>
                      <a:pt x="740" y="619"/>
                      <a:pt x="744" y="621"/>
                      <a:pt x="746" y="621"/>
                    </a:cubicBezTo>
                    <a:cubicBezTo>
                      <a:pt x="748" y="621"/>
                      <a:pt x="753" y="621"/>
                      <a:pt x="755" y="620"/>
                    </a:cubicBezTo>
                    <a:cubicBezTo>
                      <a:pt x="756" y="619"/>
                      <a:pt x="758" y="618"/>
                      <a:pt x="759" y="620"/>
                    </a:cubicBezTo>
                    <a:cubicBezTo>
                      <a:pt x="759" y="622"/>
                      <a:pt x="762" y="626"/>
                      <a:pt x="764" y="626"/>
                    </a:cubicBezTo>
                    <a:cubicBezTo>
                      <a:pt x="766" y="626"/>
                      <a:pt x="770" y="628"/>
                      <a:pt x="770" y="626"/>
                    </a:cubicBezTo>
                    <a:cubicBezTo>
                      <a:pt x="771" y="624"/>
                      <a:pt x="776" y="623"/>
                      <a:pt x="778" y="623"/>
                    </a:cubicBezTo>
                    <a:cubicBezTo>
                      <a:pt x="780" y="623"/>
                      <a:pt x="787" y="621"/>
                      <a:pt x="788" y="618"/>
                    </a:cubicBezTo>
                    <a:cubicBezTo>
                      <a:pt x="790" y="615"/>
                      <a:pt x="795" y="615"/>
                      <a:pt x="797" y="613"/>
                    </a:cubicBezTo>
                    <a:cubicBezTo>
                      <a:pt x="799" y="611"/>
                      <a:pt x="803" y="610"/>
                      <a:pt x="804" y="608"/>
                    </a:cubicBezTo>
                    <a:cubicBezTo>
                      <a:pt x="805" y="606"/>
                      <a:pt x="811" y="607"/>
                      <a:pt x="812" y="605"/>
                    </a:cubicBezTo>
                    <a:cubicBezTo>
                      <a:pt x="813" y="603"/>
                      <a:pt x="818" y="603"/>
                      <a:pt x="820" y="604"/>
                    </a:cubicBezTo>
                    <a:cubicBezTo>
                      <a:pt x="822" y="604"/>
                      <a:pt x="834" y="607"/>
                      <a:pt x="836" y="606"/>
                    </a:cubicBezTo>
                    <a:cubicBezTo>
                      <a:pt x="837" y="606"/>
                      <a:pt x="838" y="612"/>
                      <a:pt x="839" y="613"/>
                    </a:cubicBezTo>
                    <a:cubicBezTo>
                      <a:pt x="841" y="613"/>
                      <a:pt x="847" y="618"/>
                      <a:pt x="849" y="616"/>
                    </a:cubicBezTo>
                    <a:cubicBezTo>
                      <a:pt x="850" y="615"/>
                      <a:pt x="854" y="614"/>
                      <a:pt x="858" y="616"/>
                    </a:cubicBezTo>
                    <a:cubicBezTo>
                      <a:pt x="861" y="618"/>
                      <a:pt x="864" y="620"/>
                      <a:pt x="866" y="618"/>
                    </a:cubicBezTo>
                    <a:cubicBezTo>
                      <a:pt x="867" y="616"/>
                      <a:pt x="874" y="615"/>
                      <a:pt x="875" y="613"/>
                    </a:cubicBezTo>
                    <a:cubicBezTo>
                      <a:pt x="876" y="612"/>
                      <a:pt x="877" y="608"/>
                      <a:pt x="875" y="607"/>
                    </a:cubicBezTo>
                    <a:cubicBezTo>
                      <a:pt x="874" y="605"/>
                      <a:pt x="872" y="600"/>
                      <a:pt x="871" y="597"/>
                    </a:cubicBezTo>
                    <a:cubicBezTo>
                      <a:pt x="871" y="595"/>
                      <a:pt x="875" y="594"/>
                      <a:pt x="876" y="592"/>
                    </a:cubicBezTo>
                    <a:cubicBezTo>
                      <a:pt x="877" y="589"/>
                      <a:pt x="881" y="589"/>
                      <a:pt x="882" y="588"/>
                    </a:cubicBezTo>
                    <a:cubicBezTo>
                      <a:pt x="883" y="586"/>
                      <a:pt x="884" y="583"/>
                      <a:pt x="886" y="584"/>
                    </a:cubicBezTo>
                    <a:cubicBezTo>
                      <a:pt x="888" y="585"/>
                      <a:pt x="893" y="586"/>
                      <a:pt x="894" y="587"/>
                    </a:cubicBezTo>
                    <a:cubicBezTo>
                      <a:pt x="895" y="588"/>
                      <a:pt x="899" y="589"/>
                      <a:pt x="901" y="589"/>
                    </a:cubicBezTo>
                    <a:cubicBezTo>
                      <a:pt x="904" y="589"/>
                      <a:pt x="907" y="591"/>
                      <a:pt x="910" y="592"/>
                    </a:cubicBezTo>
                    <a:cubicBezTo>
                      <a:pt x="912" y="594"/>
                      <a:pt x="919" y="594"/>
                      <a:pt x="921" y="596"/>
                    </a:cubicBezTo>
                    <a:cubicBezTo>
                      <a:pt x="922" y="598"/>
                      <a:pt x="920" y="603"/>
                      <a:pt x="922" y="605"/>
                    </a:cubicBezTo>
                    <a:cubicBezTo>
                      <a:pt x="924" y="607"/>
                      <a:pt x="928" y="612"/>
                      <a:pt x="929" y="611"/>
                    </a:cubicBezTo>
                    <a:cubicBezTo>
                      <a:pt x="930" y="610"/>
                      <a:pt x="937" y="614"/>
                      <a:pt x="939" y="614"/>
                    </a:cubicBezTo>
                    <a:cubicBezTo>
                      <a:pt x="941" y="613"/>
                      <a:pt x="945" y="610"/>
                      <a:pt x="947" y="610"/>
                    </a:cubicBezTo>
                    <a:cubicBezTo>
                      <a:pt x="949" y="610"/>
                      <a:pt x="955" y="608"/>
                      <a:pt x="957" y="608"/>
                    </a:cubicBezTo>
                    <a:cubicBezTo>
                      <a:pt x="959" y="609"/>
                      <a:pt x="967" y="611"/>
                      <a:pt x="968" y="611"/>
                    </a:cubicBezTo>
                    <a:cubicBezTo>
                      <a:pt x="969" y="610"/>
                      <a:pt x="975" y="611"/>
                      <a:pt x="976" y="613"/>
                    </a:cubicBezTo>
                    <a:cubicBezTo>
                      <a:pt x="977" y="615"/>
                      <a:pt x="986" y="615"/>
                      <a:pt x="986" y="617"/>
                    </a:cubicBezTo>
                    <a:cubicBezTo>
                      <a:pt x="986" y="620"/>
                      <a:pt x="990" y="621"/>
                      <a:pt x="992" y="624"/>
                    </a:cubicBezTo>
                    <a:cubicBezTo>
                      <a:pt x="993" y="626"/>
                      <a:pt x="1004" y="625"/>
                      <a:pt x="1006" y="626"/>
                    </a:cubicBezTo>
                    <a:cubicBezTo>
                      <a:pt x="1008" y="628"/>
                      <a:pt x="1021" y="628"/>
                      <a:pt x="1021" y="626"/>
                    </a:cubicBezTo>
                    <a:cubicBezTo>
                      <a:pt x="1021" y="625"/>
                      <a:pt x="1033" y="624"/>
                      <a:pt x="1036" y="623"/>
                    </a:cubicBezTo>
                    <a:cubicBezTo>
                      <a:pt x="1038" y="621"/>
                      <a:pt x="1044" y="622"/>
                      <a:pt x="1045" y="619"/>
                    </a:cubicBezTo>
                    <a:cubicBezTo>
                      <a:pt x="1045" y="617"/>
                      <a:pt x="1051" y="615"/>
                      <a:pt x="1054" y="613"/>
                    </a:cubicBezTo>
                    <a:cubicBezTo>
                      <a:pt x="1056" y="611"/>
                      <a:pt x="1067" y="612"/>
                      <a:pt x="1068" y="614"/>
                    </a:cubicBezTo>
                    <a:cubicBezTo>
                      <a:pt x="1068" y="616"/>
                      <a:pt x="1075" y="617"/>
                      <a:pt x="1077" y="616"/>
                    </a:cubicBezTo>
                    <a:cubicBezTo>
                      <a:pt x="1080" y="615"/>
                      <a:pt x="1087" y="616"/>
                      <a:pt x="1088" y="619"/>
                    </a:cubicBezTo>
                    <a:cubicBezTo>
                      <a:pt x="1089" y="621"/>
                      <a:pt x="1097" y="622"/>
                      <a:pt x="1099" y="622"/>
                    </a:cubicBezTo>
                    <a:cubicBezTo>
                      <a:pt x="1101" y="621"/>
                      <a:pt x="1107" y="616"/>
                      <a:pt x="1110" y="616"/>
                    </a:cubicBezTo>
                    <a:cubicBezTo>
                      <a:pt x="1112" y="616"/>
                      <a:pt x="1115" y="613"/>
                      <a:pt x="1115" y="611"/>
                    </a:cubicBezTo>
                    <a:cubicBezTo>
                      <a:pt x="1114" y="609"/>
                      <a:pt x="1119" y="602"/>
                      <a:pt x="1120" y="599"/>
                    </a:cubicBezTo>
                    <a:cubicBezTo>
                      <a:pt x="1121" y="597"/>
                      <a:pt x="1125" y="589"/>
                      <a:pt x="1127" y="589"/>
                    </a:cubicBezTo>
                    <a:cubicBezTo>
                      <a:pt x="1129" y="588"/>
                      <a:pt x="1132" y="585"/>
                      <a:pt x="1132" y="583"/>
                    </a:cubicBezTo>
                    <a:cubicBezTo>
                      <a:pt x="1132" y="581"/>
                      <a:pt x="1131" y="575"/>
                      <a:pt x="1129" y="575"/>
                    </a:cubicBezTo>
                    <a:cubicBezTo>
                      <a:pt x="1127" y="575"/>
                      <a:pt x="1123" y="575"/>
                      <a:pt x="1128" y="569"/>
                    </a:cubicBezTo>
                    <a:cubicBezTo>
                      <a:pt x="1132" y="563"/>
                      <a:pt x="1141" y="564"/>
                      <a:pt x="1142" y="564"/>
                    </a:cubicBezTo>
                    <a:cubicBezTo>
                      <a:pt x="1143" y="564"/>
                      <a:pt x="1154" y="562"/>
                      <a:pt x="1159" y="563"/>
                    </a:cubicBezTo>
                    <a:cubicBezTo>
                      <a:pt x="1163" y="564"/>
                      <a:pt x="1166" y="562"/>
                      <a:pt x="1171" y="565"/>
                    </a:cubicBezTo>
                    <a:cubicBezTo>
                      <a:pt x="1176" y="568"/>
                      <a:pt x="1183" y="567"/>
                      <a:pt x="1185" y="569"/>
                    </a:cubicBezTo>
                    <a:cubicBezTo>
                      <a:pt x="1187" y="571"/>
                      <a:pt x="1193" y="573"/>
                      <a:pt x="1192" y="577"/>
                    </a:cubicBezTo>
                    <a:cubicBezTo>
                      <a:pt x="1191" y="581"/>
                      <a:pt x="1196" y="579"/>
                      <a:pt x="1198" y="588"/>
                    </a:cubicBezTo>
                    <a:cubicBezTo>
                      <a:pt x="1199" y="596"/>
                      <a:pt x="1203" y="597"/>
                      <a:pt x="1204" y="601"/>
                    </a:cubicBezTo>
                    <a:cubicBezTo>
                      <a:pt x="1205" y="605"/>
                      <a:pt x="1211" y="612"/>
                      <a:pt x="1210" y="615"/>
                    </a:cubicBezTo>
                    <a:cubicBezTo>
                      <a:pt x="1209" y="617"/>
                      <a:pt x="1209" y="621"/>
                      <a:pt x="1214" y="621"/>
                    </a:cubicBezTo>
                    <a:cubicBezTo>
                      <a:pt x="1220" y="621"/>
                      <a:pt x="1224" y="626"/>
                      <a:pt x="1225" y="625"/>
                    </a:cubicBezTo>
                    <a:cubicBezTo>
                      <a:pt x="1227" y="624"/>
                      <a:pt x="1233" y="627"/>
                      <a:pt x="1237" y="630"/>
                    </a:cubicBezTo>
                    <a:cubicBezTo>
                      <a:pt x="1240" y="633"/>
                      <a:pt x="1245" y="632"/>
                      <a:pt x="1245" y="635"/>
                    </a:cubicBezTo>
                    <a:cubicBezTo>
                      <a:pt x="1244" y="639"/>
                      <a:pt x="1247" y="642"/>
                      <a:pt x="1247" y="645"/>
                    </a:cubicBezTo>
                    <a:cubicBezTo>
                      <a:pt x="1247" y="648"/>
                      <a:pt x="1253" y="650"/>
                      <a:pt x="1258" y="649"/>
                    </a:cubicBezTo>
                    <a:cubicBezTo>
                      <a:pt x="1263" y="649"/>
                      <a:pt x="1266" y="651"/>
                      <a:pt x="1268" y="647"/>
                    </a:cubicBezTo>
                    <a:cubicBezTo>
                      <a:pt x="1270" y="643"/>
                      <a:pt x="1277" y="645"/>
                      <a:pt x="1279" y="643"/>
                    </a:cubicBezTo>
                    <a:cubicBezTo>
                      <a:pt x="1281" y="641"/>
                      <a:pt x="1288" y="639"/>
                      <a:pt x="1288" y="645"/>
                    </a:cubicBezTo>
                    <a:cubicBezTo>
                      <a:pt x="1288" y="651"/>
                      <a:pt x="1292" y="653"/>
                      <a:pt x="1288" y="655"/>
                    </a:cubicBezTo>
                    <a:cubicBezTo>
                      <a:pt x="1285" y="657"/>
                      <a:pt x="1283" y="665"/>
                      <a:pt x="1282" y="669"/>
                    </a:cubicBezTo>
                    <a:cubicBezTo>
                      <a:pt x="1281" y="673"/>
                      <a:pt x="1276" y="674"/>
                      <a:pt x="1276" y="678"/>
                    </a:cubicBezTo>
                    <a:cubicBezTo>
                      <a:pt x="1275" y="682"/>
                      <a:pt x="1270" y="682"/>
                      <a:pt x="1270" y="685"/>
                    </a:cubicBezTo>
                    <a:cubicBezTo>
                      <a:pt x="1270" y="688"/>
                      <a:pt x="1264" y="687"/>
                      <a:pt x="1260" y="685"/>
                    </a:cubicBezTo>
                    <a:cubicBezTo>
                      <a:pt x="1257" y="683"/>
                      <a:pt x="1254" y="689"/>
                      <a:pt x="1251" y="689"/>
                    </a:cubicBezTo>
                    <a:cubicBezTo>
                      <a:pt x="1248" y="689"/>
                      <a:pt x="1249" y="695"/>
                      <a:pt x="1249" y="697"/>
                    </a:cubicBezTo>
                    <a:cubicBezTo>
                      <a:pt x="1250" y="700"/>
                      <a:pt x="1248" y="703"/>
                      <a:pt x="1250" y="707"/>
                    </a:cubicBezTo>
                    <a:cubicBezTo>
                      <a:pt x="1251" y="709"/>
                      <a:pt x="1250" y="713"/>
                      <a:pt x="1251" y="717"/>
                    </a:cubicBezTo>
                    <a:cubicBezTo>
                      <a:pt x="1255" y="714"/>
                      <a:pt x="1259" y="712"/>
                      <a:pt x="1260" y="712"/>
                    </a:cubicBezTo>
                    <a:cubicBezTo>
                      <a:pt x="1264" y="712"/>
                      <a:pt x="1269" y="719"/>
                      <a:pt x="1273" y="720"/>
                    </a:cubicBezTo>
                    <a:cubicBezTo>
                      <a:pt x="1278" y="720"/>
                      <a:pt x="1299" y="706"/>
                      <a:pt x="1299" y="703"/>
                    </a:cubicBezTo>
                    <a:cubicBezTo>
                      <a:pt x="1299" y="701"/>
                      <a:pt x="1312" y="689"/>
                      <a:pt x="1318" y="683"/>
                    </a:cubicBezTo>
                    <a:cubicBezTo>
                      <a:pt x="1323" y="677"/>
                      <a:pt x="1331" y="668"/>
                      <a:pt x="1334" y="661"/>
                    </a:cubicBezTo>
                    <a:cubicBezTo>
                      <a:pt x="1336" y="656"/>
                      <a:pt x="1344" y="648"/>
                      <a:pt x="1346" y="645"/>
                    </a:cubicBezTo>
                    <a:cubicBezTo>
                      <a:pt x="1348" y="641"/>
                      <a:pt x="1349" y="641"/>
                      <a:pt x="1353" y="633"/>
                    </a:cubicBezTo>
                    <a:cubicBezTo>
                      <a:pt x="1357" y="625"/>
                      <a:pt x="1357" y="605"/>
                      <a:pt x="1358" y="604"/>
                    </a:cubicBezTo>
                    <a:cubicBezTo>
                      <a:pt x="1359" y="602"/>
                      <a:pt x="1358" y="599"/>
                      <a:pt x="1360" y="597"/>
                    </a:cubicBezTo>
                    <a:cubicBezTo>
                      <a:pt x="1362" y="594"/>
                      <a:pt x="1361" y="591"/>
                      <a:pt x="1364" y="589"/>
                    </a:cubicBezTo>
                    <a:cubicBezTo>
                      <a:pt x="1368" y="586"/>
                      <a:pt x="1367" y="583"/>
                      <a:pt x="1366" y="581"/>
                    </a:cubicBezTo>
                    <a:cubicBezTo>
                      <a:pt x="1365" y="579"/>
                      <a:pt x="1366" y="574"/>
                      <a:pt x="1365" y="573"/>
                    </a:cubicBezTo>
                    <a:cubicBezTo>
                      <a:pt x="1365" y="571"/>
                      <a:pt x="1365" y="570"/>
                      <a:pt x="1367" y="569"/>
                    </a:cubicBezTo>
                    <a:cubicBezTo>
                      <a:pt x="1369" y="568"/>
                      <a:pt x="1365" y="565"/>
                      <a:pt x="1363" y="564"/>
                    </a:cubicBezTo>
                    <a:cubicBezTo>
                      <a:pt x="1360" y="562"/>
                      <a:pt x="1356" y="561"/>
                      <a:pt x="1356" y="558"/>
                    </a:cubicBezTo>
                    <a:cubicBezTo>
                      <a:pt x="1355" y="555"/>
                      <a:pt x="1351" y="551"/>
                      <a:pt x="1347" y="551"/>
                    </a:cubicBezTo>
                    <a:cubicBezTo>
                      <a:pt x="1343" y="552"/>
                      <a:pt x="1336" y="549"/>
                      <a:pt x="1337" y="552"/>
                    </a:cubicBezTo>
                    <a:cubicBezTo>
                      <a:pt x="1338" y="554"/>
                      <a:pt x="1337" y="556"/>
                      <a:pt x="1335" y="556"/>
                    </a:cubicBezTo>
                    <a:cubicBezTo>
                      <a:pt x="1333" y="555"/>
                      <a:pt x="1332" y="557"/>
                      <a:pt x="1330" y="560"/>
                    </a:cubicBezTo>
                    <a:cubicBezTo>
                      <a:pt x="1328" y="563"/>
                      <a:pt x="1320" y="564"/>
                      <a:pt x="1324" y="560"/>
                    </a:cubicBezTo>
                    <a:cubicBezTo>
                      <a:pt x="1327" y="557"/>
                      <a:pt x="1323" y="557"/>
                      <a:pt x="1323" y="554"/>
                    </a:cubicBezTo>
                    <a:cubicBezTo>
                      <a:pt x="1324" y="550"/>
                      <a:pt x="1327" y="547"/>
                      <a:pt x="1323" y="549"/>
                    </a:cubicBezTo>
                    <a:cubicBezTo>
                      <a:pt x="1319" y="551"/>
                      <a:pt x="1319" y="557"/>
                      <a:pt x="1316" y="557"/>
                    </a:cubicBezTo>
                    <a:cubicBezTo>
                      <a:pt x="1313" y="558"/>
                      <a:pt x="1314" y="548"/>
                      <a:pt x="1315" y="546"/>
                    </a:cubicBezTo>
                    <a:cubicBezTo>
                      <a:pt x="1316" y="543"/>
                      <a:pt x="1309" y="546"/>
                      <a:pt x="1302" y="545"/>
                    </a:cubicBezTo>
                    <a:cubicBezTo>
                      <a:pt x="1295" y="545"/>
                      <a:pt x="1297" y="540"/>
                      <a:pt x="1302" y="537"/>
                    </a:cubicBezTo>
                    <a:cubicBezTo>
                      <a:pt x="1308" y="534"/>
                      <a:pt x="1307" y="531"/>
                      <a:pt x="1310" y="530"/>
                    </a:cubicBezTo>
                    <a:cubicBezTo>
                      <a:pt x="1313" y="529"/>
                      <a:pt x="1320" y="524"/>
                      <a:pt x="1324" y="522"/>
                    </a:cubicBezTo>
                    <a:cubicBezTo>
                      <a:pt x="1329" y="519"/>
                      <a:pt x="1330" y="516"/>
                      <a:pt x="1331" y="513"/>
                    </a:cubicBezTo>
                    <a:cubicBezTo>
                      <a:pt x="1332" y="511"/>
                      <a:pt x="1340" y="507"/>
                      <a:pt x="1347" y="501"/>
                    </a:cubicBezTo>
                    <a:cubicBezTo>
                      <a:pt x="1354" y="495"/>
                      <a:pt x="1357" y="492"/>
                      <a:pt x="1359" y="489"/>
                    </a:cubicBezTo>
                    <a:cubicBezTo>
                      <a:pt x="1361" y="485"/>
                      <a:pt x="1371" y="481"/>
                      <a:pt x="1372" y="478"/>
                    </a:cubicBezTo>
                    <a:cubicBezTo>
                      <a:pt x="1372" y="475"/>
                      <a:pt x="1384" y="469"/>
                      <a:pt x="1393" y="467"/>
                    </a:cubicBezTo>
                    <a:cubicBezTo>
                      <a:pt x="1401" y="465"/>
                      <a:pt x="1415" y="468"/>
                      <a:pt x="1417" y="470"/>
                    </a:cubicBezTo>
                    <a:cubicBezTo>
                      <a:pt x="1420" y="473"/>
                      <a:pt x="1422" y="472"/>
                      <a:pt x="1423" y="470"/>
                    </a:cubicBezTo>
                    <a:cubicBezTo>
                      <a:pt x="1425" y="468"/>
                      <a:pt x="1428" y="469"/>
                      <a:pt x="1434" y="470"/>
                    </a:cubicBezTo>
                    <a:cubicBezTo>
                      <a:pt x="1439" y="470"/>
                      <a:pt x="1441" y="467"/>
                      <a:pt x="1444" y="468"/>
                    </a:cubicBezTo>
                    <a:cubicBezTo>
                      <a:pt x="1448" y="469"/>
                      <a:pt x="1451" y="470"/>
                      <a:pt x="1454" y="466"/>
                    </a:cubicBezTo>
                    <a:cubicBezTo>
                      <a:pt x="1456" y="461"/>
                      <a:pt x="1467" y="462"/>
                      <a:pt x="1470" y="464"/>
                    </a:cubicBezTo>
                    <a:cubicBezTo>
                      <a:pt x="1472" y="466"/>
                      <a:pt x="1474" y="468"/>
                      <a:pt x="1478" y="465"/>
                    </a:cubicBezTo>
                    <a:cubicBezTo>
                      <a:pt x="1482" y="463"/>
                      <a:pt x="1482" y="469"/>
                      <a:pt x="1486" y="469"/>
                    </a:cubicBezTo>
                    <a:cubicBezTo>
                      <a:pt x="1490" y="470"/>
                      <a:pt x="1487" y="473"/>
                      <a:pt x="1484" y="473"/>
                    </a:cubicBezTo>
                    <a:cubicBezTo>
                      <a:pt x="1481" y="473"/>
                      <a:pt x="1476" y="475"/>
                      <a:pt x="1480" y="477"/>
                    </a:cubicBezTo>
                    <a:cubicBezTo>
                      <a:pt x="1484" y="479"/>
                      <a:pt x="1489" y="475"/>
                      <a:pt x="1492" y="475"/>
                    </a:cubicBezTo>
                    <a:cubicBezTo>
                      <a:pt x="1495" y="475"/>
                      <a:pt x="1499" y="476"/>
                      <a:pt x="1503" y="473"/>
                    </a:cubicBezTo>
                    <a:cubicBezTo>
                      <a:pt x="1508" y="470"/>
                      <a:pt x="1509" y="475"/>
                      <a:pt x="1511" y="473"/>
                    </a:cubicBezTo>
                    <a:cubicBezTo>
                      <a:pt x="1514" y="471"/>
                      <a:pt x="1520" y="470"/>
                      <a:pt x="1523" y="470"/>
                    </a:cubicBezTo>
                    <a:cubicBezTo>
                      <a:pt x="1526" y="470"/>
                      <a:pt x="1524" y="467"/>
                      <a:pt x="1519" y="467"/>
                    </a:cubicBezTo>
                    <a:cubicBezTo>
                      <a:pt x="1514" y="467"/>
                      <a:pt x="1514" y="464"/>
                      <a:pt x="1518" y="457"/>
                    </a:cubicBezTo>
                    <a:cubicBezTo>
                      <a:pt x="1522" y="450"/>
                      <a:pt x="1529" y="447"/>
                      <a:pt x="1534" y="442"/>
                    </a:cubicBezTo>
                    <a:cubicBezTo>
                      <a:pt x="1539" y="438"/>
                      <a:pt x="1543" y="440"/>
                      <a:pt x="1543" y="438"/>
                    </a:cubicBezTo>
                    <a:cubicBezTo>
                      <a:pt x="1543" y="435"/>
                      <a:pt x="1545" y="427"/>
                      <a:pt x="1549" y="427"/>
                    </a:cubicBezTo>
                    <a:cubicBezTo>
                      <a:pt x="1552" y="427"/>
                      <a:pt x="1561" y="429"/>
                      <a:pt x="1567" y="426"/>
                    </a:cubicBezTo>
                    <a:cubicBezTo>
                      <a:pt x="1573" y="422"/>
                      <a:pt x="1572" y="428"/>
                      <a:pt x="1575" y="429"/>
                    </a:cubicBezTo>
                    <a:cubicBezTo>
                      <a:pt x="1577" y="430"/>
                      <a:pt x="1580" y="424"/>
                      <a:pt x="1583" y="426"/>
                    </a:cubicBezTo>
                    <a:cubicBezTo>
                      <a:pt x="1585" y="427"/>
                      <a:pt x="1579" y="431"/>
                      <a:pt x="1577" y="436"/>
                    </a:cubicBezTo>
                    <a:cubicBezTo>
                      <a:pt x="1576" y="441"/>
                      <a:pt x="1581" y="439"/>
                      <a:pt x="1584" y="440"/>
                    </a:cubicBezTo>
                    <a:cubicBezTo>
                      <a:pt x="1586" y="442"/>
                      <a:pt x="1580" y="444"/>
                      <a:pt x="1581" y="445"/>
                    </a:cubicBezTo>
                    <a:cubicBezTo>
                      <a:pt x="1581" y="446"/>
                      <a:pt x="1587" y="446"/>
                      <a:pt x="1594" y="439"/>
                    </a:cubicBezTo>
                    <a:cubicBezTo>
                      <a:pt x="1602" y="432"/>
                      <a:pt x="1608" y="430"/>
                      <a:pt x="1613" y="430"/>
                    </a:cubicBezTo>
                    <a:cubicBezTo>
                      <a:pt x="1618" y="431"/>
                      <a:pt x="1615" y="426"/>
                      <a:pt x="1615" y="419"/>
                    </a:cubicBezTo>
                    <a:cubicBezTo>
                      <a:pt x="1616" y="412"/>
                      <a:pt x="1630" y="410"/>
                      <a:pt x="1635" y="412"/>
                    </a:cubicBezTo>
                    <a:cubicBezTo>
                      <a:pt x="1639" y="414"/>
                      <a:pt x="1639" y="416"/>
                      <a:pt x="1634" y="415"/>
                    </a:cubicBezTo>
                    <a:cubicBezTo>
                      <a:pt x="1630" y="414"/>
                      <a:pt x="1626" y="418"/>
                      <a:pt x="1626" y="424"/>
                    </a:cubicBezTo>
                    <a:cubicBezTo>
                      <a:pt x="1626" y="429"/>
                      <a:pt x="1622" y="431"/>
                      <a:pt x="1624" y="433"/>
                    </a:cubicBezTo>
                    <a:cubicBezTo>
                      <a:pt x="1626" y="435"/>
                      <a:pt x="1621" y="436"/>
                      <a:pt x="1621" y="438"/>
                    </a:cubicBezTo>
                    <a:cubicBezTo>
                      <a:pt x="1621" y="441"/>
                      <a:pt x="1621" y="442"/>
                      <a:pt x="1617" y="443"/>
                    </a:cubicBezTo>
                    <a:cubicBezTo>
                      <a:pt x="1614" y="444"/>
                      <a:pt x="1603" y="446"/>
                      <a:pt x="1603" y="450"/>
                    </a:cubicBezTo>
                    <a:cubicBezTo>
                      <a:pt x="1602" y="454"/>
                      <a:pt x="1596" y="455"/>
                      <a:pt x="1593" y="460"/>
                    </a:cubicBezTo>
                    <a:cubicBezTo>
                      <a:pt x="1591" y="465"/>
                      <a:pt x="1580" y="469"/>
                      <a:pt x="1573" y="479"/>
                    </a:cubicBezTo>
                    <a:cubicBezTo>
                      <a:pt x="1565" y="490"/>
                      <a:pt x="1554" y="490"/>
                      <a:pt x="1554" y="492"/>
                    </a:cubicBezTo>
                    <a:cubicBezTo>
                      <a:pt x="1554" y="494"/>
                      <a:pt x="1546" y="494"/>
                      <a:pt x="1544" y="494"/>
                    </a:cubicBezTo>
                    <a:cubicBezTo>
                      <a:pt x="1541" y="494"/>
                      <a:pt x="1546" y="501"/>
                      <a:pt x="1540" y="508"/>
                    </a:cubicBezTo>
                    <a:cubicBezTo>
                      <a:pt x="1533" y="515"/>
                      <a:pt x="1529" y="524"/>
                      <a:pt x="1529" y="534"/>
                    </a:cubicBezTo>
                    <a:cubicBezTo>
                      <a:pt x="1530" y="543"/>
                      <a:pt x="1533" y="570"/>
                      <a:pt x="1536" y="575"/>
                    </a:cubicBezTo>
                    <a:cubicBezTo>
                      <a:pt x="1538" y="580"/>
                      <a:pt x="1537" y="592"/>
                      <a:pt x="1539" y="594"/>
                    </a:cubicBezTo>
                    <a:cubicBezTo>
                      <a:pt x="1541" y="597"/>
                      <a:pt x="1541" y="601"/>
                      <a:pt x="1542" y="603"/>
                    </a:cubicBezTo>
                    <a:cubicBezTo>
                      <a:pt x="1544" y="604"/>
                      <a:pt x="1550" y="596"/>
                      <a:pt x="1554" y="592"/>
                    </a:cubicBezTo>
                    <a:cubicBezTo>
                      <a:pt x="1558" y="589"/>
                      <a:pt x="1557" y="588"/>
                      <a:pt x="1560" y="586"/>
                    </a:cubicBezTo>
                    <a:cubicBezTo>
                      <a:pt x="1562" y="584"/>
                      <a:pt x="1561" y="576"/>
                      <a:pt x="1562" y="574"/>
                    </a:cubicBezTo>
                    <a:cubicBezTo>
                      <a:pt x="1563" y="572"/>
                      <a:pt x="1568" y="571"/>
                      <a:pt x="1570" y="569"/>
                    </a:cubicBezTo>
                    <a:cubicBezTo>
                      <a:pt x="1571" y="567"/>
                      <a:pt x="1576" y="568"/>
                      <a:pt x="1578" y="568"/>
                    </a:cubicBezTo>
                    <a:cubicBezTo>
                      <a:pt x="1580" y="567"/>
                      <a:pt x="1578" y="561"/>
                      <a:pt x="1577" y="558"/>
                    </a:cubicBezTo>
                    <a:cubicBezTo>
                      <a:pt x="1576" y="555"/>
                      <a:pt x="1584" y="551"/>
                      <a:pt x="1588" y="548"/>
                    </a:cubicBezTo>
                    <a:cubicBezTo>
                      <a:pt x="1592" y="545"/>
                      <a:pt x="1597" y="550"/>
                      <a:pt x="1601" y="545"/>
                    </a:cubicBezTo>
                    <a:cubicBezTo>
                      <a:pt x="1606" y="541"/>
                      <a:pt x="1601" y="536"/>
                      <a:pt x="1599" y="534"/>
                    </a:cubicBezTo>
                    <a:cubicBezTo>
                      <a:pt x="1598" y="532"/>
                      <a:pt x="1604" y="522"/>
                      <a:pt x="1607" y="521"/>
                    </a:cubicBezTo>
                    <a:cubicBezTo>
                      <a:pt x="1611" y="520"/>
                      <a:pt x="1613" y="523"/>
                      <a:pt x="1616" y="520"/>
                    </a:cubicBezTo>
                    <a:cubicBezTo>
                      <a:pt x="1619" y="517"/>
                      <a:pt x="1613" y="512"/>
                      <a:pt x="1611" y="513"/>
                    </a:cubicBezTo>
                    <a:cubicBezTo>
                      <a:pt x="1608" y="513"/>
                      <a:pt x="1608" y="504"/>
                      <a:pt x="1613" y="500"/>
                    </a:cubicBezTo>
                    <a:cubicBezTo>
                      <a:pt x="1619" y="496"/>
                      <a:pt x="1616" y="495"/>
                      <a:pt x="1613" y="494"/>
                    </a:cubicBezTo>
                    <a:cubicBezTo>
                      <a:pt x="1609" y="493"/>
                      <a:pt x="1608" y="494"/>
                      <a:pt x="1606" y="494"/>
                    </a:cubicBezTo>
                    <a:cubicBezTo>
                      <a:pt x="1603" y="495"/>
                      <a:pt x="1600" y="489"/>
                      <a:pt x="1604" y="483"/>
                    </a:cubicBezTo>
                    <a:cubicBezTo>
                      <a:pt x="1609" y="477"/>
                      <a:pt x="1613" y="478"/>
                      <a:pt x="1614" y="473"/>
                    </a:cubicBezTo>
                    <a:cubicBezTo>
                      <a:pt x="1615" y="468"/>
                      <a:pt x="1621" y="461"/>
                      <a:pt x="1622" y="459"/>
                    </a:cubicBezTo>
                    <a:cubicBezTo>
                      <a:pt x="1624" y="456"/>
                      <a:pt x="1630" y="459"/>
                      <a:pt x="1632" y="458"/>
                    </a:cubicBezTo>
                    <a:cubicBezTo>
                      <a:pt x="1634" y="458"/>
                      <a:pt x="1634" y="463"/>
                      <a:pt x="1636" y="460"/>
                    </a:cubicBezTo>
                    <a:cubicBezTo>
                      <a:pt x="1639" y="458"/>
                      <a:pt x="1644" y="449"/>
                      <a:pt x="1648" y="449"/>
                    </a:cubicBezTo>
                    <a:cubicBezTo>
                      <a:pt x="1652" y="449"/>
                      <a:pt x="1649" y="455"/>
                      <a:pt x="1650" y="459"/>
                    </a:cubicBezTo>
                    <a:cubicBezTo>
                      <a:pt x="1651" y="463"/>
                      <a:pt x="1653" y="458"/>
                      <a:pt x="1661" y="453"/>
                    </a:cubicBezTo>
                    <a:cubicBezTo>
                      <a:pt x="1668" y="448"/>
                      <a:pt x="1684" y="449"/>
                      <a:pt x="1689" y="451"/>
                    </a:cubicBezTo>
                    <a:cubicBezTo>
                      <a:pt x="1694" y="453"/>
                      <a:pt x="1694" y="459"/>
                      <a:pt x="1697" y="458"/>
                    </a:cubicBezTo>
                    <a:cubicBezTo>
                      <a:pt x="1701" y="457"/>
                      <a:pt x="1698" y="453"/>
                      <a:pt x="1702" y="451"/>
                    </a:cubicBezTo>
                    <a:cubicBezTo>
                      <a:pt x="1706" y="450"/>
                      <a:pt x="1713" y="446"/>
                      <a:pt x="1718" y="442"/>
                    </a:cubicBezTo>
                    <a:cubicBezTo>
                      <a:pt x="1723" y="438"/>
                      <a:pt x="1722" y="441"/>
                      <a:pt x="1725" y="438"/>
                    </a:cubicBezTo>
                    <a:cubicBezTo>
                      <a:pt x="1728" y="434"/>
                      <a:pt x="1730" y="436"/>
                      <a:pt x="1731" y="433"/>
                    </a:cubicBezTo>
                    <a:cubicBezTo>
                      <a:pt x="1732" y="431"/>
                      <a:pt x="1740" y="427"/>
                      <a:pt x="1750" y="425"/>
                    </a:cubicBezTo>
                    <a:cubicBezTo>
                      <a:pt x="1761" y="423"/>
                      <a:pt x="1774" y="416"/>
                      <a:pt x="1774" y="413"/>
                    </a:cubicBezTo>
                    <a:cubicBezTo>
                      <a:pt x="1773" y="411"/>
                      <a:pt x="1778" y="410"/>
                      <a:pt x="1778" y="412"/>
                    </a:cubicBezTo>
                    <a:cubicBezTo>
                      <a:pt x="1779" y="415"/>
                      <a:pt x="1783" y="414"/>
                      <a:pt x="1788" y="415"/>
                    </a:cubicBezTo>
                    <a:cubicBezTo>
                      <a:pt x="1794" y="416"/>
                      <a:pt x="1796" y="418"/>
                      <a:pt x="1801" y="414"/>
                    </a:cubicBezTo>
                    <a:cubicBezTo>
                      <a:pt x="1805" y="410"/>
                      <a:pt x="1800" y="408"/>
                      <a:pt x="1800" y="405"/>
                    </a:cubicBezTo>
                    <a:cubicBezTo>
                      <a:pt x="1800" y="401"/>
                      <a:pt x="1793" y="398"/>
                      <a:pt x="1794" y="394"/>
                    </a:cubicBezTo>
                    <a:cubicBezTo>
                      <a:pt x="1795" y="391"/>
                      <a:pt x="1788" y="382"/>
                      <a:pt x="1786" y="383"/>
                    </a:cubicBezTo>
                    <a:cubicBezTo>
                      <a:pt x="1784" y="385"/>
                      <a:pt x="1779" y="382"/>
                      <a:pt x="1779" y="379"/>
                    </a:cubicBezTo>
                    <a:cubicBezTo>
                      <a:pt x="1779" y="377"/>
                      <a:pt x="1779" y="373"/>
                      <a:pt x="1776" y="375"/>
                    </a:cubicBezTo>
                    <a:cubicBezTo>
                      <a:pt x="1773" y="377"/>
                      <a:pt x="1767" y="376"/>
                      <a:pt x="1766" y="373"/>
                    </a:cubicBezTo>
                    <a:cubicBezTo>
                      <a:pt x="1765" y="370"/>
                      <a:pt x="1773" y="368"/>
                      <a:pt x="1778" y="370"/>
                    </a:cubicBezTo>
                    <a:cubicBezTo>
                      <a:pt x="1783" y="372"/>
                      <a:pt x="1781" y="374"/>
                      <a:pt x="1784" y="376"/>
                    </a:cubicBezTo>
                    <a:cubicBezTo>
                      <a:pt x="1786" y="377"/>
                      <a:pt x="1793" y="377"/>
                      <a:pt x="1796" y="375"/>
                    </a:cubicBezTo>
                    <a:cubicBezTo>
                      <a:pt x="1800" y="373"/>
                      <a:pt x="1810" y="370"/>
                      <a:pt x="1811" y="367"/>
                    </a:cubicBezTo>
                    <a:cubicBezTo>
                      <a:pt x="1813" y="364"/>
                      <a:pt x="1811" y="363"/>
                      <a:pt x="1815" y="361"/>
                    </a:cubicBezTo>
                    <a:cubicBezTo>
                      <a:pt x="1818" y="360"/>
                      <a:pt x="1815" y="356"/>
                      <a:pt x="1813" y="355"/>
                    </a:cubicBezTo>
                    <a:cubicBezTo>
                      <a:pt x="1810" y="353"/>
                      <a:pt x="1810" y="349"/>
                      <a:pt x="1813" y="349"/>
                    </a:cubicBezTo>
                    <a:cubicBezTo>
                      <a:pt x="1816" y="349"/>
                      <a:pt x="1816" y="346"/>
                      <a:pt x="1818" y="346"/>
                    </a:cubicBezTo>
                    <a:cubicBezTo>
                      <a:pt x="1820" y="345"/>
                      <a:pt x="1820" y="347"/>
                      <a:pt x="1824" y="345"/>
                    </a:cubicBezTo>
                    <a:cubicBezTo>
                      <a:pt x="1827" y="343"/>
                      <a:pt x="1824" y="348"/>
                      <a:pt x="1822" y="351"/>
                    </a:cubicBezTo>
                    <a:cubicBezTo>
                      <a:pt x="1820" y="354"/>
                      <a:pt x="1826" y="357"/>
                      <a:pt x="1826" y="359"/>
                    </a:cubicBezTo>
                    <a:cubicBezTo>
                      <a:pt x="1827" y="361"/>
                      <a:pt x="1834" y="361"/>
                      <a:pt x="1838" y="359"/>
                    </a:cubicBezTo>
                    <a:cubicBezTo>
                      <a:pt x="1842" y="357"/>
                      <a:pt x="1855" y="362"/>
                      <a:pt x="1855" y="365"/>
                    </a:cubicBezTo>
                    <a:cubicBezTo>
                      <a:pt x="1856" y="368"/>
                      <a:pt x="1858" y="372"/>
                      <a:pt x="1863" y="375"/>
                    </a:cubicBezTo>
                    <a:cubicBezTo>
                      <a:pt x="1869" y="377"/>
                      <a:pt x="1874" y="376"/>
                      <a:pt x="1875" y="379"/>
                    </a:cubicBezTo>
                    <a:cubicBezTo>
                      <a:pt x="1876" y="381"/>
                      <a:pt x="1878" y="383"/>
                      <a:pt x="1881" y="382"/>
                    </a:cubicBezTo>
                    <a:cubicBezTo>
                      <a:pt x="1884" y="381"/>
                      <a:pt x="1885" y="385"/>
                      <a:pt x="1887" y="383"/>
                    </a:cubicBezTo>
                    <a:cubicBezTo>
                      <a:pt x="1890" y="381"/>
                      <a:pt x="1891" y="384"/>
                      <a:pt x="1894" y="381"/>
                    </a:cubicBezTo>
                    <a:cubicBezTo>
                      <a:pt x="1896" y="379"/>
                      <a:pt x="1887" y="377"/>
                      <a:pt x="1889" y="375"/>
                    </a:cubicBezTo>
                    <a:cubicBezTo>
                      <a:pt x="1890" y="373"/>
                      <a:pt x="1892" y="377"/>
                      <a:pt x="1894" y="376"/>
                    </a:cubicBezTo>
                    <a:cubicBezTo>
                      <a:pt x="1897" y="376"/>
                      <a:pt x="1893" y="371"/>
                      <a:pt x="1895" y="371"/>
                    </a:cubicBezTo>
                    <a:cubicBezTo>
                      <a:pt x="1897" y="370"/>
                      <a:pt x="1896" y="360"/>
                      <a:pt x="1894" y="360"/>
                    </a:cubicBezTo>
                    <a:cubicBezTo>
                      <a:pt x="1892" y="359"/>
                      <a:pt x="1893" y="356"/>
                      <a:pt x="1897" y="358"/>
                    </a:cubicBezTo>
                    <a:cubicBezTo>
                      <a:pt x="1901" y="361"/>
                      <a:pt x="1907" y="361"/>
                      <a:pt x="1910" y="361"/>
                    </a:cubicBezTo>
                    <a:cubicBezTo>
                      <a:pt x="1913" y="361"/>
                      <a:pt x="1910" y="358"/>
                      <a:pt x="1907" y="358"/>
                    </a:cubicBezTo>
                    <a:cubicBezTo>
                      <a:pt x="1904" y="357"/>
                      <a:pt x="1908" y="355"/>
                      <a:pt x="1910" y="357"/>
                    </a:cubicBezTo>
                    <a:cubicBezTo>
                      <a:pt x="1912" y="359"/>
                      <a:pt x="1915" y="360"/>
                      <a:pt x="1916" y="358"/>
                    </a:cubicBezTo>
                    <a:cubicBezTo>
                      <a:pt x="1916" y="356"/>
                      <a:pt x="1918" y="351"/>
                      <a:pt x="1922" y="351"/>
                    </a:cubicBezTo>
                    <a:cubicBezTo>
                      <a:pt x="1925" y="352"/>
                      <a:pt x="1926" y="350"/>
                      <a:pt x="1923" y="348"/>
                    </a:cubicBezTo>
                    <a:close/>
                    <a:moveTo>
                      <a:pt x="993" y="567"/>
                    </a:moveTo>
                    <a:cubicBezTo>
                      <a:pt x="984" y="576"/>
                      <a:pt x="965" y="578"/>
                      <a:pt x="965" y="585"/>
                    </a:cubicBezTo>
                    <a:cubicBezTo>
                      <a:pt x="965" y="592"/>
                      <a:pt x="942" y="595"/>
                      <a:pt x="940" y="592"/>
                    </a:cubicBezTo>
                    <a:cubicBezTo>
                      <a:pt x="938" y="589"/>
                      <a:pt x="957" y="589"/>
                      <a:pt x="961" y="579"/>
                    </a:cubicBezTo>
                    <a:cubicBezTo>
                      <a:pt x="966" y="569"/>
                      <a:pt x="983" y="563"/>
                      <a:pt x="991" y="550"/>
                    </a:cubicBezTo>
                    <a:cubicBezTo>
                      <a:pt x="997" y="541"/>
                      <a:pt x="1002" y="526"/>
                      <a:pt x="1006" y="527"/>
                    </a:cubicBezTo>
                    <a:cubicBezTo>
                      <a:pt x="1009" y="528"/>
                      <a:pt x="1003" y="559"/>
                      <a:pt x="993" y="567"/>
                    </a:cubicBezTo>
                    <a:close/>
                    <a:moveTo>
                      <a:pt x="385" y="202"/>
                    </a:moveTo>
                    <a:cubicBezTo>
                      <a:pt x="385" y="206"/>
                      <a:pt x="383" y="208"/>
                      <a:pt x="377" y="208"/>
                    </a:cubicBezTo>
                    <a:cubicBezTo>
                      <a:pt x="370" y="208"/>
                      <a:pt x="380" y="212"/>
                      <a:pt x="380" y="216"/>
                    </a:cubicBezTo>
                    <a:cubicBezTo>
                      <a:pt x="381" y="219"/>
                      <a:pt x="374" y="217"/>
                      <a:pt x="374" y="222"/>
                    </a:cubicBezTo>
                    <a:cubicBezTo>
                      <a:pt x="373" y="228"/>
                      <a:pt x="361" y="222"/>
                      <a:pt x="360" y="230"/>
                    </a:cubicBezTo>
                    <a:cubicBezTo>
                      <a:pt x="358" y="237"/>
                      <a:pt x="366" y="236"/>
                      <a:pt x="371" y="236"/>
                    </a:cubicBezTo>
                    <a:cubicBezTo>
                      <a:pt x="376" y="237"/>
                      <a:pt x="369" y="242"/>
                      <a:pt x="373" y="245"/>
                    </a:cubicBezTo>
                    <a:cubicBezTo>
                      <a:pt x="377" y="248"/>
                      <a:pt x="380" y="247"/>
                      <a:pt x="377" y="241"/>
                    </a:cubicBezTo>
                    <a:cubicBezTo>
                      <a:pt x="375" y="235"/>
                      <a:pt x="391" y="243"/>
                      <a:pt x="386" y="247"/>
                    </a:cubicBezTo>
                    <a:cubicBezTo>
                      <a:pt x="381" y="252"/>
                      <a:pt x="394" y="255"/>
                      <a:pt x="401" y="255"/>
                    </a:cubicBezTo>
                    <a:cubicBezTo>
                      <a:pt x="407" y="256"/>
                      <a:pt x="429" y="260"/>
                      <a:pt x="430" y="255"/>
                    </a:cubicBezTo>
                    <a:cubicBezTo>
                      <a:pt x="430" y="252"/>
                      <a:pt x="422" y="249"/>
                      <a:pt x="415" y="242"/>
                    </a:cubicBezTo>
                    <a:cubicBezTo>
                      <a:pt x="408" y="234"/>
                      <a:pt x="403" y="222"/>
                      <a:pt x="411" y="217"/>
                    </a:cubicBezTo>
                    <a:cubicBezTo>
                      <a:pt x="419" y="212"/>
                      <a:pt x="412" y="210"/>
                      <a:pt x="420" y="204"/>
                    </a:cubicBezTo>
                    <a:cubicBezTo>
                      <a:pt x="428" y="199"/>
                      <a:pt x="423" y="193"/>
                      <a:pt x="430" y="193"/>
                    </a:cubicBezTo>
                    <a:cubicBezTo>
                      <a:pt x="436" y="192"/>
                      <a:pt x="429" y="186"/>
                      <a:pt x="436" y="185"/>
                    </a:cubicBezTo>
                    <a:cubicBezTo>
                      <a:pt x="442" y="184"/>
                      <a:pt x="444" y="177"/>
                      <a:pt x="443" y="174"/>
                    </a:cubicBezTo>
                    <a:cubicBezTo>
                      <a:pt x="442" y="171"/>
                      <a:pt x="450" y="174"/>
                      <a:pt x="453" y="170"/>
                    </a:cubicBezTo>
                    <a:cubicBezTo>
                      <a:pt x="457" y="166"/>
                      <a:pt x="466" y="169"/>
                      <a:pt x="468" y="163"/>
                    </a:cubicBezTo>
                    <a:cubicBezTo>
                      <a:pt x="471" y="158"/>
                      <a:pt x="509" y="145"/>
                      <a:pt x="531" y="140"/>
                    </a:cubicBezTo>
                    <a:cubicBezTo>
                      <a:pt x="553" y="135"/>
                      <a:pt x="568" y="126"/>
                      <a:pt x="560" y="120"/>
                    </a:cubicBezTo>
                    <a:cubicBezTo>
                      <a:pt x="552" y="114"/>
                      <a:pt x="531" y="122"/>
                      <a:pt x="525" y="126"/>
                    </a:cubicBezTo>
                    <a:cubicBezTo>
                      <a:pt x="520" y="131"/>
                      <a:pt x="512" y="128"/>
                      <a:pt x="507" y="131"/>
                    </a:cubicBezTo>
                    <a:cubicBezTo>
                      <a:pt x="502" y="134"/>
                      <a:pt x="490" y="136"/>
                      <a:pt x="485" y="133"/>
                    </a:cubicBezTo>
                    <a:cubicBezTo>
                      <a:pt x="479" y="129"/>
                      <a:pt x="472" y="137"/>
                      <a:pt x="468" y="137"/>
                    </a:cubicBezTo>
                    <a:cubicBezTo>
                      <a:pt x="464" y="136"/>
                      <a:pt x="459" y="141"/>
                      <a:pt x="454" y="141"/>
                    </a:cubicBezTo>
                    <a:cubicBezTo>
                      <a:pt x="449" y="140"/>
                      <a:pt x="440" y="144"/>
                      <a:pt x="439" y="147"/>
                    </a:cubicBezTo>
                    <a:cubicBezTo>
                      <a:pt x="439" y="150"/>
                      <a:pt x="431" y="149"/>
                      <a:pt x="431" y="152"/>
                    </a:cubicBezTo>
                    <a:cubicBezTo>
                      <a:pt x="431" y="156"/>
                      <a:pt x="424" y="159"/>
                      <a:pt x="421" y="156"/>
                    </a:cubicBezTo>
                    <a:cubicBezTo>
                      <a:pt x="418" y="153"/>
                      <a:pt x="414" y="159"/>
                      <a:pt x="418" y="163"/>
                    </a:cubicBezTo>
                    <a:cubicBezTo>
                      <a:pt x="423" y="168"/>
                      <a:pt x="410" y="168"/>
                      <a:pt x="412" y="171"/>
                    </a:cubicBezTo>
                    <a:cubicBezTo>
                      <a:pt x="414" y="173"/>
                      <a:pt x="407" y="175"/>
                      <a:pt x="409" y="178"/>
                    </a:cubicBezTo>
                    <a:cubicBezTo>
                      <a:pt x="410" y="181"/>
                      <a:pt x="404" y="182"/>
                      <a:pt x="399" y="183"/>
                    </a:cubicBezTo>
                    <a:cubicBezTo>
                      <a:pt x="394" y="184"/>
                      <a:pt x="391" y="191"/>
                      <a:pt x="398" y="191"/>
                    </a:cubicBezTo>
                    <a:cubicBezTo>
                      <a:pt x="404" y="191"/>
                      <a:pt x="394" y="192"/>
                      <a:pt x="395" y="197"/>
                    </a:cubicBezTo>
                    <a:cubicBezTo>
                      <a:pt x="395" y="202"/>
                      <a:pt x="384" y="199"/>
                      <a:pt x="385" y="202"/>
                    </a:cubicBezTo>
                    <a:close/>
                    <a:moveTo>
                      <a:pt x="430" y="29"/>
                    </a:moveTo>
                    <a:cubicBezTo>
                      <a:pt x="431" y="32"/>
                      <a:pt x="429" y="32"/>
                      <a:pt x="422" y="32"/>
                    </a:cubicBezTo>
                    <a:cubicBezTo>
                      <a:pt x="415" y="32"/>
                      <a:pt x="412" y="36"/>
                      <a:pt x="415" y="39"/>
                    </a:cubicBezTo>
                    <a:cubicBezTo>
                      <a:pt x="419" y="42"/>
                      <a:pt x="437" y="41"/>
                      <a:pt x="440" y="37"/>
                    </a:cubicBezTo>
                    <a:cubicBezTo>
                      <a:pt x="443" y="33"/>
                      <a:pt x="451" y="36"/>
                      <a:pt x="452" y="32"/>
                    </a:cubicBezTo>
                    <a:cubicBezTo>
                      <a:pt x="453" y="28"/>
                      <a:pt x="429" y="26"/>
                      <a:pt x="430" y="29"/>
                    </a:cubicBezTo>
                    <a:close/>
                    <a:moveTo>
                      <a:pt x="387" y="33"/>
                    </a:moveTo>
                    <a:cubicBezTo>
                      <a:pt x="387" y="28"/>
                      <a:pt x="370" y="34"/>
                      <a:pt x="373" y="35"/>
                    </a:cubicBezTo>
                    <a:cubicBezTo>
                      <a:pt x="376" y="36"/>
                      <a:pt x="387" y="39"/>
                      <a:pt x="387" y="33"/>
                    </a:cubicBezTo>
                    <a:close/>
                    <a:moveTo>
                      <a:pt x="429" y="11"/>
                    </a:moveTo>
                    <a:cubicBezTo>
                      <a:pt x="437" y="11"/>
                      <a:pt x="434" y="6"/>
                      <a:pt x="440" y="7"/>
                    </a:cubicBezTo>
                    <a:cubicBezTo>
                      <a:pt x="445" y="7"/>
                      <a:pt x="452" y="7"/>
                      <a:pt x="449" y="4"/>
                    </a:cubicBezTo>
                    <a:cubicBezTo>
                      <a:pt x="447" y="0"/>
                      <a:pt x="427" y="2"/>
                      <a:pt x="429" y="4"/>
                    </a:cubicBezTo>
                    <a:cubicBezTo>
                      <a:pt x="431" y="7"/>
                      <a:pt x="414" y="6"/>
                      <a:pt x="414" y="7"/>
                    </a:cubicBezTo>
                    <a:cubicBezTo>
                      <a:pt x="415" y="9"/>
                      <a:pt x="421" y="11"/>
                      <a:pt x="429" y="11"/>
                    </a:cubicBezTo>
                    <a:close/>
                    <a:moveTo>
                      <a:pt x="487" y="23"/>
                    </a:moveTo>
                    <a:cubicBezTo>
                      <a:pt x="490" y="20"/>
                      <a:pt x="483" y="20"/>
                      <a:pt x="482" y="17"/>
                    </a:cubicBezTo>
                    <a:cubicBezTo>
                      <a:pt x="482" y="14"/>
                      <a:pt x="463" y="13"/>
                      <a:pt x="464" y="16"/>
                    </a:cubicBezTo>
                    <a:cubicBezTo>
                      <a:pt x="465" y="20"/>
                      <a:pt x="451" y="23"/>
                      <a:pt x="455" y="27"/>
                    </a:cubicBezTo>
                    <a:cubicBezTo>
                      <a:pt x="463" y="33"/>
                      <a:pt x="485" y="26"/>
                      <a:pt x="487" y="23"/>
                    </a:cubicBezTo>
                    <a:close/>
                    <a:moveTo>
                      <a:pt x="434" y="17"/>
                    </a:moveTo>
                    <a:cubicBezTo>
                      <a:pt x="435" y="10"/>
                      <a:pt x="424" y="16"/>
                      <a:pt x="415" y="12"/>
                    </a:cubicBezTo>
                    <a:cubicBezTo>
                      <a:pt x="406" y="9"/>
                      <a:pt x="401" y="9"/>
                      <a:pt x="407" y="14"/>
                    </a:cubicBezTo>
                    <a:cubicBezTo>
                      <a:pt x="410" y="16"/>
                      <a:pt x="392" y="18"/>
                      <a:pt x="395" y="21"/>
                    </a:cubicBezTo>
                    <a:cubicBezTo>
                      <a:pt x="401" y="27"/>
                      <a:pt x="433" y="24"/>
                      <a:pt x="434" y="1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7" name="Freeform 158"/>
              <p:cNvSpPr/>
              <p:nvPr/>
            </p:nvSpPr>
            <p:spPr bwMode="auto">
              <a:xfrm>
                <a:off x="4622800" y="3133725"/>
                <a:ext cx="395288" cy="415925"/>
              </a:xfrm>
              <a:custGeom>
                <a:avLst/>
                <a:gdLst/>
                <a:ahLst/>
                <a:cxnLst>
                  <a:cxn ang="0">
                    <a:pos x="184" y="102"/>
                  </a:cxn>
                  <a:cxn ang="0">
                    <a:pos x="184" y="95"/>
                  </a:cxn>
                  <a:cxn ang="0">
                    <a:pos x="181" y="91"/>
                  </a:cxn>
                  <a:cxn ang="0">
                    <a:pos x="186" y="81"/>
                  </a:cxn>
                  <a:cxn ang="0">
                    <a:pos x="189" y="71"/>
                  </a:cxn>
                  <a:cxn ang="0">
                    <a:pos x="194" y="54"/>
                  </a:cxn>
                  <a:cxn ang="0">
                    <a:pos x="203" y="44"/>
                  </a:cxn>
                  <a:cxn ang="0">
                    <a:pos x="203" y="33"/>
                  </a:cxn>
                  <a:cxn ang="0">
                    <a:pos x="204" y="23"/>
                  </a:cxn>
                  <a:cxn ang="0">
                    <a:pos x="185" y="13"/>
                  </a:cxn>
                  <a:cxn ang="0">
                    <a:pos x="172" y="13"/>
                  </a:cxn>
                  <a:cxn ang="0">
                    <a:pos x="164" y="4"/>
                  </a:cxn>
                  <a:cxn ang="0">
                    <a:pos x="156" y="6"/>
                  </a:cxn>
                  <a:cxn ang="0">
                    <a:pos x="134" y="6"/>
                  </a:cxn>
                  <a:cxn ang="0">
                    <a:pos x="114" y="9"/>
                  </a:cxn>
                  <a:cxn ang="0">
                    <a:pos x="89" y="13"/>
                  </a:cxn>
                  <a:cxn ang="0">
                    <a:pos x="68" y="16"/>
                  </a:cxn>
                  <a:cxn ang="0">
                    <a:pos x="66" y="35"/>
                  </a:cxn>
                  <a:cxn ang="0">
                    <a:pos x="53" y="71"/>
                  </a:cxn>
                  <a:cxn ang="0">
                    <a:pos x="43" y="102"/>
                  </a:cxn>
                  <a:cxn ang="0">
                    <a:pos x="32" y="117"/>
                  </a:cxn>
                  <a:cxn ang="0">
                    <a:pos x="18" y="117"/>
                  </a:cxn>
                  <a:cxn ang="0">
                    <a:pos x="0" y="121"/>
                  </a:cxn>
                  <a:cxn ang="0">
                    <a:pos x="4" y="135"/>
                  </a:cxn>
                  <a:cxn ang="0">
                    <a:pos x="47" y="132"/>
                  </a:cxn>
                  <a:cxn ang="0">
                    <a:pos x="53" y="150"/>
                  </a:cxn>
                  <a:cxn ang="0">
                    <a:pos x="76" y="155"/>
                  </a:cxn>
                  <a:cxn ang="0">
                    <a:pos x="89" y="145"/>
                  </a:cxn>
                  <a:cxn ang="0">
                    <a:pos x="102" y="149"/>
                  </a:cxn>
                  <a:cxn ang="0">
                    <a:pos x="103" y="174"/>
                  </a:cxn>
                  <a:cxn ang="0">
                    <a:pos x="108" y="192"/>
                  </a:cxn>
                  <a:cxn ang="0">
                    <a:pos x="124" y="188"/>
                  </a:cxn>
                  <a:cxn ang="0">
                    <a:pos x="130" y="191"/>
                  </a:cxn>
                  <a:cxn ang="0">
                    <a:pos x="140" y="193"/>
                  </a:cxn>
                  <a:cxn ang="0">
                    <a:pos x="153" y="201"/>
                  </a:cxn>
                  <a:cxn ang="0">
                    <a:pos x="162" y="198"/>
                  </a:cxn>
                  <a:cxn ang="0">
                    <a:pos x="177" y="206"/>
                  </a:cxn>
                  <a:cxn ang="0">
                    <a:pos x="189" y="216"/>
                  </a:cxn>
                  <a:cxn ang="0">
                    <a:pos x="190" y="203"/>
                  </a:cxn>
                  <a:cxn ang="0">
                    <a:pos x="175" y="196"/>
                  </a:cxn>
                  <a:cxn ang="0">
                    <a:pos x="178" y="173"/>
                  </a:cxn>
                  <a:cxn ang="0">
                    <a:pos x="182" y="160"/>
                  </a:cxn>
                  <a:cxn ang="0">
                    <a:pos x="196" y="157"/>
                  </a:cxn>
                  <a:cxn ang="0">
                    <a:pos x="189" y="144"/>
                  </a:cxn>
                </a:cxnLst>
                <a:rect l="0" t="0" r="r" b="b"/>
                <a:pathLst>
                  <a:path w="206" h="218">
                    <a:moveTo>
                      <a:pt x="189" y="144"/>
                    </a:moveTo>
                    <a:cubicBezTo>
                      <a:pt x="183" y="141"/>
                      <a:pt x="181" y="103"/>
                      <a:pt x="184" y="102"/>
                    </a:cubicBezTo>
                    <a:cubicBezTo>
                      <a:pt x="184" y="102"/>
                      <a:pt x="185" y="102"/>
                      <a:pt x="185" y="103"/>
                    </a:cubicBezTo>
                    <a:cubicBezTo>
                      <a:pt x="184" y="95"/>
                      <a:pt x="184" y="95"/>
                      <a:pt x="184" y="95"/>
                    </a:cubicBezTo>
                    <a:cubicBezTo>
                      <a:pt x="184" y="95"/>
                      <a:pt x="184" y="94"/>
                      <a:pt x="184" y="94"/>
                    </a:cubicBezTo>
                    <a:cubicBezTo>
                      <a:pt x="183" y="94"/>
                      <a:pt x="181" y="93"/>
                      <a:pt x="181" y="91"/>
                    </a:cubicBezTo>
                    <a:cubicBezTo>
                      <a:pt x="181" y="88"/>
                      <a:pt x="184" y="88"/>
                      <a:pt x="184" y="88"/>
                    </a:cubicBezTo>
                    <a:cubicBezTo>
                      <a:pt x="184" y="88"/>
                      <a:pt x="183" y="82"/>
                      <a:pt x="186" y="81"/>
                    </a:cubicBezTo>
                    <a:cubicBezTo>
                      <a:pt x="187" y="80"/>
                      <a:pt x="187" y="80"/>
                      <a:pt x="187" y="79"/>
                    </a:cubicBezTo>
                    <a:cubicBezTo>
                      <a:pt x="189" y="78"/>
                      <a:pt x="189" y="74"/>
                      <a:pt x="189" y="71"/>
                    </a:cubicBezTo>
                    <a:cubicBezTo>
                      <a:pt x="189" y="68"/>
                      <a:pt x="190" y="64"/>
                      <a:pt x="191" y="62"/>
                    </a:cubicBezTo>
                    <a:cubicBezTo>
                      <a:pt x="193" y="59"/>
                      <a:pt x="192" y="55"/>
                      <a:pt x="194" y="54"/>
                    </a:cubicBezTo>
                    <a:cubicBezTo>
                      <a:pt x="196" y="52"/>
                      <a:pt x="196" y="48"/>
                      <a:pt x="198" y="47"/>
                    </a:cubicBezTo>
                    <a:cubicBezTo>
                      <a:pt x="201" y="47"/>
                      <a:pt x="203" y="46"/>
                      <a:pt x="203" y="44"/>
                    </a:cubicBezTo>
                    <a:cubicBezTo>
                      <a:pt x="203" y="43"/>
                      <a:pt x="206" y="41"/>
                      <a:pt x="206" y="38"/>
                    </a:cubicBezTo>
                    <a:cubicBezTo>
                      <a:pt x="206" y="36"/>
                      <a:pt x="203" y="36"/>
                      <a:pt x="203" y="33"/>
                    </a:cubicBezTo>
                    <a:cubicBezTo>
                      <a:pt x="203" y="30"/>
                      <a:pt x="204" y="23"/>
                      <a:pt x="204" y="23"/>
                    </a:cubicBezTo>
                    <a:cubicBezTo>
                      <a:pt x="204" y="23"/>
                      <a:pt x="204" y="23"/>
                      <a:pt x="204" y="23"/>
                    </a:cubicBezTo>
                    <a:cubicBezTo>
                      <a:pt x="198" y="18"/>
                      <a:pt x="192" y="13"/>
                      <a:pt x="191" y="12"/>
                    </a:cubicBezTo>
                    <a:cubicBezTo>
                      <a:pt x="189" y="11"/>
                      <a:pt x="185" y="13"/>
                      <a:pt x="185" y="13"/>
                    </a:cubicBezTo>
                    <a:cubicBezTo>
                      <a:pt x="185" y="13"/>
                      <a:pt x="182" y="10"/>
                      <a:pt x="179" y="13"/>
                    </a:cubicBezTo>
                    <a:cubicBezTo>
                      <a:pt x="176" y="15"/>
                      <a:pt x="172" y="13"/>
                      <a:pt x="172" y="13"/>
                    </a:cubicBezTo>
                    <a:cubicBezTo>
                      <a:pt x="172" y="13"/>
                      <a:pt x="168" y="11"/>
                      <a:pt x="167" y="7"/>
                    </a:cubicBezTo>
                    <a:cubicBezTo>
                      <a:pt x="166" y="6"/>
                      <a:pt x="165" y="5"/>
                      <a:pt x="164" y="4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56" y="6"/>
                      <a:pt x="146" y="0"/>
                      <a:pt x="143" y="5"/>
                    </a:cubicBezTo>
                    <a:cubicBezTo>
                      <a:pt x="141" y="9"/>
                      <a:pt x="139" y="6"/>
                      <a:pt x="134" y="6"/>
                    </a:cubicBezTo>
                    <a:cubicBezTo>
                      <a:pt x="130" y="6"/>
                      <a:pt x="125" y="8"/>
                      <a:pt x="123" y="9"/>
                    </a:cubicBezTo>
                    <a:cubicBezTo>
                      <a:pt x="120" y="11"/>
                      <a:pt x="116" y="8"/>
                      <a:pt x="114" y="9"/>
                    </a:cubicBezTo>
                    <a:cubicBezTo>
                      <a:pt x="111" y="11"/>
                      <a:pt x="110" y="17"/>
                      <a:pt x="110" y="17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9" y="13"/>
                      <a:pt x="84" y="7"/>
                      <a:pt x="79" y="7"/>
                    </a:cubicBezTo>
                    <a:cubicBezTo>
                      <a:pt x="75" y="7"/>
                      <a:pt x="68" y="16"/>
                      <a:pt x="68" y="16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9" y="28"/>
                      <a:pt x="67" y="33"/>
                      <a:pt x="66" y="35"/>
                    </a:cubicBezTo>
                    <a:cubicBezTo>
                      <a:pt x="64" y="38"/>
                      <a:pt x="62" y="40"/>
                      <a:pt x="62" y="47"/>
                    </a:cubicBezTo>
                    <a:cubicBezTo>
                      <a:pt x="62" y="54"/>
                      <a:pt x="53" y="65"/>
                      <a:pt x="53" y="71"/>
                    </a:cubicBezTo>
                    <a:cubicBezTo>
                      <a:pt x="53" y="76"/>
                      <a:pt x="44" y="80"/>
                      <a:pt x="44" y="83"/>
                    </a:cubicBezTo>
                    <a:cubicBezTo>
                      <a:pt x="44" y="87"/>
                      <a:pt x="43" y="94"/>
                      <a:pt x="43" y="102"/>
                    </a:cubicBezTo>
                    <a:cubicBezTo>
                      <a:pt x="43" y="110"/>
                      <a:pt x="39" y="103"/>
                      <a:pt x="39" y="110"/>
                    </a:cubicBezTo>
                    <a:cubicBezTo>
                      <a:pt x="39" y="117"/>
                      <a:pt x="35" y="113"/>
                      <a:pt x="32" y="117"/>
                    </a:cubicBezTo>
                    <a:cubicBezTo>
                      <a:pt x="28" y="120"/>
                      <a:pt x="27" y="121"/>
                      <a:pt x="27" y="117"/>
                    </a:cubicBezTo>
                    <a:cubicBezTo>
                      <a:pt x="27" y="114"/>
                      <a:pt x="22" y="113"/>
                      <a:pt x="18" y="117"/>
                    </a:cubicBezTo>
                    <a:cubicBezTo>
                      <a:pt x="14" y="120"/>
                      <a:pt x="12" y="117"/>
                      <a:pt x="10" y="116"/>
                    </a:cubicBezTo>
                    <a:cubicBezTo>
                      <a:pt x="9" y="115"/>
                      <a:pt x="4" y="118"/>
                      <a:pt x="0" y="121"/>
                    </a:cubicBezTo>
                    <a:cubicBezTo>
                      <a:pt x="2" y="126"/>
                      <a:pt x="3" y="130"/>
                      <a:pt x="4" y="134"/>
                    </a:cubicBezTo>
                    <a:cubicBezTo>
                      <a:pt x="4" y="134"/>
                      <a:pt x="4" y="135"/>
                      <a:pt x="4" y="135"/>
                    </a:cubicBezTo>
                    <a:cubicBezTo>
                      <a:pt x="6" y="133"/>
                      <a:pt x="9" y="132"/>
                      <a:pt x="10" y="132"/>
                    </a:cubicBezTo>
                    <a:cubicBezTo>
                      <a:pt x="14" y="131"/>
                      <a:pt x="47" y="132"/>
                      <a:pt x="47" y="132"/>
                    </a:cubicBezTo>
                    <a:cubicBezTo>
                      <a:pt x="47" y="132"/>
                      <a:pt x="50" y="137"/>
                      <a:pt x="49" y="141"/>
                    </a:cubicBezTo>
                    <a:cubicBezTo>
                      <a:pt x="48" y="146"/>
                      <a:pt x="51" y="144"/>
                      <a:pt x="53" y="150"/>
                    </a:cubicBezTo>
                    <a:cubicBezTo>
                      <a:pt x="56" y="156"/>
                      <a:pt x="58" y="158"/>
                      <a:pt x="63" y="157"/>
                    </a:cubicBezTo>
                    <a:cubicBezTo>
                      <a:pt x="68" y="155"/>
                      <a:pt x="74" y="154"/>
                      <a:pt x="76" y="155"/>
                    </a:cubicBezTo>
                    <a:cubicBezTo>
                      <a:pt x="78" y="155"/>
                      <a:pt x="77" y="146"/>
                      <a:pt x="80" y="145"/>
                    </a:cubicBezTo>
                    <a:cubicBezTo>
                      <a:pt x="83" y="143"/>
                      <a:pt x="89" y="145"/>
                      <a:pt x="89" y="145"/>
                    </a:cubicBezTo>
                    <a:cubicBezTo>
                      <a:pt x="89" y="145"/>
                      <a:pt x="90" y="147"/>
                      <a:pt x="95" y="147"/>
                    </a:cubicBezTo>
                    <a:cubicBezTo>
                      <a:pt x="100" y="147"/>
                      <a:pt x="102" y="145"/>
                      <a:pt x="102" y="149"/>
                    </a:cubicBezTo>
                    <a:cubicBezTo>
                      <a:pt x="102" y="152"/>
                      <a:pt x="103" y="156"/>
                      <a:pt x="104" y="158"/>
                    </a:cubicBezTo>
                    <a:cubicBezTo>
                      <a:pt x="106" y="159"/>
                      <a:pt x="100" y="172"/>
                      <a:pt x="103" y="174"/>
                    </a:cubicBezTo>
                    <a:cubicBezTo>
                      <a:pt x="105" y="176"/>
                      <a:pt x="109" y="180"/>
                      <a:pt x="108" y="183"/>
                    </a:cubicBezTo>
                    <a:cubicBezTo>
                      <a:pt x="108" y="185"/>
                      <a:pt x="106" y="191"/>
                      <a:pt x="108" y="192"/>
                    </a:cubicBezTo>
                    <a:cubicBezTo>
                      <a:pt x="110" y="192"/>
                      <a:pt x="111" y="189"/>
                      <a:pt x="114" y="189"/>
                    </a:cubicBezTo>
                    <a:cubicBezTo>
                      <a:pt x="118" y="189"/>
                      <a:pt x="121" y="189"/>
                      <a:pt x="124" y="188"/>
                    </a:cubicBezTo>
                    <a:cubicBezTo>
                      <a:pt x="126" y="187"/>
                      <a:pt x="127" y="187"/>
                      <a:pt x="127" y="188"/>
                    </a:cubicBezTo>
                    <a:cubicBezTo>
                      <a:pt x="129" y="189"/>
                      <a:pt x="130" y="191"/>
                      <a:pt x="130" y="191"/>
                    </a:cubicBezTo>
                    <a:cubicBezTo>
                      <a:pt x="130" y="191"/>
                      <a:pt x="131" y="194"/>
                      <a:pt x="133" y="193"/>
                    </a:cubicBezTo>
                    <a:cubicBezTo>
                      <a:pt x="135" y="192"/>
                      <a:pt x="141" y="191"/>
                      <a:pt x="140" y="193"/>
                    </a:cubicBezTo>
                    <a:cubicBezTo>
                      <a:pt x="140" y="195"/>
                      <a:pt x="142" y="199"/>
                      <a:pt x="144" y="198"/>
                    </a:cubicBezTo>
                    <a:cubicBezTo>
                      <a:pt x="146" y="197"/>
                      <a:pt x="151" y="201"/>
                      <a:pt x="153" y="201"/>
                    </a:cubicBezTo>
                    <a:cubicBezTo>
                      <a:pt x="156" y="201"/>
                      <a:pt x="158" y="201"/>
                      <a:pt x="158" y="200"/>
                    </a:cubicBezTo>
                    <a:cubicBezTo>
                      <a:pt x="158" y="198"/>
                      <a:pt x="161" y="196"/>
                      <a:pt x="162" y="198"/>
                    </a:cubicBezTo>
                    <a:cubicBezTo>
                      <a:pt x="163" y="200"/>
                      <a:pt x="166" y="204"/>
                      <a:pt x="168" y="204"/>
                    </a:cubicBezTo>
                    <a:cubicBezTo>
                      <a:pt x="171" y="204"/>
                      <a:pt x="177" y="204"/>
                      <a:pt x="177" y="206"/>
                    </a:cubicBezTo>
                    <a:cubicBezTo>
                      <a:pt x="177" y="208"/>
                      <a:pt x="179" y="214"/>
                      <a:pt x="181" y="216"/>
                    </a:cubicBezTo>
                    <a:cubicBezTo>
                      <a:pt x="184" y="218"/>
                      <a:pt x="189" y="216"/>
                      <a:pt x="189" y="216"/>
                    </a:cubicBezTo>
                    <a:cubicBezTo>
                      <a:pt x="189" y="216"/>
                      <a:pt x="191" y="214"/>
                      <a:pt x="191" y="211"/>
                    </a:cubicBezTo>
                    <a:cubicBezTo>
                      <a:pt x="191" y="207"/>
                      <a:pt x="191" y="203"/>
                      <a:pt x="190" y="203"/>
                    </a:cubicBezTo>
                    <a:cubicBezTo>
                      <a:pt x="188" y="203"/>
                      <a:pt x="186" y="206"/>
                      <a:pt x="182" y="205"/>
                    </a:cubicBezTo>
                    <a:cubicBezTo>
                      <a:pt x="179" y="204"/>
                      <a:pt x="176" y="197"/>
                      <a:pt x="175" y="196"/>
                    </a:cubicBezTo>
                    <a:cubicBezTo>
                      <a:pt x="173" y="195"/>
                      <a:pt x="177" y="189"/>
                      <a:pt x="177" y="186"/>
                    </a:cubicBezTo>
                    <a:cubicBezTo>
                      <a:pt x="177" y="183"/>
                      <a:pt x="180" y="174"/>
                      <a:pt x="178" y="173"/>
                    </a:cubicBezTo>
                    <a:cubicBezTo>
                      <a:pt x="176" y="172"/>
                      <a:pt x="177" y="169"/>
                      <a:pt x="179" y="167"/>
                    </a:cubicBezTo>
                    <a:cubicBezTo>
                      <a:pt x="182" y="165"/>
                      <a:pt x="178" y="160"/>
                      <a:pt x="182" y="160"/>
                    </a:cubicBezTo>
                    <a:cubicBezTo>
                      <a:pt x="186" y="160"/>
                      <a:pt x="194" y="160"/>
                      <a:pt x="196" y="157"/>
                    </a:cubicBezTo>
                    <a:cubicBezTo>
                      <a:pt x="196" y="157"/>
                      <a:pt x="196" y="157"/>
                      <a:pt x="196" y="157"/>
                    </a:cubicBezTo>
                    <a:cubicBezTo>
                      <a:pt x="197" y="156"/>
                      <a:pt x="197" y="156"/>
                      <a:pt x="197" y="155"/>
                    </a:cubicBezTo>
                    <a:cubicBezTo>
                      <a:pt x="195" y="151"/>
                      <a:pt x="192" y="145"/>
                      <a:pt x="189" y="144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8" name="Freeform 159"/>
              <p:cNvSpPr/>
              <p:nvPr/>
            </p:nvSpPr>
            <p:spPr bwMode="auto">
              <a:xfrm>
                <a:off x="4975225" y="3306763"/>
                <a:ext cx="34925" cy="46038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4" y="24"/>
                  </a:cxn>
                  <a:cxn ang="0">
                    <a:pos x="9" y="21"/>
                  </a:cxn>
                  <a:cxn ang="0">
                    <a:pos x="18" y="8"/>
                  </a:cxn>
                  <a:cxn ang="0">
                    <a:pos x="15" y="6"/>
                  </a:cxn>
                  <a:cxn ang="0">
                    <a:pos x="14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12"/>
                  </a:cxn>
                </a:cxnLst>
                <a:rect l="0" t="0" r="r" b="b"/>
                <a:pathLst>
                  <a:path w="18" h="24">
                    <a:moveTo>
                      <a:pt x="1" y="12"/>
                    </a:moveTo>
                    <a:cubicBezTo>
                      <a:pt x="2" y="14"/>
                      <a:pt x="3" y="19"/>
                      <a:pt x="4" y="24"/>
                    </a:cubicBezTo>
                    <a:cubicBezTo>
                      <a:pt x="6" y="22"/>
                      <a:pt x="8" y="21"/>
                      <a:pt x="9" y="21"/>
                    </a:cubicBezTo>
                    <a:cubicBezTo>
                      <a:pt x="11" y="20"/>
                      <a:pt x="18" y="8"/>
                      <a:pt x="18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4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9" y="0"/>
                      <a:pt x="10" y="5"/>
                      <a:pt x="3" y="4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lnTo>
                      <a:pt x="1" y="12"/>
                    </a:ln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59" name="Freeform 160"/>
              <p:cNvSpPr/>
              <p:nvPr/>
            </p:nvSpPr>
            <p:spPr bwMode="auto">
              <a:xfrm>
                <a:off x="4995863" y="3484563"/>
                <a:ext cx="230188" cy="368300"/>
              </a:xfrm>
              <a:custGeom>
                <a:avLst/>
                <a:gdLst/>
                <a:ahLst/>
                <a:cxnLst>
                  <a:cxn ang="0">
                    <a:pos x="119" y="50"/>
                  </a:cxn>
                  <a:cxn ang="0">
                    <a:pos x="116" y="28"/>
                  </a:cxn>
                  <a:cxn ang="0">
                    <a:pos x="115" y="1"/>
                  </a:cxn>
                  <a:cxn ang="0">
                    <a:pos x="115" y="0"/>
                  </a:cxn>
                  <a:cxn ang="0">
                    <a:pos x="103" y="7"/>
                  </a:cxn>
                  <a:cxn ang="0">
                    <a:pos x="95" y="9"/>
                  </a:cxn>
                  <a:cxn ang="0">
                    <a:pos x="89" y="8"/>
                  </a:cxn>
                  <a:cxn ang="0">
                    <a:pos x="85" y="13"/>
                  </a:cxn>
                  <a:cxn ang="0">
                    <a:pos x="78" y="13"/>
                  </a:cxn>
                  <a:cxn ang="0">
                    <a:pos x="69" y="15"/>
                  </a:cxn>
                  <a:cxn ang="0">
                    <a:pos x="65" y="11"/>
                  </a:cxn>
                  <a:cxn ang="0">
                    <a:pos x="58" y="13"/>
                  </a:cxn>
                  <a:cxn ang="0">
                    <a:pos x="52" y="12"/>
                  </a:cxn>
                  <a:cxn ang="0">
                    <a:pos x="51" y="16"/>
                  </a:cxn>
                  <a:cxn ang="0">
                    <a:pos x="56" y="40"/>
                  </a:cxn>
                  <a:cxn ang="0">
                    <a:pos x="63" y="46"/>
                  </a:cxn>
                  <a:cxn ang="0">
                    <a:pos x="63" y="58"/>
                  </a:cxn>
                  <a:cxn ang="0">
                    <a:pos x="57" y="65"/>
                  </a:cxn>
                  <a:cxn ang="0">
                    <a:pos x="56" y="75"/>
                  </a:cxn>
                  <a:cxn ang="0">
                    <a:pos x="46" y="62"/>
                  </a:cxn>
                  <a:cxn ang="0">
                    <a:pos x="48" y="47"/>
                  </a:cxn>
                  <a:cxn ang="0">
                    <a:pos x="39" y="46"/>
                  </a:cxn>
                  <a:cxn ang="0">
                    <a:pos x="31" y="40"/>
                  </a:cxn>
                  <a:cxn ang="0">
                    <a:pos x="0" y="52"/>
                  </a:cxn>
                  <a:cxn ang="0">
                    <a:pos x="2" y="60"/>
                  </a:cxn>
                  <a:cxn ang="0">
                    <a:pos x="2" y="60"/>
                  </a:cxn>
                  <a:cxn ang="0">
                    <a:pos x="3" y="64"/>
                  </a:cxn>
                  <a:cxn ang="0">
                    <a:pos x="18" y="67"/>
                  </a:cxn>
                  <a:cxn ang="0">
                    <a:pos x="31" y="72"/>
                  </a:cxn>
                  <a:cxn ang="0">
                    <a:pos x="31" y="89"/>
                  </a:cxn>
                  <a:cxn ang="0">
                    <a:pos x="28" y="99"/>
                  </a:cxn>
                  <a:cxn ang="0">
                    <a:pos x="32" y="108"/>
                  </a:cxn>
                  <a:cxn ang="0">
                    <a:pos x="26" y="116"/>
                  </a:cxn>
                  <a:cxn ang="0">
                    <a:pos x="23" y="127"/>
                  </a:cxn>
                  <a:cxn ang="0">
                    <a:pos x="11" y="138"/>
                  </a:cxn>
                  <a:cxn ang="0">
                    <a:pos x="12" y="139"/>
                  </a:cxn>
                  <a:cxn ang="0">
                    <a:pos x="19" y="160"/>
                  </a:cxn>
                  <a:cxn ang="0">
                    <a:pos x="20" y="180"/>
                  </a:cxn>
                  <a:cxn ang="0">
                    <a:pos x="21" y="193"/>
                  </a:cxn>
                  <a:cxn ang="0">
                    <a:pos x="30" y="193"/>
                  </a:cxn>
                  <a:cxn ang="0">
                    <a:pos x="30" y="187"/>
                  </a:cxn>
                  <a:cxn ang="0">
                    <a:pos x="26" y="183"/>
                  </a:cxn>
                  <a:cxn ang="0">
                    <a:pos x="43" y="170"/>
                  </a:cxn>
                  <a:cxn ang="0">
                    <a:pos x="57" y="161"/>
                  </a:cxn>
                  <a:cxn ang="0">
                    <a:pos x="59" y="145"/>
                  </a:cxn>
                  <a:cxn ang="0">
                    <a:pos x="57" y="130"/>
                  </a:cxn>
                  <a:cxn ang="0">
                    <a:pos x="51" y="116"/>
                  </a:cxn>
                  <a:cxn ang="0">
                    <a:pos x="53" y="108"/>
                  </a:cxn>
                  <a:cxn ang="0">
                    <a:pos x="58" y="102"/>
                  </a:cxn>
                  <a:cxn ang="0">
                    <a:pos x="68" y="96"/>
                  </a:cxn>
                  <a:cxn ang="0">
                    <a:pos x="79" y="83"/>
                  </a:cxn>
                  <a:cxn ang="0">
                    <a:pos x="101" y="73"/>
                  </a:cxn>
                  <a:cxn ang="0">
                    <a:pos x="119" y="50"/>
                  </a:cxn>
                </a:cxnLst>
                <a:rect l="0" t="0" r="r" b="b"/>
                <a:pathLst>
                  <a:path w="120" h="193">
                    <a:moveTo>
                      <a:pt x="119" y="50"/>
                    </a:moveTo>
                    <a:cubicBezTo>
                      <a:pt x="118" y="47"/>
                      <a:pt x="116" y="33"/>
                      <a:pt x="116" y="28"/>
                    </a:cubicBezTo>
                    <a:cubicBezTo>
                      <a:pt x="117" y="22"/>
                      <a:pt x="115" y="8"/>
                      <a:pt x="115" y="1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0" y="3"/>
                      <a:pt x="104" y="5"/>
                      <a:pt x="103" y="7"/>
                    </a:cubicBezTo>
                    <a:cubicBezTo>
                      <a:pt x="102" y="9"/>
                      <a:pt x="98" y="6"/>
                      <a:pt x="95" y="9"/>
                    </a:cubicBezTo>
                    <a:cubicBezTo>
                      <a:pt x="93" y="11"/>
                      <a:pt x="91" y="9"/>
                      <a:pt x="89" y="8"/>
                    </a:cubicBezTo>
                    <a:cubicBezTo>
                      <a:pt x="86" y="8"/>
                      <a:pt x="85" y="11"/>
                      <a:pt x="85" y="13"/>
                    </a:cubicBezTo>
                    <a:cubicBezTo>
                      <a:pt x="85" y="15"/>
                      <a:pt x="80" y="14"/>
                      <a:pt x="78" y="13"/>
                    </a:cubicBezTo>
                    <a:cubicBezTo>
                      <a:pt x="77" y="13"/>
                      <a:pt x="71" y="15"/>
                      <a:pt x="69" y="15"/>
                    </a:cubicBezTo>
                    <a:cubicBezTo>
                      <a:pt x="66" y="15"/>
                      <a:pt x="68" y="12"/>
                      <a:pt x="65" y="11"/>
                    </a:cubicBezTo>
                    <a:cubicBezTo>
                      <a:pt x="62" y="10"/>
                      <a:pt x="60" y="13"/>
                      <a:pt x="58" y="13"/>
                    </a:cubicBezTo>
                    <a:cubicBezTo>
                      <a:pt x="57" y="13"/>
                      <a:pt x="54" y="12"/>
                      <a:pt x="52" y="12"/>
                    </a:cubicBezTo>
                    <a:cubicBezTo>
                      <a:pt x="52" y="13"/>
                      <a:pt x="52" y="15"/>
                      <a:pt x="51" y="16"/>
                    </a:cubicBezTo>
                    <a:cubicBezTo>
                      <a:pt x="49" y="21"/>
                      <a:pt x="56" y="34"/>
                      <a:pt x="56" y="40"/>
                    </a:cubicBezTo>
                    <a:cubicBezTo>
                      <a:pt x="59" y="42"/>
                      <a:pt x="62" y="44"/>
                      <a:pt x="63" y="46"/>
                    </a:cubicBezTo>
                    <a:cubicBezTo>
                      <a:pt x="66" y="50"/>
                      <a:pt x="63" y="50"/>
                      <a:pt x="63" y="58"/>
                    </a:cubicBezTo>
                    <a:cubicBezTo>
                      <a:pt x="64" y="66"/>
                      <a:pt x="60" y="62"/>
                      <a:pt x="57" y="65"/>
                    </a:cubicBezTo>
                    <a:cubicBezTo>
                      <a:pt x="54" y="68"/>
                      <a:pt x="57" y="74"/>
                      <a:pt x="56" y="75"/>
                    </a:cubicBezTo>
                    <a:cubicBezTo>
                      <a:pt x="55" y="77"/>
                      <a:pt x="46" y="64"/>
                      <a:pt x="46" y="62"/>
                    </a:cubicBezTo>
                    <a:cubicBezTo>
                      <a:pt x="45" y="60"/>
                      <a:pt x="49" y="52"/>
                      <a:pt x="48" y="47"/>
                    </a:cubicBezTo>
                    <a:cubicBezTo>
                      <a:pt x="47" y="42"/>
                      <a:pt x="41" y="45"/>
                      <a:pt x="39" y="46"/>
                    </a:cubicBezTo>
                    <a:cubicBezTo>
                      <a:pt x="37" y="46"/>
                      <a:pt x="32" y="40"/>
                      <a:pt x="31" y="40"/>
                    </a:cubicBezTo>
                    <a:cubicBezTo>
                      <a:pt x="30" y="40"/>
                      <a:pt x="0" y="52"/>
                      <a:pt x="0" y="52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13" y="64"/>
                      <a:pt x="18" y="67"/>
                    </a:cubicBezTo>
                    <a:cubicBezTo>
                      <a:pt x="22" y="70"/>
                      <a:pt x="29" y="71"/>
                      <a:pt x="31" y="72"/>
                    </a:cubicBezTo>
                    <a:cubicBezTo>
                      <a:pt x="32" y="73"/>
                      <a:pt x="31" y="84"/>
                      <a:pt x="31" y="89"/>
                    </a:cubicBezTo>
                    <a:cubicBezTo>
                      <a:pt x="32" y="95"/>
                      <a:pt x="25" y="96"/>
                      <a:pt x="28" y="99"/>
                    </a:cubicBezTo>
                    <a:cubicBezTo>
                      <a:pt x="31" y="102"/>
                      <a:pt x="30" y="107"/>
                      <a:pt x="32" y="108"/>
                    </a:cubicBezTo>
                    <a:cubicBezTo>
                      <a:pt x="34" y="108"/>
                      <a:pt x="28" y="115"/>
                      <a:pt x="26" y="116"/>
                    </a:cubicBezTo>
                    <a:cubicBezTo>
                      <a:pt x="23" y="118"/>
                      <a:pt x="26" y="123"/>
                      <a:pt x="23" y="127"/>
                    </a:cubicBezTo>
                    <a:cubicBezTo>
                      <a:pt x="21" y="130"/>
                      <a:pt x="15" y="135"/>
                      <a:pt x="11" y="138"/>
                    </a:cubicBezTo>
                    <a:cubicBezTo>
                      <a:pt x="12" y="139"/>
                      <a:pt x="12" y="139"/>
                      <a:pt x="12" y="139"/>
                    </a:cubicBezTo>
                    <a:cubicBezTo>
                      <a:pt x="13" y="141"/>
                      <a:pt x="16" y="158"/>
                      <a:pt x="19" y="160"/>
                    </a:cubicBezTo>
                    <a:cubicBezTo>
                      <a:pt x="22" y="162"/>
                      <a:pt x="20" y="179"/>
                      <a:pt x="20" y="180"/>
                    </a:cubicBezTo>
                    <a:cubicBezTo>
                      <a:pt x="20" y="182"/>
                      <a:pt x="21" y="193"/>
                      <a:pt x="21" y="193"/>
                    </a:cubicBezTo>
                    <a:cubicBezTo>
                      <a:pt x="21" y="193"/>
                      <a:pt x="26" y="193"/>
                      <a:pt x="30" y="193"/>
                    </a:cubicBezTo>
                    <a:cubicBezTo>
                      <a:pt x="30" y="190"/>
                      <a:pt x="30" y="188"/>
                      <a:pt x="30" y="187"/>
                    </a:cubicBezTo>
                    <a:cubicBezTo>
                      <a:pt x="30" y="182"/>
                      <a:pt x="27" y="186"/>
                      <a:pt x="26" y="183"/>
                    </a:cubicBezTo>
                    <a:cubicBezTo>
                      <a:pt x="24" y="179"/>
                      <a:pt x="34" y="173"/>
                      <a:pt x="43" y="170"/>
                    </a:cubicBezTo>
                    <a:cubicBezTo>
                      <a:pt x="53" y="166"/>
                      <a:pt x="56" y="164"/>
                      <a:pt x="57" y="161"/>
                    </a:cubicBezTo>
                    <a:cubicBezTo>
                      <a:pt x="58" y="158"/>
                      <a:pt x="57" y="148"/>
                      <a:pt x="59" y="145"/>
                    </a:cubicBezTo>
                    <a:cubicBezTo>
                      <a:pt x="60" y="141"/>
                      <a:pt x="58" y="139"/>
                      <a:pt x="57" y="130"/>
                    </a:cubicBezTo>
                    <a:cubicBezTo>
                      <a:pt x="55" y="122"/>
                      <a:pt x="52" y="121"/>
                      <a:pt x="51" y="116"/>
                    </a:cubicBezTo>
                    <a:cubicBezTo>
                      <a:pt x="50" y="111"/>
                      <a:pt x="50" y="108"/>
                      <a:pt x="53" y="108"/>
                    </a:cubicBezTo>
                    <a:cubicBezTo>
                      <a:pt x="56" y="107"/>
                      <a:pt x="56" y="106"/>
                      <a:pt x="58" y="102"/>
                    </a:cubicBezTo>
                    <a:cubicBezTo>
                      <a:pt x="60" y="97"/>
                      <a:pt x="63" y="99"/>
                      <a:pt x="68" y="96"/>
                    </a:cubicBezTo>
                    <a:cubicBezTo>
                      <a:pt x="72" y="92"/>
                      <a:pt x="72" y="88"/>
                      <a:pt x="79" y="83"/>
                    </a:cubicBezTo>
                    <a:cubicBezTo>
                      <a:pt x="87" y="77"/>
                      <a:pt x="94" y="77"/>
                      <a:pt x="101" y="73"/>
                    </a:cubicBezTo>
                    <a:cubicBezTo>
                      <a:pt x="108" y="69"/>
                      <a:pt x="120" y="53"/>
                      <a:pt x="119" y="5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0" name="Freeform 161"/>
              <p:cNvSpPr/>
              <p:nvPr/>
            </p:nvSpPr>
            <p:spPr bwMode="auto">
              <a:xfrm>
                <a:off x="4983163" y="3275013"/>
                <a:ext cx="233363" cy="238125"/>
              </a:xfrm>
              <a:custGeom>
                <a:avLst/>
                <a:gdLst/>
                <a:ahLst/>
                <a:cxnLst>
                  <a:cxn ang="0">
                    <a:pos x="114" y="100"/>
                  </a:cxn>
                  <a:cxn ang="0">
                    <a:pos x="110" y="88"/>
                  </a:cxn>
                  <a:cxn ang="0">
                    <a:pos x="109" y="79"/>
                  </a:cxn>
                  <a:cxn ang="0">
                    <a:pos x="111" y="71"/>
                  </a:cxn>
                  <a:cxn ang="0">
                    <a:pos x="105" y="61"/>
                  </a:cxn>
                  <a:cxn ang="0">
                    <a:pos x="110" y="44"/>
                  </a:cxn>
                  <a:cxn ang="0">
                    <a:pos x="91" y="30"/>
                  </a:cxn>
                  <a:cxn ang="0">
                    <a:pos x="92" y="24"/>
                  </a:cxn>
                  <a:cxn ang="0">
                    <a:pos x="49" y="1"/>
                  </a:cxn>
                  <a:cxn ang="0">
                    <a:pos x="44" y="12"/>
                  </a:cxn>
                  <a:cxn ang="0">
                    <a:pos x="44" y="19"/>
                  </a:cxn>
                  <a:cxn ang="0">
                    <a:pos x="26" y="18"/>
                  </a:cxn>
                  <a:cxn ang="0">
                    <a:pos x="26" y="0"/>
                  </a:cxn>
                  <a:cxn ang="0">
                    <a:pos x="17" y="1"/>
                  </a:cxn>
                  <a:cxn ang="0">
                    <a:pos x="11" y="2"/>
                  </a:cxn>
                  <a:cxn ang="0">
                    <a:pos x="13" y="7"/>
                  </a:cxn>
                  <a:cxn ang="0">
                    <a:pos x="15" y="15"/>
                  </a:cxn>
                  <a:cxn ang="0">
                    <a:pos x="10" y="17"/>
                  </a:cxn>
                  <a:cxn ang="0">
                    <a:pos x="11" y="23"/>
                  </a:cxn>
                  <a:cxn ang="0">
                    <a:pos x="14" y="25"/>
                  </a:cxn>
                  <a:cxn ang="0">
                    <a:pos x="5" y="38"/>
                  </a:cxn>
                  <a:cxn ang="0">
                    <a:pos x="0" y="41"/>
                  </a:cxn>
                  <a:cxn ang="0">
                    <a:pos x="7" y="62"/>
                  </a:cxn>
                  <a:cxn ang="0">
                    <a:pos x="13" y="77"/>
                  </a:cxn>
                  <a:cxn ang="0">
                    <a:pos x="15" y="86"/>
                  </a:cxn>
                  <a:cxn ang="0">
                    <a:pos x="9" y="81"/>
                  </a:cxn>
                  <a:cxn ang="0">
                    <a:pos x="8" y="83"/>
                  </a:cxn>
                  <a:cxn ang="0">
                    <a:pos x="8" y="83"/>
                  </a:cxn>
                  <a:cxn ang="0">
                    <a:pos x="16" y="88"/>
                  </a:cxn>
                  <a:cxn ang="0">
                    <a:pos x="26" y="92"/>
                  </a:cxn>
                  <a:cxn ang="0">
                    <a:pos x="41" y="99"/>
                  </a:cxn>
                  <a:cxn ang="0">
                    <a:pos x="42" y="100"/>
                  </a:cxn>
                  <a:cxn ang="0">
                    <a:pos x="49" y="100"/>
                  </a:cxn>
                  <a:cxn ang="0">
                    <a:pos x="51" y="99"/>
                  </a:cxn>
                  <a:cxn ang="0">
                    <a:pos x="59" y="122"/>
                  </a:cxn>
                  <a:cxn ang="0">
                    <a:pos x="65" y="123"/>
                  </a:cxn>
                  <a:cxn ang="0">
                    <a:pos x="72" y="121"/>
                  </a:cxn>
                  <a:cxn ang="0">
                    <a:pos x="76" y="125"/>
                  </a:cxn>
                  <a:cxn ang="0">
                    <a:pos x="85" y="123"/>
                  </a:cxn>
                  <a:cxn ang="0">
                    <a:pos x="92" y="123"/>
                  </a:cxn>
                  <a:cxn ang="0">
                    <a:pos x="96" y="118"/>
                  </a:cxn>
                  <a:cxn ang="0">
                    <a:pos x="102" y="119"/>
                  </a:cxn>
                  <a:cxn ang="0">
                    <a:pos x="110" y="117"/>
                  </a:cxn>
                  <a:cxn ang="0">
                    <a:pos x="122" y="110"/>
                  </a:cxn>
                  <a:cxn ang="0">
                    <a:pos x="114" y="100"/>
                  </a:cxn>
                </a:cxnLst>
                <a:rect l="0" t="0" r="r" b="b"/>
                <a:pathLst>
                  <a:path w="122" h="125">
                    <a:moveTo>
                      <a:pt x="114" y="100"/>
                    </a:moveTo>
                    <a:cubicBezTo>
                      <a:pt x="114" y="93"/>
                      <a:pt x="110" y="93"/>
                      <a:pt x="110" y="88"/>
                    </a:cubicBezTo>
                    <a:cubicBezTo>
                      <a:pt x="110" y="84"/>
                      <a:pt x="111" y="80"/>
                      <a:pt x="109" y="79"/>
                    </a:cubicBezTo>
                    <a:cubicBezTo>
                      <a:pt x="107" y="79"/>
                      <a:pt x="108" y="75"/>
                      <a:pt x="111" y="71"/>
                    </a:cubicBezTo>
                    <a:cubicBezTo>
                      <a:pt x="114" y="67"/>
                      <a:pt x="106" y="66"/>
                      <a:pt x="105" y="61"/>
                    </a:cubicBezTo>
                    <a:cubicBezTo>
                      <a:pt x="105" y="59"/>
                      <a:pt x="107" y="52"/>
                      <a:pt x="110" y="44"/>
                    </a:cubicBezTo>
                    <a:cubicBezTo>
                      <a:pt x="101" y="37"/>
                      <a:pt x="91" y="30"/>
                      <a:pt x="91" y="30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6"/>
                      <a:pt x="47" y="10"/>
                      <a:pt x="44" y="12"/>
                    </a:cubicBezTo>
                    <a:cubicBezTo>
                      <a:pt x="40" y="13"/>
                      <a:pt x="48" y="18"/>
                      <a:pt x="44" y="19"/>
                    </a:cubicBezTo>
                    <a:cubicBezTo>
                      <a:pt x="41" y="19"/>
                      <a:pt x="32" y="15"/>
                      <a:pt x="26" y="18"/>
                    </a:cubicBezTo>
                    <a:cubicBezTo>
                      <a:pt x="22" y="19"/>
                      <a:pt x="23" y="9"/>
                      <a:pt x="2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4" y="2"/>
                      <a:pt x="11" y="2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5" y="12"/>
                      <a:pt x="15" y="15"/>
                    </a:cubicBezTo>
                    <a:cubicBezTo>
                      <a:pt x="15" y="16"/>
                      <a:pt x="13" y="17"/>
                      <a:pt x="10" y="17"/>
                    </a:cubicBezTo>
                    <a:cubicBezTo>
                      <a:pt x="11" y="20"/>
                      <a:pt x="11" y="23"/>
                      <a:pt x="11" y="23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7" y="37"/>
                      <a:pt x="5" y="38"/>
                    </a:cubicBezTo>
                    <a:cubicBezTo>
                      <a:pt x="4" y="38"/>
                      <a:pt x="2" y="39"/>
                      <a:pt x="0" y="41"/>
                    </a:cubicBezTo>
                    <a:cubicBezTo>
                      <a:pt x="1" y="49"/>
                      <a:pt x="3" y="59"/>
                      <a:pt x="7" y="62"/>
                    </a:cubicBezTo>
                    <a:cubicBezTo>
                      <a:pt x="12" y="68"/>
                      <a:pt x="11" y="74"/>
                      <a:pt x="13" y="77"/>
                    </a:cubicBezTo>
                    <a:cubicBezTo>
                      <a:pt x="14" y="81"/>
                      <a:pt x="19" y="85"/>
                      <a:pt x="15" y="86"/>
                    </a:cubicBezTo>
                    <a:cubicBezTo>
                      <a:pt x="13" y="87"/>
                      <a:pt x="11" y="85"/>
                      <a:pt x="9" y="81"/>
                    </a:cubicBezTo>
                    <a:cubicBezTo>
                      <a:pt x="9" y="82"/>
                      <a:pt x="9" y="82"/>
                      <a:pt x="8" y="83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11" y="86"/>
                      <a:pt x="15" y="88"/>
                      <a:pt x="16" y="88"/>
                    </a:cubicBezTo>
                    <a:cubicBezTo>
                      <a:pt x="19" y="88"/>
                      <a:pt x="24" y="92"/>
                      <a:pt x="26" y="92"/>
                    </a:cubicBezTo>
                    <a:cubicBezTo>
                      <a:pt x="29" y="93"/>
                      <a:pt x="40" y="97"/>
                      <a:pt x="41" y="99"/>
                    </a:cubicBezTo>
                    <a:cubicBezTo>
                      <a:pt x="41" y="99"/>
                      <a:pt x="41" y="99"/>
                      <a:pt x="42" y="100"/>
                    </a:cubicBezTo>
                    <a:cubicBezTo>
                      <a:pt x="44" y="100"/>
                      <a:pt x="47" y="99"/>
                      <a:pt x="49" y="100"/>
                    </a:cubicBezTo>
                    <a:cubicBezTo>
                      <a:pt x="50" y="99"/>
                      <a:pt x="50" y="99"/>
                      <a:pt x="51" y="99"/>
                    </a:cubicBezTo>
                    <a:cubicBezTo>
                      <a:pt x="55" y="99"/>
                      <a:pt x="59" y="113"/>
                      <a:pt x="59" y="122"/>
                    </a:cubicBezTo>
                    <a:cubicBezTo>
                      <a:pt x="61" y="122"/>
                      <a:pt x="64" y="123"/>
                      <a:pt x="65" y="123"/>
                    </a:cubicBezTo>
                    <a:cubicBezTo>
                      <a:pt x="67" y="123"/>
                      <a:pt x="69" y="120"/>
                      <a:pt x="72" y="121"/>
                    </a:cubicBezTo>
                    <a:cubicBezTo>
                      <a:pt x="75" y="122"/>
                      <a:pt x="73" y="125"/>
                      <a:pt x="76" y="125"/>
                    </a:cubicBezTo>
                    <a:cubicBezTo>
                      <a:pt x="78" y="125"/>
                      <a:pt x="84" y="123"/>
                      <a:pt x="85" y="123"/>
                    </a:cubicBezTo>
                    <a:cubicBezTo>
                      <a:pt x="87" y="124"/>
                      <a:pt x="92" y="125"/>
                      <a:pt x="92" y="123"/>
                    </a:cubicBezTo>
                    <a:cubicBezTo>
                      <a:pt x="92" y="121"/>
                      <a:pt x="93" y="118"/>
                      <a:pt x="96" y="118"/>
                    </a:cubicBezTo>
                    <a:cubicBezTo>
                      <a:pt x="98" y="119"/>
                      <a:pt x="100" y="121"/>
                      <a:pt x="102" y="119"/>
                    </a:cubicBezTo>
                    <a:cubicBezTo>
                      <a:pt x="105" y="116"/>
                      <a:pt x="109" y="119"/>
                      <a:pt x="110" y="117"/>
                    </a:cubicBezTo>
                    <a:cubicBezTo>
                      <a:pt x="111" y="115"/>
                      <a:pt x="117" y="113"/>
                      <a:pt x="122" y="110"/>
                    </a:cubicBezTo>
                    <a:cubicBezTo>
                      <a:pt x="122" y="104"/>
                      <a:pt x="115" y="107"/>
                      <a:pt x="114" y="10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1" name="Freeform 162"/>
              <p:cNvSpPr/>
              <p:nvPr/>
            </p:nvSpPr>
            <p:spPr bwMode="auto">
              <a:xfrm>
                <a:off x="5051425" y="3463925"/>
                <a:ext cx="71438" cy="168275"/>
              </a:xfrm>
              <a:custGeom>
                <a:avLst/>
                <a:gdLst/>
                <a:ahLst/>
                <a:cxnLst>
                  <a:cxn ang="0">
                    <a:pos x="34" y="57"/>
                  </a:cxn>
                  <a:cxn ang="0">
                    <a:pos x="27" y="51"/>
                  </a:cxn>
                  <a:cxn ang="0">
                    <a:pos x="27" y="53"/>
                  </a:cxn>
                  <a:cxn ang="0">
                    <a:pos x="15" y="35"/>
                  </a:cxn>
                  <a:cxn ang="0">
                    <a:pos x="16" y="15"/>
                  </a:cxn>
                  <a:cxn ang="0">
                    <a:pos x="13" y="1"/>
                  </a:cxn>
                  <a:cxn ang="0">
                    <a:pos x="6" y="1"/>
                  </a:cxn>
                  <a:cxn ang="0">
                    <a:pos x="10" y="12"/>
                  </a:cxn>
                  <a:cxn ang="0">
                    <a:pos x="6" y="14"/>
                  </a:cxn>
                  <a:cxn ang="0">
                    <a:pos x="7" y="32"/>
                  </a:cxn>
                  <a:cxn ang="0">
                    <a:pos x="2" y="35"/>
                  </a:cxn>
                  <a:cxn ang="0">
                    <a:pos x="0" y="46"/>
                  </a:cxn>
                  <a:cxn ang="0">
                    <a:pos x="2" y="51"/>
                  </a:cxn>
                  <a:cxn ang="0">
                    <a:pos x="2" y="51"/>
                  </a:cxn>
                  <a:cxn ang="0">
                    <a:pos x="10" y="57"/>
                  </a:cxn>
                  <a:cxn ang="0">
                    <a:pos x="19" y="58"/>
                  </a:cxn>
                  <a:cxn ang="0">
                    <a:pos x="17" y="73"/>
                  </a:cxn>
                  <a:cxn ang="0">
                    <a:pos x="27" y="86"/>
                  </a:cxn>
                  <a:cxn ang="0">
                    <a:pos x="28" y="76"/>
                  </a:cxn>
                  <a:cxn ang="0">
                    <a:pos x="34" y="69"/>
                  </a:cxn>
                  <a:cxn ang="0">
                    <a:pos x="34" y="57"/>
                  </a:cxn>
                </a:cxnLst>
                <a:rect l="0" t="0" r="r" b="b"/>
                <a:pathLst>
                  <a:path w="37" h="88">
                    <a:moveTo>
                      <a:pt x="34" y="57"/>
                    </a:moveTo>
                    <a:cubicBezTo>
                      <a:pt x="33" y="55"/>
                      <a:pt x="30" y="53"/>
                      <a:pt x="27" y="51"/>
                    </a:cubicBezTo>
                    <a:cubicBezTo>
                      <a:pt x="27" y="51"/>
                      <a:pt x="27" y="52"/>
                      <a:pt x="27" y="53"/>
                    </a:cubicBezTo>
                    <a:cubicBezTo>
                      <a:pt x="24" y="57"/>
                      <a:pt x="16" y="44"/>
                      <a:pt x="15" y="35"/>
                    </a:cubicBezTo>
                    <a:cubicBezTo>
                      <a:pt x="14" y="27"/>
                      <a:pt x="19" y="23"/>
                      <a:pt x="16" y="15"/>
                    </a:cubicBezTo>
                    <a:cubicBezTo>
                      <a:pt x="13" y="9"/>
                      <a:pt x="11" y="3"/>
                      <a:pt x="13" y="1"/>
                    </a:cubicBezTo>
                    <a:cubicBezTo>
                      <a:pt x="11" y="0"/>
                      <a:pt x="8" y="1"/>
                      <a:pt x="6" y="1"/>
                    </a:cubicBezTo>
                    <a:cubicBezTo>
                      <a:pt x="7" y="4"/>
                      <a:pt x="10" y="10"/>
                      <a:pt x="10" y="12"/>
                    </a:cubicBezTo>
                    <a:cubicBezTo>
                      <a:pt x="10" y="14"/>
                      <a:pt x="7" y="11"/>
                      <a:pt x="6" y="14"/>
                    </a:cubicBezTo>
                    <a:cubicBezTo>
                      <a:pt x="5" y="17"/>
                      <a:pt x="4" y="30"/>
                      <a:pt x="7" y="32"/>
                    </a:cubicBezTo>
                    <a:cubicBezTo>
                      <a:pt x="9" y="35"/>
                      <a:pt x="2" y="33"/>
                      <a:pt x="2" y="35"/>
                    </a:cubicBezTo>
                    <a:cubicBezTo>
                      <a:pt x="2" y="38"/>
                      <a:pt x="1" y="46"/>
                      <a:pt x="0" y="46"/>
                    </a:cubicBezTo>
                    <a:cubicBezTo>
                      <a:pt x="0" y="47"/>
                      <a:pt x="1" y="49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3" y="51"/>
                      <a:pt x="8" y="57"/>
                      <a:pt x="10" y="57"/>
                    </a:cubicBezTo>
                    <a:cubicBezTo>
                      <a:pt x="12" y="56"/>
                      <a:pt x="18" y="53"/>
                      <a:pt x="19" y="58"/>
                    </a:cubicBezTo>
                    <a:cubicBezTo>
                      <a:pt x="20" y="63"/>
                      <a:pt x="16" y="71"/>
                      <a:pt x="17" y="73"/>
                    </a:cubicBezTo>
                    <a:cubicBezTo>
                      <a:pt x="17" y="75"/>
                      <a:pt x="26" y="88"/>
                      <a:pt x="27" y="86"/>
                    </a:cubicBezTo>
                    <a:cubicBezTo>
                      <a:pt x="28" y="85"/>
                      <a:pt x="25" y="79"/>
                      <a:pt x="28" y="76"/>
                    </a:cubicBezTo>
                    <a:cubicBezTo>
                      <a:pt x="31" y="73"/>
                      <a:pt x="35" y="77"/>
                      <a:pt x="34" y="69"/>
                    </a:cubicBezTo>
                    <a:cubicBezTo>
                      <a:pt x="34" y="61"/>
                      <a:pt x="37" y="61"/>
                      <a:pt x="34" y="5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2" name="Freeform 163"/>
              <p:cNvSpPr/>
              <p:nvPr/>
            </p:nvSpPr>
            <p:spPr bwMode="auto">
              <a:xfrm>
                <a:off x="7878763" y="3705225"/>
                <a:ext cx="73025" cy="57150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34" y="27"/>
                  </a:cxn>
                  <a:cxn ang="0">
                    <a:pos x="1" y="5"/>
                  </a:cxn>
                </a:cxnLst>
                <a:rect l="0" t="0" r="r" b="b"/>
                <a:pathLst>
                  <a:path w="38" h="30">
                    <a:moveTo>
                      <a:pt x="1" y="5"/>
                    </a:moveTo>
                    <a:cubicBezTo>
                      <a:pt x="0" y="0"/>
                      <a:pt x="38" y="25"/>
                      <a:pt x="34" y="27"/>
                    </a:cubicBezTo>
                    <a:cubicBezTo>
                      <a:pt x="30" y="30"/>
                      <a:pt x="2" y="9"/>
                      <a:pt x="1" y="5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3" name="Freeform 164"/>
              <p:cNvSpPr/>
              <p:nvPr/>
            </p:nvSpPr>
            <p:spPr bwMode="auto">
              <a:xfrm>
                <a:off x="5816600" y="2316163"/>
                <a:ext cx="166688" cy="111125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75" y="51"/>
                  </a:cxn>
                  <a:cxn ang="0">
                    <a:pos x="83" y="53"/>
                  </a:cxn>
                  <a:cxn ang="0">
                    <a:pos x="87" y="52"/>
                  </a:cxn>
                  <a:cxn ang="0">
                    <a:pos x="84" y="37"/>
                  </a:cxn>
                  <a:cxn ang="0">
                    <a:pos x="73" y="30"/>
                  </a:cxn>
                  <a:cxn ang="0">
                    <a:pos x="72" y="20"/>
                  </a:cxn>
                  <a:cxn ang="0">
                    <a:pos x="57" y="21"/>
                  </a:cxn>
                  <a:cxn ang="0">
                    <a:pos x="47" y="19"/>
                  </a:cxn>
                  <a:cxn ang="0">
                    <a:pos x="37" y="19"/>
                  </a:cxn>
                  <a:cxn ang="0">
                    <a:pos x="21" y="18"/>
                  </a:cxn>
                  <a:cxn ang="0">
                    <a:pos x="29" y="11"/>
                  </a:cxn>
                  <a:cxn ang="0">
                    <a:pos x="33" y="11"/>
                  </a:cxn>
                  <a:cxn ang="0">
                    <a:pos x="37" y="2"/>
                  </a:cxn>
                  <a:cxn ang="0">
                    <a:pos x="29" y="4"/>
                  </a:cxn>
                  <a:cxn ang="0">
                    <a:pos x="20" y="6"/>
                  </a:cxn>
                  <a:cxn ang="0">
                    <a:pos x="15" y="12"/>
                  </a:cxn>
                  <a:cxn ang="0">
                    <a:pos x="11" y="18"/>
                  </a:cxn>
                  <a:cxn ang="0">
                    <a:pos x="1" y="22"/>
                  </a:cxn>
                  <a:cxn ang="0">
                    <a:pos x="8" y="31"/>
                  </a:cxn>
                  <a:cxn ang="0">
                    <a:pos x="9" y="41"/>
                  </a:cxn>
                  <a:cxn ang="0">
                    <a:pos x="4" y="52"/>
                  </a:cxn>
                  <a:cxn ang="0">
                    <a:pos x="10" y="53"/>
                  </a:cxn>
                  <a:cxn ang="0">
                    <a:pos x="21" y="50"/>
                  </a:cxn>
                  <a:cxn ang="0">
                    <a:pos x="32" y="44"/>
                  </a:cxn>
                  <a:cxn ang="0">
                    <a:pos x="42" y="35"/>
                  </a:cxn>
                  <a:cxn ang="0">
                    <a:pos x="47" y="44"/>
                  </a:cxn>
                  <a:cxn ang="0">
                    <a:pos x="47" y="57"/>
                  </a:cxn>
                  <a:cxn ang="0">
                    <a:pos x="52" y="58"/>
                  </a:cxn>
                  <a:cxn ang="0">
                    <a:pos x="58" y="56"/>
                  </a:cxn>
                  <a:cxn ang="0">
                    <a:pos x="71" y="47"/>
                  </a:cxn>
                </a:cxnLst>
                <a:rect l="0" t="0" r="r" b="b"/>
                <a:pathLst>
                  <a:path w="87" h="58">
                    <a:moveTo>
                      <a:pt x="71" y="47"/>
                    </a:moveTo>
                    <a:cubicBezTo>
                      <a:pt x="73" y="49"/>
                      <a:pt x="73" y="51"/>
                      <a:pt x="75" y="51"/>
                    </a:cubicBezTo>
                    <a:cubicBezTo>
                      <a:pt x="77" y="50"/>
                      <a:pt x="81" y="51"/>
                      <a:pt x="83" y="53"/>
                    </a:cubicBezTo>
                    <a:cubicBezTo>
                      <a:pt x="85" y="53"/>
                      <a:pt x="87" y="52"/>
                      <a:pt x="87" y="52"/>
                    </a:cubicBezTo>
                    <a:cubicBezTo>
                      <a:pt x="87" y="52"/>
                      <a:pt x="85" y="41"/>
                      <a:pt x="84" y="37"/>
                    </a:cubicBezTo>
                    <a:cubicBezTo>
                      <a:pt x="84" y="34"/>
                      <a:pt x="73" y="30"/>
                      <a:pt x="73" y="3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59" y="22"/>
                      <a:pt x="57" y="21"/>
                    </a:cubicBezTo>
                    <a:cubicBezTo>
                      <a:pt x="55" y="20"/>
                      <a:pt x="50" y="23"/>
                      <a:pt x="47" y="19"/>
                    </a:cubicBezTo>
                    <a:cubicBezTo>
                      <a:pt x="45" y="16"/>
                      <a:pt x="41" y="22"/>
                      <a:pt x="37" y="19"/>
                    </a:cubicBezTo>
                    <a:cubicBezTo>
                      <a:pt x="33" y="16"/>
                      <a:pt x="22" y="20"/>
                      <a:pt x="21" y="18"/>
                    </a:cubicBezTo>
                    <a:cubicBezTo>
                      <a:pt x="21" y="15"/>
                      <a:pt x="26" y="11"/>
                      <a:pt x="29" y="11"/>
                    </a:cubicBezTo>
                    <a:cubicBezTo>
                      <a:pt x="30" y="11"/>
                      <a:pt x="31" y="11"/>
                      <a:pt x="33" y="11"/>
                    </a:cubicBezTo>
                    <a:cubicBezTo>
                      <a:pt x="34" y="9"/>
                      <a:pt x="37" y="3"/>
                      <a:pt x="37" y="2"/>
                    </a:cubicBezTo>
                    <a:cubicBezTo>
                      <a:pt x="36" y="0"/>
                      <a:pt x="32" y="2"/>
                      <a:pt x="29" y="4"/>
                    </a:cubicBezTo>
                    <a:cubicBezTo>
                      <a:pt x="26" y="6"/>
                      <a:pt x="21" y="3"/>
                      <a:pt x="20" y="6"/>
                    </a:cubicBezTo>
                    <a:cubicBezTo>
                      <a:pt x="19" y="9"/>
                      <a:pt x="18" y="12"/>
                      <a:pt x="15" y="12"/>
                    </a:cubicBezTo>
                    <a:cubicBezTo>
                      <a:pt x="12" y="12"/>
                      <a:pt x="14" y="17"/>
                      <a:pt x="11" y="18"/>
                    </a:cubicBezTo>
                    <a:cubicBezTo>
                      <a:pt x="8" y="19"/>
                      <a:pt x="1" y="19"/>
                      <a:pt x="1" y="22"/>
                    </a:cubicBezTo>
                    <a:cubicBezTo>
                      <a:pt x="0" y="25"/>
                      <a:pt x="8" y="27"/>
                      <a:pt x="8" y="31"/>
                    </a:cubicBezTo>
                    <a:cubicBezTo>
                      <a:pt x="7" y="34"/>
                      <a:pt x="12" y="38"/>
                      <a:pt x="9" y="41"/>
                    </a:cubicBezTo>
                    <a:cubicBezTo>
                      <a:pt x="6" y="43"/>
                      <a:pt x="4" y="46"/>
                      <a:pt x="4" y="52"/>
                    </a:cubicBezTo>
                    <a:cubicBezTo>
                      <a:pt x="7" y="54"/>
                      <a:pt x="9" y="55"/>
                      <a:pt x="10" y="53"/>
                    </a:cubicBezTo>
                    <a:cubicBezTo>
                      <a:pt x="11" y="49"/>
                      <a:pt x="21" y="53"/>
                      <a:pt x="21" y="50"/>
                    </a:cubicBezTo>
                    <a:cubicBezTo>
                      <a:pt x="21" y="47"/>
                      <a:pt x="32" y="48"/>
                      <a:pt x="32" y="44"/>
                    </a:cubicBezTo>
                    <a:cubicBezTo>
                      <a:pt x="32" y="41"/>
                      <a:pt x="38" y="34"/>
                      <a:pt x="42" y="35"/>
                    </a:cubicBezTo>
                    <a:cubicBezTo>
                      <a:pt x="46" y="35"/>
                      <a:pt x="42" y="42"/>
                      <a:pt x="47" y="44"/>
                    </a:cubicBezTo>
                    <a:cubicBezTo>
                      <a:pt x="51" y="46"/>
                      <a:pt x="44" y="54"/>
                      <a:pt x="47" y="57"/>
                    </a:cubicBezTo>
                    <a:cubicBezTo>
                      <a:pt x="48" y="58"/>
                      <a:pt x="50" y="58"/>
                      <a:pt x="52" y="58"/>
                    </a:cubicBezTo>
                    <a:cubicBezTo>
                      <a:pt x="54" y="57"/>
                      <a:pt x="56" y="56"/>
                      <a:pt x="58" y="56"/>
                    </a:cubicBezTo>
                    <a:cubicBezTo>
                      <a:pt x="63" y="52"/>
                      <a:pt x="69" y="46"/>
                      <a:pt x="71" y="4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4" name="Freeform 165"/>
              <p:cNvSpPr/>
              <p:nvPr/>
            </p:nvSpPr>
            <p:spPr bwMode="auto">
              <a:xfrm>
                <a:off x="2657475" y="2693988"/>
                <a:ext cx="19050" cy="39688"/>
              </a:xfrm>
              <a:custGeom>
                <a:avLst/>
                <a:gdLst/>
                <a:ahLst/>
                <a:cxnLst>
                  <a:cxn ang="0">
                    <a:pos x="8" y="19"/>
                  </a:cxn>
                  <a:cxn ang="0">
                    <a:pos x="4" y="15"/>
                  </a:cxn>
                  <a:cxn ang="0">
                    <a:pos x="0" y="7"/>
                  </a:cxn>
                  <a:cxn ang="0">
                    <a:pos x="4" y="4"/>
                  </a:cxn>
                  <a:cxn ang="0">
                    <a:pos x="5" y="12"/>
                  </a:cxn>
                  <a:cxn ang="0">
                    <a:pos x="8" y="19"/>
                  </a:cxn>
                </a:cxnLst>
                <a:rect l="0" t="0" r="r" b="b"/>
                <a:pathLst>
                  <a:path w="10" h="21">
                    <a:moveTo>
                      <a:pt x="8" y="19"/>
                    </a:moveTo>
                    <a:cubicBezTo>
                      <a:pt x="8" y="21"/>
                      <a:pt x="4" y="17"/>
                      <a:pt x="4" y="15"/>
                    </a:cubicBezTo>
                    <a:cubicBezTo>
                      <a:pt x="4" y="12"/>
                      <a:pt x="0" y="12"/>
                      <a:pt x="0" y="7"/>
                    </a:cubicBezTo>
                    <a:cubicBezTo>
                      <a:pt x="0" y="3"/>
                      <a:pt x="2" y="0"/>
                      <a:pt x="4" y="4"/>
                    </a:cubicBezTo>
                    <a:cubicBezTo>
                      <a:pt x="7" y="8"/>
                      <a:pt x="5" y="10"/>
                      <a:pt x="5" y="12"/>
                    </a:cubicBezTo>
                    <a:cubicBezTo>
                      <a:pt x="6" y="14"/>
                      <a:pt x="10" y="17"/>
                      <a:pt x="8" y="19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5" name="Freeform 166"/>
              <p:cNvSpPr/>
              <p:nvPr/>
            </p:nvSpPr>
            <p:spPr bwMode="auto">
              <a:xfrm>
                <a:off x="3013075" y="3021013"/>
                <a:ext cx="25400" cy="20638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2" y="4"/>
                  </a:cxn>
                  <a:cxn ang="0">
                    <a:pos x="11" y="2"/>
                  </a:cxn>
                  <a:cxn ang="0">
                    <a:pos x="11" y="8"/>
                  </a:cxn>
                  <a:cxn ang="0">
                    <a:pos x="3" y="10"/>
                  </a:cxn>
                </a:cxnLst>
                <a:rect l="0" t="0" r="r" b="b"/>
                <a:pathLst>
                  <a:path w="13" h="11">
                    <a:moveTo>
                      <a:pt x="3" y="10"/>
                    </a:moveTo>
                    <a:cubicBezTo>
                      <a:pt x="1" y="8"/>
                      <a:pt x="5" y="5"/>
                      <a:pt x="2" y="4"/>
                    </a:cubicBezTo>
                    <a:cubicBezTo>
                      <a:pt x="0" y="3"/>
                      <a:pt x="8" y="0"/>
                      <a:pt x="11" y="2"/>
                    </a:cubicBezTo>
                    <a:cubicBezTo>
                      <a:pt x="13" y="4"/>
                      <a:pt x="13" y="7"/>
                      <a:pt x="11" y="8"/>
                    </a:cubicBezTo>
                    <a:cubicBezTo>
                      <a:pt x="9" y="9"/>
                      <a:pt x="4" y="11"/>
                      <a:pt x="3" y="1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6" name="Freeform 167"/>
              <p:cNvSpPr/>
              <p:nvPr/>
            </p:nvSpPr>
            <p:spPr bwMode="auto">
              <a:xfrm>
                <a:off x="5286375" y="2305050"/>
                <a:ext cx="71438" cy="61913"/>
              </a:xfrm>
              <a:custGeom>
                <a:avLst/>
                <a:gdLst/>
                <a:ahLst/>
                <a:cxnLst>
                  <a:cxn ang="0">
                    <a:pos x="35" y="26"/>
                  </a:cxn>
                  <a:cxn ang="0">
                    <a:pos x="28" y="17"/>
                  </a:cxn>
                  <a:cxn ang="0">
                    <a:pos x="24" y="8"/>
                  </a:cxn>
                  <a:cxn ang="0">
                    <a:pos x="21" y="2"/>
                  </a:cxn>
                  <a:cxn ang="0">
                    <a:pos x="11" y="1"/>
                  </a:cxn>
                  <a:cxn ang="0">
                    <a:pos x="0" y="3"/>
                  </a:cxn>
                  <a:cxn ang="0">
                    <a:pos x="2" y="12"/>
                  </a:cxn>
                  <a:cxn ang="0">
                    <a:pos x="11" y="16"/>
                  </a:cxn>
                  <a:cxn ang="0">
                    <a:pos x="13" y="20"/>
                  </a:cxn>
                  <a:cxn ang="0">
                    <a:pos x="14" y="20"/>
                  </a:cxn>
                  <a:cxn ang="0">
                    <a:pos x="17" y="22"/>
                  </a:cxn>
                  <a:cxn ang="0">
                    <a:pos x="22" y="25"/>
                  </a:cxn>
                  <a:cxn ang="0">
                    <a:pos x="28" y="27"/>
                  </a:cxn>
                  <a:cxn ang="0">
                    <a:pos x="30" y="33"/>
                  </a:cxn>
                  <a:cxn ang="0">
                    <a:pos x="37" y="31"/>
                  </a:cxn>
                  <a:cxn ang="0">
                    <a:pos x="35" y="26"/>
                  </a:cxn>
                </a:cxnLst>
                <a:rect l="0" t="0" r="r" b="b"/>
                <a:pathLst>
                  <a:path w="37" h="33">
                    <a:moveTo>
                      <a:pt x="35" y="26"/>
                    </a:moveTo>
                    <a:cubicBezTo>
                      <a:pt x="35" y="23"/>
                      <a:pt x="28" y="21"/>
                      <a:pt x="28" y="17"/>
                    </a:cubicBezTo>
                    <a:cubicBezTo>
                      <a:pt x="28" y="14"/>
                      <a:pt x="23" y="11"/>
                      <a:pt x="24" y="8"/>
                    </a:cubicBezTo>
                    <a:cubicBezTo>
                      <a:pt x="24" y="6"/>
                      <a:pt x="22" y="4"/>
                      <a:pt x="21" y="2"/>
                    </a:cubicBezTo>
                    <a:cubicBezTo>
                      <a:pt x="18" y="1"/>
                      <a:pt x="14" y="0"/>
                      <a:pt x="11" y="1"/>
                    </a:cubicBezTo>
                    <a:cubicBezTo>
                      <a:pt x="7" y="1"/>
                      <a:pt x="4" y="2"/>
                      <a:pt x="0" y="3"/>
                    </a:cubicBezTo>
                    <a:cubicBezTo>
                      <a:pt x="2" y="6"/>
                      <a:pt x="0" y="7"/>
                      <a:pt x="2" y="12"/>
                    </a:cubicBezTo>
                    <a:cubicBezTo>
                      <a:pt x="4" y="17"/>
                      <a:pt x="9" y="14"/>
                      <a:pt x="11" y="16"/>
                    </a:cubicBezTo>
                    <a:cubicBezTo>
                      <a:pt x="11" y="16"/>
                      <a:pt x="12" y="18"/>
                      <a:pt x="13" y="20"/>
                    </a:cubicBezTo>
                    <a:cubicBezTo>
                      <a:pt x="13" y="20"/>
                      <a:pt x="13" y="20"/>
                      <a:pt x="14" y="20"/>
                    </a:cubicBezTo>
                    <a:cubicBezTo>
                      <a:pt x="16" y="20"/>
                      <a:pt x="16" y="21"/>
                      <a:pt x="17" y="22"/>
                    </a:cubicBezTo>
                    <a:cubicBezTo>
                      <a:pt x="19" y="23"/>
                      <a:pt x="21" y="24"/>
                      <a:pt x="22" y="25"/>
                    </a:cubicBezTo>
                    <a:cubicBezTo>
                      <a:pt x="24" y="25"/>
                      <a:pt x="25" y="23"/>
                      <a:pt x="28" y="27"/>
                    </a:cubicBezTo>
                    <a:cubicBezTo>
                      <a:pt x="30" y="29"/>
                      <a:pt x="30" y="30"/>
                      <a:pt x="30" y="33"/>
                    </a:cubicBezTo>
                    <a:cubicBezTo>
                      <a:pt x="33" y="33"/>
                      <a:pt x="35" y="32"/>
                      <a:pt x="37" y="31"/>
                    </a:cubicBezTo>
                    <a:cubicBezTo>
                      <a:pt x="36" y="29"/>
                      <a:pt x="35" y="27"/>
                      <a:pt x="35" y="26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7" name="Freeform 168"/>
              <p:cNvSpPr>
                <a:spLocks noEditPoints="1"/>
              </p:cNvSpPr>
              <p:nvPr/>
            </p:nvSpPr>
            <p:spPr bwMode="auto">
              <a:xfrm>
                <a:off x="5319713" y="2290763"/>
                <a:ext cx="106363" cy="87313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43" y="2"/>
                  </a:cxn>
                  <a:cxn ang="0">
                    <a:pos x="35" y="8"/>
                  </a:cxn>
                  <a:cxn ang="0">
                    <a:pos x="30" y="8"/>
                  </a:cxn>
                  <a:cxn ang="0">
                    <a:pos x="22" y="2"/>
                  </a:cxn>
                  <a:cxn ang="0">
                    <a:pos x="18" y="0"/>
                  </a:cxn>
                  <a:cxn ang="0">
                    <a:pos x="16" y="4"/>
                  </a:cxn>
                  <a:cxn ang="0">
                    <a:pos x="20" y="9"/>
                  </a:cxn>
                  <a:cxn ang="0">
                    <a:pos x="11" y="9"/>
                  </a:cxn>
                  <a:cxn ang="0">
                    <a:pos x="3" y="6"/>
                  </a:cxn>
                  <a:cxn ang="0">
                    <a:pos x="7" y="15"/>
                  </a:cxn>
                  <a:cxn ang="0">
                    <a:pos x="11" y="24"/>
                  </a:cxn>
                  <a:cxn ang="0">
                    <a:pos x="18" y="33"/>
                  </a:cxn>
                  <a:cxn ang="0">
                    <a:pos x="20" y="38"/>
                  </a:cxn>
                  <a:cxn ang="0">
                    <a:pos x="34" y="30"/>
                  </a:cxn>
                  <a:cxn ang="0">
                    <a:pos x="36" y="40"/>
                  </a:cxn>
                  <a:cxn ang="0">
                    <a:pos x="44" y="46"/>
                  </a:cxn>
                  <a:cxn ang="0">
                    <a:pos x="46" y="39"/>
                  </a:cxn>
                  <a:cxn ang="0">
                    <a:pos x="53" y="15"/>
                  </a:cxn>
                  <a:cxn ang="0">
                    <a:pos x="5" y="32"/>
                  </a:cxn>
                  <a:cxn ang="0">
                    <a:pos x="0" y="29"/>
                  </a:cxn>
                  <a:cxn ang="0">
                    <a:pos x="3" y="35"/>
                  </a:cxn>
                  <a:cxn ang="0">
                    <a:pos x="11" y="40"/>
                  </a:cxn>
                  <a:cxn ang="0">
                    <a:pos x="13" y="40"/>
                  </a:cxn>
                  <a:cxn ang="0">
                    <a:pos x="11" y="34"/>
                  </a:cxn>
                  <a:cxn ang="0">
                    <a:pos x="5" y="32"/>
                  </a:cxn>
                </a:cxnLst>
                <a:rect l="0" t="0" r="r" b="b"/>
                <a:pathLst>
                  <a:path w="56" h="46">
                    <a:moveTo>
                      <a:pt x="53" y="15"/>
                    </a:moveTo>
                    <a:cubicBezTo>
                      <a:pt x="51" y="13"/>
                      <a:pt x="47" y="8"/>
                      <a:pt x="43" y="2"/>
                    </a:cubicBezTo>
                    <a:cubicBezTo>
                      <a:pt x="41" y="6"/>
                      <a:pt x="36" y="5"/>
                      <a:pt x="35" y="8"/>
                    </a:cubicBezTo>
                    <a:cubicBezTo>
                      <a:pt x="34" y="10"/>
                      <a:pt x="32" y="7"/>
                      <a:pt x="30" y="8"/>
                    </a:cubicBezTo>
                    <a:cubicBezTo>
                      <a:pt x="29" y="8"/>
                      <a:pt x="25" y="2"/>
                      <a:pt x="22" y="2"/>
                    </a:cubicBezTo>
                    <a:cubicBezTo>
                      <a:pt x="21" y="1"/>
                      <a:pt x="20" y="1"/>
                      <a:pt x="18" y="0"/>
                    </a:cubicBezTo>
                    <a:cubicBezTo>
                      <a:pt x="17" y="2"/>
                      <a:pt x="16" y="3"/>
                      <a:pt x="16" y="4"/>
                    </a:cubicBezTo>
                    <a:cubicBezTo>
                      <a:pt x="17" y="6"/>
                      <a:pt x="21" y="8"/>
                      <a:pt x="20" y="9"/>
                    </a:cubicBezTo>
                    <a:cubicBezTo>
                      <a:pt x="18" y="11"/>
                      <a:pt x="13" y="10"/>
                      <a:pt x="11" y="9"/>
                    </a:cubicBezTo>
                    <a:cubicBezTo>
                      <a:pt x="9" y="7"/>
                      <a:pt x="4" y="4"/>
                      <a:pt x="3" y="6"/>
                    </a:cubicBezTo>
                    <a:cubicBezTo>
                      <a:pt x="2" y="8"/>
                      <a:pt x="8" y="13"/>
                      <a:pt x="7" y="15"/>
                    </a:cubicBezTo>
                    <a:cubicBezTo>
                      <a:pt x="6" y="18"/>
                      <a:pt x="11" y="21"/>
                      <a:pt x="11" y="24"/>
                    </a:cubicBezTo>
                    <a:cubicBezTo>
                      <a:pt x="11" y="28"/>
                      <a:pt x="18" y="30"/>
                      <a:pt x="18" y="33"/>
                    </a:cubicBezTo>
                    <a:cubicBezTo>
                      <a:pt x="18" y="34"/>
                      <a:pt x="19" y="36"/>
                      <a:pt x="20" y="38"/>
                    </a:cubicBezTo>
                    <a:cubicBezTo>
                      <a:pt x="26" y="36"/>
                      <a:pt x="30" y="32"/>
                      <a:pt x="34" y="30"/>
                    </a:cubicBezTo>
                    <a:cubicBezTo>
                      <a:pt x="39" y="27"/>
                      <a:pt x="37" y="38"/>
                      <a:pt x="36" y="40"/>
                    </a:cubicBezTo>
                    <a:cubicBezTo>
                      <a:pt x="35" y="41"/>
                      <a:pt x="40" y="44"/>
                      <a:pt x="44" y="46"/>
                    </a:cubicBezTo>
                    <a:cubicBezTo>
                      <a:pt x="44" y="43"/>
                      <a:pt x="44" y="41"/>
                      <a:pt x="46" y="39"/>
                    </a:cubicBezTo>
                    <a:cubicBezTo>
                      <a:pt x="52" y="32"/>
                      <a:pt x="56" y="21"/>
                      <a:pt x="53" y="15"/>
                    </a:cubicBezTo>
                    <a:close/>
                    <a:moveTo>
                      <a:pt x="5" y="32"/>
                    </a:moveTo>
                    <a:cubicBezTo>
                      <a:pt x="4" y="31"/>
                      <a:pt x="2" y="30"/>
                      <a:pt x="0" y="29"/>
                    </a:cubicBezTo>
                    <a:cubicBezTo>
                      <a:pt x="0" y="31"/>
                      <a:pt x="0" y="34"/>
                      <a:pt x="3" y="35"/>
                    </a:cubicBezTo>
                    <a:cubicBezTo>
                      <a:pt x="8" y="37"/>
                      <a:pt x="1" y="38"/>
                      <a:pt x="11" y="40"/>
                    </a:cubicBezTo>
                    <a:cubicBezTo>
                      <a:pt x="12" y="40"/>
                      <a:pt x="12" y="40"/>
                      <a:pt x="13" y="40"/>
                    </a:cubicBezTo>
                    <a:cubicBezTo>
                      <a:pt x="13" y="37"/>
                      <a:pt x="13" y="36"/>
                      <a:pt x="11" y="34"/>
                    </a:cubicBezTo>
                    <a:cubicBezTo>
                      <a:pt x="8" y="30"/>
                      <a:pt x="7" y="32"/>
                      <a:pt x="5" y="32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8" name="Freeform 169"/>
              <p:cNvSpPr/>
              <p:nvPr/>
            </p:nvSpPr>
            <p:spPr bwMode="auto">
              <a:xfrm>
                <a:off x="5661025" y="2381250"/>
                <a:ext cx="309563" cy="220663"/>
              </a:xfrm>
              <a:custGeom>
                <a:avLst/>
                <a:gdLst/>
                <a:ahLst/>
                <a:cxnLst>
                  <a:cxn ang="0">
                    <a:pos x="156" y="17"/>
                  </a:cxn>
                  <a:cxn ang="0">
                    <a:pos x="152" y="13"/>
                  </a:cxn>
                  <a:cxn ang="0">
                    <a:pos x="139" y="22"/>
                  </a:cxn>
                  <a:cxn ang="0">
                    <a:pos x="134" y="24"/>
                  </a:cxn>
                  <a:cxn ang="0">
                    <a:pos x="128" y="23"/>
                  </a:cxn>
                  <a:cxn ang="0">
                    <a:pos x="128" y="10"/>
                  </a:cxn>
                  <a:cxn ang="0">
                    <a:pos x="123" y="1"/>
                  </a:cxn>
                  <a:cxn ang="0">
                    <a:pos x="113" y="10"/>
                  </a:cxn>
                  <a:cxn ang="0">
                    <a:pos x="102" y="16"/>
                  </a:cxn>
                  <a:cxn ang="0">
                    <a:pos x="91" y="19"/>
                  </a:cxn>
                  <a:cxn ang="0">
                    <a:pos x="81" y="16"/>
                  </a:cxn>
                  <a:cxn ang="0">
                    <a:pos x="72" y="13"/>
                  </a:cxn>
                  <a:cxn ang="0">
                    <a:pos x="62" y="11"/>
                  </a:cxn>
                  <a:cxn ang="0">
                    <a:pos x="53" y="17"/>
                  </a:cxn>
                  <a:cxn ang="0">
                    <a:pos x="47" y="28"/>
                  </a:cxn>
                  <a:cxn ang="0">
                    <a:pos x="31" y="37"/>
                  </a:cxn>
                  <a:cxn ang="0">
                    <a:pos x="21" y="41"/>
                  </a:cxn>
                  <a:cxn ang="0">
                    <a:pos x="13" y="38"/>
                  </a:cxn>
                  <a:cxn ang="0">
                    <a:pos x="8" y="44"/>
                  </a:cxn>
                  <a:cxn ang="0">
                    <a:pos x="3" y="53"/>
                  </a:cxn>
                  <a:cxn ang="0">
                    <a:pos x="2" y="62"/>
                  </a:cxn>
                  <a:cxn ang="0">
                    <a:pos x="2" y="74"/>
                  </a:cxn>
                  <a:cxn ang="0">
                    <a:pos x="4" y="87"/>
                  </a:cxn>
                  <a:cxn ang="0">
                    <a:pos x="15" y="93"/>
                  </a:cxn>
                  <a:cxn ang="0">
                    <a:pos x="3" y="109"/>
                  </a:cxn>
                  <a:cxn ang="0">
                    <a:pos x="6" y="113"/>
                  </a:cxn>
                  <a:cxn ang="0">
                    <a:pos x="23" y="115"/>
                  </a:cxn>
                  <a:cxn ang="0">
                    <a:pos x="68" y="109"/>
                  </a:cxn>
                  <a:cxn ang="0">
                    <a:pos x="67" y="98"/>
                  </a:cxn>
                  <a:cxn ang="0">
                    <a:pos x="76" y="93"/>
                  </a:cxn>
                  <a:cxn ang="0">
                    <a:pos x="84" y="91"/>
                  </a:cxn>
                  <a:cxn ang="0">
                    <a:pos x="96" y="87"/>
                  </a:cxn>
                  <a:cxn ang="0">
                    <a:pos x="101" y="82"/>
                  </a:cxn>
                  <a:cxn ang="0">
                    <a:pos x="105" y="70"/>
                  </a:cxn>
                  <a:cxn ang="0">
                    <a:pos x="113" y="65"/>
                  </a:cxn>
                  <a:cxn ang="0">
                    <a:pos x="109" y="58"/>
                  </a:cxn>
                  <a:cxn ang="0">
                    <a:pos x="122" y="58"/>
                  </a:cxn>
                  <a:cxn ang="0">
                    <a:pos x="123" y="49"/>
                  </a:cxn>
                  <a:cxn ang="0">
                    <a:pos x="128" y="41"/>
                  </a:cxn>
                  <a:cxn ang="0">
                    <a:pos x="126" y="34"/>
                  </a:cxn>
                  <a:cxn ang="0">
                    <a:pos x="128" y="29"/>
                  </a:cxn>
                  <a:cxn ang="0">
                    <a:pos x="129" y="28"/>
                  </a:cxn>
                  <a:cxn ang="0">
                    <a:pos x="135" y="26"/>
                  </a:cxn>
                  <a:cxn ang="0">
                    <a:pos x="150" y="21"/>
                  </a:cxn>
                  <a:cxn ang="0">
                    <a:pos x="162" y="18"/>
                  </a:cxn>
                  <a:cxn ang="0">
                    <a:pos x="156" y="17"/>
                  </a:cxn>
                </a:cxnLst>
                <a:rect l="0" t="0" r="r" b="b"/>
                <a:pathLst>
                  <a:path w="162" h="116">
                    <a:moveTo>
                      <a:pt x="156" y="17"/>
                    </a:moveTo>
                    <a:cubicBezTo>
                      <a:pt x="154" y="17"/>
                      <a:pt x="154" y="15"/>
                      <a:pt x="152" y="13"/>
                    </a:cubicBezTo>
                    <a:cubicBezTo>
                      <a:pt x="150" y="12"/>
                      <a:pt x="144" y="18"/>
                      <a:pt x="139" y="22"/>
                    </a:cubicBezTo>
                    <a:cubicBezTo>
                      <a:pt x="137" y="22"/>
                      <a:pt x="135" y="23"/>
                      <a:pt x="134" y="24"/>
                    </a:cubicBezTo>
                    <a:cubicBezTo>
                      <a:pt x="131" y="24"/>
                      <a:pt x="129" y="24"/>
                      <a:pt x="128" y="23"/>
                    </a:cubicBezTo>
                    <a:cubicBezTo>
                      <a:pt x="125" y="20"/>
                      <a:pt x="132" y="12"/>
                      <a:pt x="128" y="10"/>
                    </a:cubicBezTo>
                    <a:cubicBezTo>
                      <a:pt x="123" y="8"/>
                      <a:pt x="127" y="1"/>
                      <a:pt x="123" y="1"/>
                    </a:cubicBezTo>
                    <a:cubicBezTo>
                      <a:pt x="119" y="0"/>
                      <a:pt x="113" y="7"/>
                      <a:pt x="113" y="10"/>
                    </a:cubicBezTo>
                    <a:cubicBezTo>
                      <a:pt x="113" y="14"/>
                      <a:pt x="102" y="13"/>
                      <a:pt x="102" y="16"/>
                    </a:cubicBezTo>
                    <a:cubicBezTo>
                      <a:pt x="102" y="19"/>
                      <a:pt x="92" y="15"/>
                      <a:pt x="91" y="19"/>
                    </a:cubicBezTo>
                    <a:cubicBezTo>
                      <a:pt x="89" y="22"/>
                      <a:pt x="84" y="16"/>
                      <a:pt x="81" y="16"/>
                    </a:cubicBezTo>
                    <a:cubicBezTo>
                      <a:pt x="78" y="16"/>
                      <a:pt x="76" y="12"/>
                      <a:pt x="72" y="13"/>
                    </a:cubicBezTo>
                    <a:cubicBezTo>
                      <a:pt x="68" y="14"/>
                      <a:pt x="65" y="12"/>
                      <a:pt x="62" y="11"/>
                    </a:cubicBezTo>
                    <a:cubicBezTo>
                      <a:pt x="59" y="11"/>
                      <a:pt x="57" y="18"/>
                      <a:pt x="53" y="17"/>
                    </a:cubicBezTo>
                    <a:cubicBezTo>
                      <a:pt x="50" y="15"/>
                      <a:pt x="48" y="23"/>
                      <a:pt x="47" y="28"/>
                    </a:cubicBezTo>
                    <a:cubicBezTo>
                      <a:pt x="45" y="32"/>
                      <a:pt x="30" y="32"/>
                      <a:pt x="31" y="37"/>
                    </a:cubicBezTo>
                    <a:cubicBezTo>
                      <a:pt x="31" y="42"/>
                      <a:pt x="22" y="44"/>
                      <a:pt x="21" y="41"/>
                    </a:cubicBezTo>
                    <a:cubicBezTo>
                      <a:pt x="20" y="38"/>
                      <a:pt x="14" y="39"/>
                      <a:pt x="13" y="38"/>
                    </a:cubicBezTo>
                    <a:cubicBezTo>
                      <a:pt x="11" y="38"/>
                      <a:pt x="7" y="39"/>
                      <a:pt x="8" y="44"/>
                    </a:cubicBezTo>
                    <a:cubicBezTo>
                      <a:pt x="8" y="48"/>
                      <a:pt x="4" y="51"/>
                      <a:pt x="3" y="53"/>
                    </a:cubicBezTo>
                    <a:cubicBezTo>
                      <a:pt x="3" y="54"/>
                      <a:pt x="0" y="60"/>
                      <a:pt x="2" y="62"/>
                    </a:cubicBezTo>
                    <a:cubicBezTo>
                      <a:pt x="4" y="65"/>
                      <a:pt x="0" y="70"/>
                      <a:pt x="2" y="74"/>
                    </a:cubicBezTo>
                    <a:cubicBezTo>
                      <a:pt x="4" y="79"/>
                      <a:pt x="3" y="86"/>
                      <a:pt x="4" y="87"/>
                    </a:cubicBezTo>
                    <a:cubicBezTo>
                      <a:pt x="5" y="89"/>
                      <a:pt x="13" y="88"/>
                      <a:pt x="15" y="93"/>
                    </a:cubicBezTo>
                    <a:cubicBezTo>
                      <a:pt x="17" y="98"/>
                      <a:pt x="4" y="107"/>
                      <a:pt x="3" y="109"/>
                    </a:cubicBezTo>
                    <a:cubicBezTo>
                      <a:pt x="3" y="110"/>
                      <a:pt x="4" y="112"/>
                      <a:pt x="6" y="113"/>
                    </a:cubicBezTo>
                    <a:cubicBezTo>
                      <a:pt x="11" y="113"/>
                      <a:pt x="17" y="114"/>
                      <a:pt x="23" y="115"/>
                    </a:cubicBezTo>
                    <a:cubicBezTo>
                      <a:pt x="30" y="116"/>
                      <a:pt x="68" y="111"/>
                      <a:pt x="68" y="109"/>
                    </a:cubicBezTo>
                    <a:cubicBezTo>
                      <a:pt x="69" y="108"/>
                      <a:pt x="67" y="100"/>
                      <a:pt x="67" y="98"/>
                    </a:cubicBezTo>
                    <a:cubicBezTo>
                      <a:pt x="68" y="96"/>
                      <a:pt x="72" y="92"/>
                      <a:pt x="76" y="93"/>
                    </a:cubicBezTo>
                    <a:cubicBezTo>
                      <a:pt x="80" y="93"/>
                      <a:pt x="84" y="94"/>
                      <a:pt x="84" y="91"/>
                    </a:cubicBezTo>
                    <a:cubicBezTo>
                      <a:pt x="84" y="88"/>
                      <a:pt x="95" y="84"/>
                      <a:pt x="96" y="87"/>
                    </a:cubicBezTo>
                    <a:cubicBezTo>
                      <a:pt x="97" y="89"/>
                      <a:pt x="101" y="88"/>
                      <a:pt x="101" y="82"/>
                    </a:cubicBezTo>
                    <a:cubicBezTo>
                      <a:pt x="102" y="75"/>
                      <a:pt x="101" y="70"/>
                      <a:pt x="105" y="70"/>
                    </a:cubicBezTo>
                    <a:cubicBezTo>
                      <a:pt x="109" y="69"/>
                      <a:pt x="113" y="67"/>
                      <a:pt x="113" y="65"/>
                    </a:cubicBezTo>
                    <a:cubicBezTo>
                      <a:pt x="112" y="63"/>
                      <a:pt x="108" y="59"/>
                      <a:pt x="109" y="58"/>
                    </a:cubicBezTo>
                    <a:cubicBezTo>
                      <a:pt x="110" y="56"/>
                      <a:pt x="120" y="61"/>
                      <a:pt x="122" y="58"/>
                    </a:cubicBezTo>
                    <a:cubicBezTo>
                      <a:pt x="123" y="55"/>
                      <a:pt x="121" y="52"/>
                      <a:pt x="123" y="49"/>
                    </a:cubicBezTo>
                    <a:cubicBezTo>
                      <a:pt x="124" y="46"/>
                      <a:pt x="128" y="44"/>
                      <a:pt x="128" y="41"/>
                    </a:cubicBezTo>
                    <a:cubicBezTo>
                      <a:pt x="128" y="38"/>
                      <a:pt x="128" y="37"/>
                      <a:pt x="126" y="34"/>
                    </a:cubicBezTo>
                    <a:cubicBezTo>
                      <a:pt x="124" y="32"/>
                      <a:pt x="125" y="29"/>
                      <a:pt x="128" y="29"/>
                    </a:cubicBezTo>
                    <a:cubicBezTo>
                      <a:pt x="128" y="28"/>
                      <a:pt x="129" y="28"/>
                      <a:pt x="129" y="28"/>
                    </a:cubicBezTo>
                    <a:cubicBezTo>
                      <a:pt x="132" y="27"/>
                      <a:pt x="134" y="27"/>
                      <a:pt x="135" y="26"/>
                    </a:cubicBezTo>
                    <a:cubicBezTo>
                      <a:pt x="139" y="23"/>
                      <a:pt x="147" y="20"/>
                      <a:pt x="150" y="21"/>
                    </a:cubicBezTo>
                    <a:cubicBezTo>
                      <a:pt x="153" y="22"/>
                      <a:pt x="158" y="21"/>
                      <a:pt x="162" y="18"/>
                    </a:cubicBezTo>
                    <a:cubicBezTo>
                      <a:pt x="160" y="17"/>
                      <a:pt x="157" y="16"/>
                      <a:pt x="156" y="1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69" name="Freeform 170"/>
              <p:cNvSpPr/>
              <p:nvPr/>
            </p:nvSpPr>
            <p:spPr bwMode="auto">
              <a:xfrm>
                <a:off x="5673725" y="2414588"/>
                <a:ext cx="355600" cy="320675"/>
              </a:xfrm>
              <a:custGeom>
                <a:avLst/>
                <a:gdLst/>
                <a:ahLst/>
                <a:cxnLst>
                  <a:cxn ang="0">
                    <a:pos x="172" y="9"/>
                  </a:cxn>
                  <a:cxn ang="0">
                    <a:pos x="158" y="1"/>
                  </a:cxn>
                  <a:cxn ang="0">
                    <a:pos x="144" y="3"/>
                  </a:cxn>
                  <a:cxn ang="0">
                    <a:pos x="123" y="10"/>
                  </a:cxn>
                  <a:cxn ang="0">
                    <a:pos x="120" y="16"/>
                  </a:cxn>
                  <a:cxn ang="0">
                    <a:pos x="117" y="31"/>
                  </a:cxn>
                  <a:cxn ang="0">
                    <a:pos x="103" y="40"/>
                  </a:cxn>
                  <a:cxn ang="0">
                    <a:pos x="99" y="52"/>
                  </a:cxn>
                  <a:cxn ang="0">
                    <a:pos x="90" y="69"/>
                  </a:cxn>
                  <a:cxn ang="0">
                    <a:pos x="70" y="75"/>
                  </a:cxn>
                  <a:cxn ang="0">
                    <a:pos x="62" y="91"/>
                  </a:cxn>
                  <a:cxn ang="0">
                    <a:pos x="0" y="95"/>
                  </a:cxn>
                  <a:cxn ang="0">
                    <a:pos x="17" y="111"/>
                  </a:cxn>
                  <a:cxn ang="0">
                    <a:pos x="25" y="132"/>
                  </a:cxn>
                  <a:cxn ang="0">
                    <a:pos x="7" y="146"/>
                  </a:cxn>
                  <a:cxn ang="0">
                    <a:pos x="29" y="148"/>
                  </a:cxn>
                  <a:cxn ang="0">
                    <a:pos x="55" y="146"/>
                  </a:cxn>
                  <a:cxn ang="0">
                    <a:pos x="70" y="155"/>
                  </a:cxn>
                  <a:cxn ang="0">
                    <a:pos x="82" y="167"/>
                  </a:cxn>
                  <a:cxn ang="0">
                    <a:pos x="84" y="167"/>
                  </a:cxn>
                  <a:cxn ang="0">
                    <a:pos x="105" y="160"/>
                  </a:cxn>
                  <a:cxn ang="0">
                    <a:pos x="110" y="147"/>
                  </a:cxn>
                  <a:cxn ang="0">
                    <a:pos x="98" y="128"/>
                  </a:cxn>
                  <a:cxn ang="0">
                    <a:pos x="114" y="118"/>
                  </a:cxn>
                  <a:cxn ang="0">
                    <a:pos x="128" y="109"/>
                  </a:cxn>
                  <a:cxn ang="0">
                    <a:pos x="142" y="91"/>
                  </a:cxn>
                  <a:cxn ang="0">
                    <a:pos x="154" y="80"/>
                  </a:cxn>
                  <a:cxn ang="0">
                    <a:pos x="162" y="63"/>
                  </a:cxn>
                  <a:cxn ang="0">
                    <a:pos x="150" y="47"/>
                  </a:cxn>
                  <a:cxn ang="0">
                    <a:pos x="154" y="30"/>
                  </a:cxn>
                  <a:cxn ang="0">
                    <a:pos x="182" y="29"/>
                  </a:cxn>
                  <a:cxn ang="0">
                    <a:pos x="177" y="17"/>
                  </a:cxn>
                </a:cxnLst>
                <a:rect l="0" t="0" r="r" b="b"/>
                <a:pathLst>
                  <a:path w="186" h="168">
                    <a:moveTo>
                      <a:pt x="177" y="17"/>
                    </a:moveTo>
                    <a:cubicBezTo>
                      <a:pt x="172" y="15"/>
                      <a:pt x="172" y="10"/>
                      <a:pt x="172" y="9"/>
                    </a:cubicBezTo>
                    <a:cubicBezTo>
                      <a:pt x="172" y="7"/>
                      <a:pt x="166" y="4"/>
                      <a:pt x="161" y="0"/>
                    </a:cubicBezTo>
                    <a:cubicBezTo>
                      <a:pt x="161" y="1"/>
                      <a:pt x="159" y="1"/>
                      <a:pt x="158" y="1"/>
                    </a:cubicBezTo>
                    <a:cubicBezTo>
                      <a:pt x="157" y="1"/>
                      <a:pt x="157" y="0"/>
                      <a:pt x="156" y="0"/>
                    </a:cubicBezTo>
                    <a:cubicBezTo>
                      <a:pt x="152" y="3"/>
                      <a:pt x="147" y="4"/>
                      <a:pt x="144" y="3"/>
                    </a:cubicBezTo>
                    <a:cubicBezTo>
                      <a:pt x="141" y="2"/>
                      <a:pt x="133" y="5"/>
                      <a:pt x="129" y="8"/>
                    </a:cubicBezTo>
                    <a:cubicBezTo>
                      <a:pt x="128" y="9"/>
                      <a:pt x="126" y="9"/>
                      <a:pt x="123" y="10"/>
                    </a:cubicBezTo>
                    <a:cubicBezTo>
                      <a:pt x="123" y="10"/>
                      <a:pt x="122" y="10"/>
                      <a:pt x="122" y="11"/>
                    </a:cubicBezTo>
                    <a:cubicBezTo>
                      <a:pt x="119" y="11"/>
                      <a:pt x="118" y="14"/>
                      <a:pt x="120" y="16"/>
                    </a:cubicBezTo>
                    <a:cubicBezTo>
                      <a:pt x="122" y="19"/>
                      <a:pt x="122" y="20"/>
                      <a:pt x="122" y="23"/>
                    </a:cubicBezTo>
                    <a:cubicBezTo>
                      <a:pt x="122" y="26"/>
                      <a:pt x="118" y="28"/>
                      <a:pt x="117" y="31"/>
                    </a:cubicBezTo>
                    <a:cubicBezTo>
                      <a:pt x="115" y="34"/>
                      <a:pt x="117" y="37"/>
                      <a:pt x="116" y="40"/>
                    </a:cubicBezTo>
                    <a:cubicBezTo>
                      <a:pt x="114" y="43"/>
                      <a:pt x="104" y="38"/>
                      <a:pt x="103" y="40"/>
                    </a:cubicBezTo>
                    <a:cubicBezTo>
                      <a:pt x="102" y="41"/>
                      <a:pt x="106" y="45"/>
                      <a:pt x="107" y="47"/>
                    </a:cubicBezTo>
                    <a:cubicBezTo>
                      <a:pt x="107" y="49"/>
                      <a:pt x="103" y="51"/>
                      <a:pt x="99" y="52"/>
                    </a:cubicBezTo>
                    <a:cubicBezTo>
                      <a:pt x="95" y="52"/>
                      <a:pt x="96" y="57"/>
                      <a:pt x="95" y="64"/>
                    </a:cubicBezTo>
                    <a:cubicBezTo>
                      <a:pt x="95" y="70"/>
                      <a:pt x="91" y="71"/>
                      <a:pt x="90" y="69"/>
                    </a:cubicBezTo>
                    <a:cubicBezTo>
                      <a:pt x="89" y="66"/>
                      <a:pt x="78" y="70"/>
                      <a:pt x="78" y="73"/>
                    </a:cubicBezTo>
                    <a:cubicBezTo>
                      <a:pt x="78" y="76"/>
                      <a:pt x="74" y="75"/>
                      <a:pt x="70" y="75"/>
                    </a:cubicBezTo>
                    <a:cubicBezTo>
                      <a:pt x="66" y="74"/>
                      <a:pt x="62" y="78"/>
                      <a:pt x="61" y="80"/>
                    </a:cubicBezTo>
                    <a:cubicBezTo>
                      <a:pt x="61" y="82"/>
                      <a:pt x="63" y="90"/>
                      <a:pt x="62" y="91"/>
                    </a:cubicBezTo>
                    <a:cubicBezTo>
                      <a:pt x="62" y="93"/>
                      <a:pt x="24" y="98"/>
                      <a:pt x="17" y="97"/>
                    </a:cubicBezTo>
                    <a:cubicBezTo>
                      <a:pt x="11" y="96"/>
                      <a:pt x="5" y="95"/>
                      <a:pt x="0" y="95"/>
                    </a:cubicBezTo>
                    <a:cubicBezTo>
                      <a:pt x="2" y="97"/>
                      <a:pt x="4" y="99"/>
                      <a:pt x="5" y="101"/>
                    </a:cubicBezTo>
                    <a:cubicBezTo>
                      <a:pt x="6" y="105"/>
                      <a:pt x="11" y="109"/>
                      <a:pt x="17" y="111"/>
                    </a:cubicBezTo>
                    <a:cubicBezTo>
                      <a:pt x="22" y="113"/>
                      <a:pt x="19" y="122"/>
                      <a:pt x="22" y="123"/>
                    </a:cubicBezTo>
                    <a:cubicBezTo>
                      <a:pt x="25" y="124"/>
                      <a:pt x="28" y="131"/>
                      <a:pt x="25" y="132"/>
                    </a:cubicBezTo>
                    <a:cubicBezTo>
                      <a:pt x="21" y="132"/>
                      <a:pt x="18" y="133"/>
                      <a:pt x="14" y="135"/>
                    </a:cubicBezTo>
                    <a:cubicBezTo>
                      <a:pt x="11" y="137"/>
                      <a:pt x="7" y="141"/>
                      <a:pt x="7" y="146"/>
                    </a:cubicBezTo>
                    <a:cubicBezTo>
                      <a:pt x="7" y="147"/>
                      <a:pt x="7" y="148"/>
                      <a:pt x="7" y="149"/>
                    </a:cubicBezTo>
                    <a:cubicBezTo>
                      <a:pt x="17" y="149"/>
                      <a:pt x="27" y="149"/>
                      <a:pt x="29" y="148"/>
                    </a:cubicBezTo>
                    <a:cubicBezTo>
                      <a:pt x="30" y="146"/>
                      <a:pt x="35" y="145"/>
                      <a:pt x="37" y="146"/>
                    </a:cubicBezTo>
                    <a:cubicBezTo>
                      <a:pt x="40" y="148"/>
                      <a:pt x="51" y="149"/>
                      <a:pt x="55" y="146"/>
                    </a:cubicBezTo>
                    <a:cubicBezTo>
                      <a:pt x="61" y="143"/>
                      <a:pt x="64" y="146"/>
                      <a:pt x="64" y="149"/>
                    </a:cubicBezTo>
                    <a:cubicBezTo>
                      <a:pt x="65" y="152"/>
                      <a:pt x="67" y="153"/>
                      <a:pt x="70" y="155"/>
                    </a:cubicBezTo>
                    <a:cubicBezTo>
                      <a:pt x="72" y="157"/>
                      <a:pt x="70" y="160"/>
                      <a:pt x="72" y="163"/>
                    </a:cubicBezTo>
                    <a:cubicBezTo>
                      <a:pt x="74" y="165"/>
                      <a:pt x="77" y="165"/>
                      <a:pt x="82" y="167"/>
                    </a:cubicBezTo>
                    <a:cubicBezTo>
                      <a:pt x="82" y="167"/>
                      <a:pt x="83" y="168"/>
                      <a:pt x="83" y="168"/>
                    </a:cubicBezTo>
                    <a:cubicBezTo>
                      <a:pt x="84" y="168"/>
                      <a:pt x="84" y="168"/>
                      <a:pt x="84" y="167"/>
                    </a:cubicBezTo>
                    <a:cubicBezTo>
                      <a:pt x="87" y="164"/>
                      <a:pt x="87" y="159"/>
                      <a:pt x="94" y="160"/>
                    </a:cubicBezTo>
                    <a:cubicBezTo>
                      <a:pt x="102" y="162"/>
                      <a:pt x="101" y="159"/>
                      <a:pt x="105" y="160"/>
                    </a:cubicBezTo>
                    <a:cubicBezTo>
                      <a:pt x="109" y="161"/>
                      <a:pt x="112" y="160"/>
                      <a:pt x="114" y="158"/>
                    </a:cubicBezTo>
                    <a:cubicBezTo>
                      <a:pt x="115" y="155"/>
                      <a:pt x="112" y="150"/>
                      <a:pt x="110" y="147"/>
                    </a:cubicBezTo>
                    <a:cubicBezTo>
                      <a:pt x="107" y="145"/>
                      <a:pt x="104" y="140"/>
                      <a:pt x="105" y="136"/>
                    </a:cubicBezTo>
                    <a:cubicBezTo>
                      <a:pt x="105" y="131"/>
                      <a:pt x="98" y="131"/>
                      <a:pt x="98" y="128"/>
                    </a:cubicBezTo>
                    <a:cubicBezTo>
                      <a:pt x="98" y="124"/>
                      <a:pt x="105" y="118"/>
                      <a:pt x="106" y="117"/>
                    </a:cubicBezTo>
                    <a:cubicBezTo>
                      <a:pt x="107" y="116"/>
                      <a:pt x="113" y="121"/>
                      <a:pt x="114" y="118"/>
                    </a:cubicBezTo>
                    <a:cubicBezTo>
                      <a:pt x="116" y="115"/>
                      <a:pt x="120" y="117"/>
                      <a:pt x="122" y="117"/>
                    </a:cubicBezTo>
                    <a:cubicBezTo>
                      <a:pt x="124" y="118"/>
                      <a:pt x="128" y="113"/>
                      <a:pt x="128" y="109"/>
                    </a:cubicBezTo>
                    <a:cubicBezTo>
                      <a:pt x="129" y="105"/>
                      <a:pt x="136" y="105"/>
                      <a:pt x="138" y="103"/>
                    </a:cubicBezTo>
                    <a:cubicBezTo>
                      <a:pt x="139" y="102"/>
                      <a:pt x="141" y="93"/>
                      <a:pt x="142" y="91"/>
                    </a:cubicBezTo>
                    <a:cubicBezTo>
                      <a:pt x="143" y="89"/>
                      <a:pt x="149" y="91"/>
                      <a:pt x="149" y="86"/>
                    </a:cubicBezTo>
                    <a:cubicBezTo>
                      <a:pt x="149" y="81"/>
                      <a:pt x="151" y="80"/>
                      <a:pt x="154" y="80"/>
                    </a:cubicBezTo>
                    <a:cubicBezTo>
                      <a:pt x="157" y="79"/>
                      <a:pt x="156" y="75"/>
                      <a:pt x="156" y="71"/>
                    </a:cubicBezTo>
                    <a:cubicBezTo>
                      <a:pt x="157" y="68"/>
                      <a:pt x="159" y="64"/>
                      <a:pt x="162" y="63"/>
                    </a:cubicBezTo>
                    <a:cubicBezTo>
                      <a:pt x="166" y="62"/>
                      <a:pt x="161" y="57"/>
                      <a:pt x="157" y="58"/>
                    </a:cubicBezTo>
                    <a:cubicBezTo>
                      <a:pt x="153" y="59"/>
                      <a:pt x="150" y="47"/>
                      <a:pt x="150" y="47"/>
                    </a:cubicBezTo>
                    <a:cubicBezTo>
                      <a:pt x="150" y="47"/>
                      <a:pt x="151" y="38"/>
                      <a:pt x="148" y="36"/>
                    </a:cubicBezTo>
                    <a:cubicBezTo>
                      <a:pt x="146" y="35"/>
                      <a:pt x="149" y="30"/>
                      <a:pt x="154" y="30"/>
                    </a:cubicBezTo>
                    <a:cubicBezTo>
                      <a:pt x="159" y="30"/>
                      <a:pt x="168" y="36"/>
                      <a:pt x="171" y="33"/>
                    </a:cubicBezTo>
                    <a:cubicBezTo>
                      <a:pt x="174" y="31"/>
                      <a:pt x="180" y="30"/>
                      <a:pt x="182" y="29"/>
                    </a:cubicBezTo>
                    <a:cubicBezTo>
                      <a:pt x="183" y="28"/>
                      <a:pt x="185" y="24"/>
                      <a:pt x="186" y="22"/>
                    </a:cubicBezTo>
                    <a:cubicBezTo>
                      <a:pt x="184" y="21"/>
                      <a:pt x="181" y="19"/>
                      <a:pt x="177" y="1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70" name="Freeform 171"/>
              <p:cNvSpPr>
                <a:spLocks noEditPoints="1"/>
              </p:cNvSpPr>
              <p:nvPr/>
            </p:nvSpPr>
            <p:spPr bwMode="auto">
              <a:xfrm>
                <a:off x="6386513" y="3132138"/>
                <a:ext cx="992188" cy="360363"/>
              </a:xfrm>
              <a:custGeom>
                <a:avLst/>
                <a:gdLst/>
                <a:ahLst/>
                <a:cxnLst>
                  <a:cxn ang="0">
                    <a:pos x="38" y="80"/>
                  </a:cxn>
                  <a:cxn ang="0">
                    <a:pos x="147" y="101"/>
                  </a:cxn>
                  <a:cxn ang="0">
                    <a:pos x="22" y="52"/>
                  </a:cxn>
                  <a:cxn ang="0">
                    <a:pos x="278" y="134"/>
                  </a:cxn>
                  <a:cxn ang="0">
                    <a:pos x="290" y="107"/>
                  </a:cxn>
                  <a:cxn ang="0">
                    <a:pos x="306" y="111"/>
                  </a:cxn>
                  <a:cxn ang="0">
                    <a:pos x="317" y="76"/>
                  </a:cxn>
                  <a:cxn ang="0">
                    <a:pos x="318" y="63"/>
                  </a:cxn>
                  <a:cxn ang="0">
                    <a:pos x="297" y="53"/>
                  </a:cxn>
                  <a:cxn ang="0">
                    <a:pos x="266" y="97"/>
                  </a:cxn>
                  <a:cxn ang="0">
                    <a:pos x="123" y="106"/>
                  </a:cxn>
                  <a:cxn ang="0">
                    <a:pos x="118" y="87"/>
                  </a:cxn>
                  <a:cxn ang="0">
                    <a:pos x="114" y="95"/>
                  </a:cxn>
                  <a:cxn ang="0">
                    <a:pos x="95" y="71"/>
                  </a:cxn>
                  <a:cxn ang="0">
                    <a:pos x="78" y="50"/>
                  </a:cxn>
                  <a:cxn ang="0">
                    <a:pos x="52" y="34"/>
                  </a:cxn>
                  <a:cxn ang="0">
                    <a:pos x="2" y="5"/>
                  </a:cxn>
                  <a:cxn ang="0">
                    <a:pos x="45" y="65"/>
                  </a:cxn>
                  <a:cxn ang="0">
                    <a:pos x="99" y="128"/>
                  </a:cxn>
                  <a:cxn ang="0">
                    <a:pos x="121" y="117"/>
                  </a:cxn>
                  <a:cxn ang="0">
                    <a:pos x="373" y="53"/>
                  </a:cxn>
                  <a:cxn ang="0">
                    <a:pos x="376" y="64"/>
                  </a:cxn>
                  <a:cxn ang="0">
                    <a:pos x="348" y="106"/>
                  </a:cxn>
                  <a:cxn ang="0">
                    <a:pos x="277" y="167"/>
                  </a:cxn>
                  <a:cxn ang="0">
                    <a:pos x="322" y="162"/>
                  </a:cxn>
                  <a:cxn ang="0">
                    <a:pos x="387" y="107"/>
                  </a:cxn>
                  <a:cxn ang="0">
                    <a:pos x="218" y="158"/>
                  </a:cxn>
                  <a:cxn ang="0">
                    <a:pos x="196" y="147"/>
                  </a:cxn>
                  <a:cxn ang="0">
                    <a:pos x="122" y="138"/>
                  </a:cxn>
                  <a:cxn ang="0">
                    <a:pos x="131" y="153"/>
                  </a:cxn>
                  <a:cxn ang="0">
                    <a:pos x="201" y="164"/>
                  </a:cxn>
                  <a:cxn ang="0">
                    <a:pos x="218" y="158"/>
                  </a:cxn>
                  <a:cxn ang="0">
                    <a:pos x="452" y="106"/>
                  </a:cxn>
                  <a:cxn ang="0">
                    <a:pos x="404" y="82"/>
                  </a:cxn>
                  <a:cxn ang="0">
                    <a:pos x="435" y="94"/>
                  </a:cxn>
                  <a:cxn ang="0">
                    <a:pos x="417" y="101"/>
                  </a:cxn>
                  <a:cxn ang="0">
                    <a:pos x="444" y="114"/>
                  </a:cxn>
                  <a:cxn ang="0">
                    <a:pos x="492" y="143"/>
                  </a:cxn>
                  <a:cxn ang="0">
                    <a:pos x="507" y="161"/>
                  </a:cxn>
                  <a:cxn ang="0">
                    <a:pos x="480" y="86"/>
                  </a:cxn>
                  <a:cxn ang="0">
                    <a:pos x="330" y="175"/>
                  </a:cxn>
                  <a:cxn ang="0">
                    <a:pos x="336" y="177"/>
                  </a:cxn>
                  <a:cxn ang="0">
                    <a:pos x="339" y="174"/>
                  </a:cxn>
                  <a:cxn ang="0">
                    <a:pos x="250" y="67"/>
                  </a:cxn>
                  <a:cxn ang="0">
                    <a:pos x="255" y="39"/>
                  </a:cxn>
                  <a:cxn ang="0">
                    <a:pos x="254" y="20"/>
                  </a:cxn>
                  <a:cxn ang="0">
                    <a:pos x="225" y="36"/>
                  </a:cxn>
                  <a:cxn ang="0">
                    <a:pos x="201" y="51"/>
                  </a:cxn>
                  <a:cxn ang="0">
                    <a:pos x="165" y="52"/>
                  </a:cxn>
                  <a:cxn ang="0">
                    <a:pos x="153" y="61"/>
                  </a:cxn>
                  <a:cxn ang="0">
                    <a:pos x="180" y="103"/>
                  </a:cxn>
                  <a:cxn ang="0">
                    <a:pos x="218" y="112"/>
                  </a:cxn>
                  <a:cxn ang="0">
                    <a:pos x="268" y="178"/>
                  </a:cxn>
                  <a:cxn ang="0">
                    <a:pos x="268" y="178"/>
                  </a:cxn>
                  <a:cxn ang="0">
                    <a:pos x="236" y="169"/>
                  </a:cxn>
                  <a:cxn ang="0">
                    <a:pos x="251" y="161"/>
                  </a:cxn>
                </a:cxnLst>
                <a:rect l="0" t="0" r="r" b="b"/>
                <a:pathLst>
                  <a:path w="519" h="189">
                    <a:moveTo>
                      <a:pt x="38" y="80"/>
                    </a:moveTo>
                    <a:cubicBezTo>
                      <a:pt x="37" y="82"/>
                      <a:pt x="41" y="89"/>
                      <a:pt x="43" y="87"/>
                    </a:cubicBezTo>
                    <a:cubicBezTo>
                      <a:pt x="46" y="85"/>
                      <a:pt x="40" y="75"/>
                      <a:pt x="38" y="80"/>
                    </a:cubicBezTo>
                    <a:close/>
                    <a:moveTo>
                      <a:pt x="147" y="101"/>
                    </a:moveTo>
                    <a:cubicBezTo>
                      <a:pt x="147" y="98"/>
                      <a:pt x="138" y="99"/>
                      <a:pt x="141" y="103"/>
                    </a:cubicBezTo>
                    <a:cubicBezTo>
                      <a:pt x="144" y="108"/>
                      <a:pt x="147" y="104"/>
                      <a:pt x="147" y="101"/>
                    </a:cubicBezTo>
                    <a:close/>
                    <a:moveTo>
                      <a:pt x="22" y="52"/>
                    </a:moveTo>
                    <a:cubicBezTo>
                      <a:pt x="21" y="55"/>
                      <a:pt x="25" y="65"/>
                      <a:pt x="29" y="61"/>
                    </a:cubicBezTo>
                    <a:cubicBezTo>
                      <a:pt x="33" y="57"/>
                      <a:pt x="22" y="48"/>
                      <a:pt x="22" y="52"/>
                    </a:cubicBezTo>
                    <a:close/>
                    <a:moveTo>
                      <a:pt x="273" y="109"/>
                    </a:moveTo>
                    <a:cubicBezTo>
                      <a:pt x="278" y="109"/>
                      <a:pt x="278" y="116"/>
                      <a:pt x="277" y="121"/>
                    </a:cubicBezTo>
                    <a:cubicBezTo>
                      <a:pt x="276" y="125"/>
                      <a:pt x="274" y="135"/>
                      <a:pt x="278" y="134"/>
                    </a:cubicBezTo>
                    <a:cubicBezTo>
                      <a:pt x="283" y="132"/>
                      <a:pt x="287" y="125"/>
                      <a:pt x="284" y="123"/>
                    </a:cubicBezTo>
                    <a:cubicBezTo>
                      <a:pt x="281" y="120"/>
                      <a:pt x="281" y="106"/>
                      <a:pt x="282" y="102"/>
                    </a:cubicBezTo>
                    <a:cubicBezTo>
                      <a:pt x="284" y="98"/>
                      <a:pt x="293" y="101"/>
                      <a:pt x="290" y="107"/>
                    </a:cubicBezTo>
                    <a:cubicBezTo>
                      <a:pt x="287" y="112"/>
                      <a:pt x="295" y="112"/>
                      <a:pt x="295" y="118"/>
                    </a:cubicBezTo>
                    <a:cubicBezTo>
                      <a:pt x="295" y="124"/>
                      <a:pt x="300" y="121"/>
                      <a:pt x="306" y="119"/>
                    </a:cubicBezTo>
                    <a:cubicBezTo>
                      <a:pt x="311" y="118"/>
                      <a:pt x="310" y="115"/>
                      <a:pt x="306" y="111"/>
                    </a:cubicBezTo>
                    <a:cubicBezTo>
                      <a:pt x="303" y="107"/>
                      <a:pt x="309" y="101"/>
                      <a:pt x="304" y="98"/>
                    </a:cubicBezTo>
                    <a:cubicBezTo>
                      <a:pt x="299" y="94"/>
                      <a:pt x="296" y="89"/>
                      <a:pt x="300" y="88"/>
                    </a:cubicBezTo>
                    <a:cubicBezTo>
                      <a:pt x="305" y="87"/>
                      <a:pt x="319" y="79"/>
                      <a:pt x="317" y="76"/>
                    </a:cubicBezTo>
                    <a:cubicBezTo>
                      <a:pt x="316" y="73"/>
                      <a:pt x="296" y="77"/>
                      <a:pt x="294" y="83"/>
                    </a:cubicBezTo>
                    <a:cubicBezTo>
                      <a:pt x="293" y="89"/>
                      <a:pt x="279" y="82"/>
                      <a:pt x="280" y="72"/>
                    </a:cubicBezTo>
                    <a:cubicBezTo>
                      <a:pt x="282" y="61"/>
                      <a:pt x="310" y="60"/>
                      <a:pt x="318" y="63"/>
                    </a:cubicBezTo>
                    <a:cubicBezTo>
                      <a:pt x="326" y="67"/>
                      <a:pt x="334" y="57"/>
                      <a:pt x="337" y="52"/>
                    </a:cubicBezTo>
                    <a:cubicBezTo>
                      <a:pt x="340" y="46"/>
                      <a:pt x="331" y="53"/>
                      <a:pt x="325" y="56"/>
                    </a:cubicBezTo>
                    <a:cubicBezTo>
                      <a:pt x="320" y="60"/>
                      <a:pt x="305" y="56"/>
                      <a:pt x="297" y="53"/>
                    </a:cubicBezTo>
                    <a:cubicBezTo>
                      <a:pt x="289" y="51"/>
                      <a:pt x="290" y="58"/>
                      <a:pt x="283" y="59"/>
                    </a:cubicBezTo>
                    <a:cubicBezTo>
                      <a:pt x="277" y="60"/>
                      <a:pt x="278" y="74"/>
                      <a:pt x="275" y="76"/>
                    </a:cubicBezTo>
                    <a:cubicBezTo>
                      <a:pt x="272" y="77"/>
                      <a:pt x="272" y="88"/>
                      <a:pt x="266" y="97"/>
                    </a:cubicBezTo>
                    <a:cubicBezTo>
                      <a:pt x="260" y="107"/>
                      <a:pt x="268" y="108"/>
                      <a:pt x="273" y="109"/>
                    </a:cubicBezTo>
                    <a:close/>
                    <a:moveTo>
                      <a:pt x="121" y="117"/>
                    </a:moveTo>
                    <a:cubicBezTo>
                      <a:pt x="121" y="113"/>
                      <a:pt x="123" y="108"/>
                      <a:pt x="123" y="106"/>
                    </a:cubicBezTo>
                    <a:cubicBezTo>
                      <a:pt x="123" y="103"/>
                      <a:pt x="124" y="102"/>
                      <a:pt x="127" y="103"/>
                    </a:cubicBezTo>
                    <a:cubicBezTo>
                      <a:pt x="130" y="104"/>
                      <a:pt x="130" y="97"/>
                      <a:pt x="128" y="96"/>
                    </a:cubicBezTo>
                    <a:cubicBezTo>
                      <a:pt x="125" y="95"/>
                      <a:pt x="124" y="87"/>
                      <a:pt x="118" y="87"/>
                    </a:cubicBezTo>
                    <a:cubicBezTo>
                      <a:pt x="113" y="87"/>
                      <a:pt x="114" y="92"/>
                      <a:pt x="117" y="92"/>
                    </a:cubicBezTo>
                    <a:cubicBezTo>
                      <a:pt x="120" y="92"/>
                      <a:pt x="122" y="95"/>
                      <a:pt x="121" y="97"/>
                    </a:cubicBezTo>
                    <a:cubicBezTo>
                      <a:pt x="120" y="100"/>
                      <a:pt x="119" y="95"/>
                      <a:pt x="114" y="95"/>
                    </a:cubicBezTo>
                    <a:cubicBezTo>
                      <a:pt x="110" y="96"/>
                      <a:pt x="113" y="90"/>
                      <a:pt x="107" y="89"/>
                    </a:cubicBezTo>
                    <a:cubicBezTo>
                      <a:pt x="102" y="89"/>
                      <a:pt x="103" y="79"/>
                      <a:pt x="97" y="79"/>
                    </a:cubicBezTo>
                    <a:cubicBezTo>
                      <a:pt x="92" y="79"/>
                      <a:pt x="91" y="75"/>
                      <a:pt x="95" y="71"/>
                    </a:cubicBezTo>
                    <a:cubicBezTo>
                      <a:pt x="99" y="68"/>
                      <a:pt x="89" y="65"/>
                      <a:pt x="89" y="61"/>
                    </a:cubicBezTo>
                    <a:cubicBezTo>
                      <a:pt x="89" y="57"/>
                      <a:pt x="83" y="59"/>
                      <a:pt x="83" y="56"/>
                    </a:cubicBezTo>
                    <a:cubicBezTo>
                      <a:pt x="83" y="53"/>
                      <a:pt x="81" y="54"/>
                      <a:pt x="78" y="50"/>
                    </a:cubicBezTo>
                    <a:cubicBezTo>
                      <a:pt x="75" y="46"/>
                      <a:pt x="73" y="50"/>
                      <a:pt x="71" y="47"/>
                    </a:cubicBezTo>
                    <a:cubicBezTo>
                      <a:pt x="68" y="44"/>
                      <a:pt x="64" y="42"/>
                      <a:pt x="62" y="43"/>
                    </a:cubicBezTo>
                    <a:cubicBezTo>
                      <a:pt x="60" y="44"/>
                      <a:pt x="54" y="39"/>
                      <a:pt x="52" y="34"/>
                    </a:cubicBezTo>
                    <a:cubicBezTo>
                      <a:pt x="51" y="29"/>
                      <a:pt x="35" y="22"/>
                      <a:pt x="33" y="17"/>
                    </a:cubicBezTo>
                    <a:cubicBezTo>
                      <a:pt x="31" y="11"/>
                      <a:pt x="26" y="9"/>
                      <a:pt x="17" y="9"/>
                    </a:cubicBezTo>
                    <a:cubicBezTo>
                      <a:pt x="8" y="9"/>
                      <a:pt x="4" y="0"/>
                      <a:pt x="2" y="5"/>
                    </a:cubicBezTo>
                    <a:cubicBezTo>
                      <a:pt x="0" y="10"/>
                      <a:pt x="12" y="23"/>
                      <a:pt x="18" y="26"/>
                    </a:cubicBezTo>
                    <a:cubicBezTo>
                      <a:pt x="23" y="30"/>
                      <a:pt x="26" y="42"/>
                      <a:pt x="33" y="42"/>
                    </a:cubicBezTo>
                    <a:cubicBezTo>
                      <a:pt x="40" y="43"/>
                      <a:pt x="40" y="64"/>
                      <a:pt x="45" y="65"/>
                    </a:cubicBezTo>
                    <a:cubicBezTo>
                      <a:pt x="50" y="66"/>
                      <a:pt x="61" y="82"/>
                      <a:pt x="63" y="91"/>
                    </a:cubicBezTo>
                    <a:cubicBezTo>
                      <a:pt x="64" y="100"/>
                      <a:pt x="75" y="104"/>
                      <a:pt x="79" y="110"/>
                    </a:cubicBezTo>
                    <a:cubicBezTo>
                      <a:pt x="83" y="117"/>
                      <a:pt x="97" y="125"/>
                      <a:pt x="99" y="128"/>
                    </a:cubicBezTo>
                    <a:cubicBezTo>
                      <a:pt x="101" y="131"/>
                      <a:pt x="103" y="137"/>
                      <a:pt x="105" y="134"/>
                    </a:cubicBezTo>
                    <a:cubicBezTo>
                      <a:pt x="107" y="131"/>
                      <a:pt x="114" y="134"/>
                      <a:pt x="117" y="134"/>
                    </a:cubicBezTo>
                    <a:cubicBezTo>
                      <a:pt x="120" y="134"/>
                      <a:pt x="121" y="122"/>
                      <a:pt x="121" y="117"/>
                    </a:cubicBezTo>
                    <a:close/>
                    <a:moveTo>
                      <a:pt x="376" y="64"/>
                    </a:moveTo>
                    <a:cubicBezTo>
                      <a:pt x="383" y="65"/>
                      <a:pt x="380" y="60"/>
                      <a:pt x="380" y="56"/>
                    </a:cubicBezTo>
                    <a:cubicBezTo>
                      <a:pt x="380" y="51"/>
                      <a:pt x="373" y="55"/>
                      <a:pt x="373" y="53"/>
                    </a:cubicBezTo>
                    <a:cubicBezTo>
                      <a:pt x="373" y="50"/>
                      <a:pt x="371" y="41"/>
                      <a:pt x="365" y="48"/>
                    </a:cubicBezTo>
                    <a:cubicBezTo>
                      <a:pt x="360" y="56"/>
                      <a:pt x="367" y="74"/>
                      <a:pt x="371" y="73"/>
                    </a:cubicBezTo>
                    <a:cubicBezTo>
                      <a:pt x="375" y="72"/>
                      <a:pt x="368" y="63"/>
                      <a:pt x="376" y="64"/>
                    </a:cubicBezTo>
                    <a:close/>
                    <a:moveTo>
                      <a:pt x="348" y="106"/>
                    </a:moveTo>
                    <a:cubicBezTo>
                      <a:pt x="350" y="111"/>
                      <a:pt x="359" y="114"/>
                      <a:pt x="362" y="109"/>
                    </a:cubicBezTo>
                    <a:cubicBezTo>
                      <a:pt x="365" y="105"/>
                      <a:pt x="347" y="99"/>
                      <a:pt x="348" y="106"/>
                    </a:cubicBezTo>
                    <a:close/>
                    <a:moveTo>
                      <a:pt x="322" y="162"/>
                    </a:moveTo>
                    <a:cubicBezTo>
                      <a:pt x="313" y="161"/>
                      <a:pt x="307" y="167"/>
                      <a:pt x="298" y="164"/>
                    </a:cubicBezTo>
                    <a:cubicBezTo>
                      <a:pt x="289" y="161"/>
                      <a:pt x="276" y="164"/>
                      <a:pt x="277" y="167"/>
                    </a:cubicBezTo>
                    <a:cubicBezTo>
                      <a:pt x="278" y="170"/>
                      <a:pt x="286" y="170"/>
                      <a:pt x="295" y="170"/>
                    </a:cubicBezTo>
                    <a:cubicBezTo>
                      <a:pt x="304" y="171"/>
                      <a:pt x="312" y="166"/>
                      <a:pt x="318" y="165"/>
                    </a:cubicBezTo>
                    <a:cubicBezTo>
                      <a:pt x="324" y="165"/>
                      <a:pt x="331" y="163"/>
                      <a:pt x="322" y="162"/>
                    </a:cubicBezTo>
                    <a:close/>
                    <a:moveTo>
                      <a:pt x="393" y="101"/>
                    </a:moveTo>
                    <a:cubicBezTo>
                      <a:pt x="385" y="98"/>
                      <a:pt x="370" y="100"/>
                      <a:pt x="371" y="105"/>
                    </a:cubicBezTo>
                    <a:cubicBezTo>
                      <a:pt x="373" y="109"/>
                      <a:pt x="380" y="107"/>
                      <a:pt x="387" y="107"/>
                    </a:cubicBezTo>
                    <a:cubicBezTo>
                      <a:pt x="394" y="107"/>
                      <a:pt x="397" y="112"/>
                      <a:pt x="401" y="112"/>
                    </a:cubicBezTo>
                    <a:cubicBezTo>
                      <a:pt x="405" y="112"/>
                      <a:pt x="402" y="104"/>
                      <a:pt x="393" y="101"/>
                    </a:cubicBezTo>
                    <a:close/>
                    <a:moveTo>
                      <a:pt x="218" y="158"/>
                    </a:moveTo>
                    <a:cubicBezTo>
                      <a:pt x="217" y="154"/>
                      <a:pt x="204" y="158"/>
                      <a:pt x="198" y="155"/>
                    </a:cubicBezTo>
                    <a:cubicBezTo>
                      <a:pt x="192" y="153"/>
                      <a:pt x="205" y="150"/>
                      <a:pt x="209" y="148"/>
                    </a:cubicBezTo>
                    <a:cubicBezTo>
                      <a:pt x="214" y="145"/>
                      <a:pt x="207" y="144"/>
                      <a:pt x="196" y="147"/>
                    </a:cubicBezTo>
                    <a:cubicBezTo>
                      <a:pt x="185" y="151"/>
                      <a:pt x="173" y="140"/>
                      <a:pt x="173" y="145"/>
                    </a:cubicBezTo>
                    <a:cubicBezTo>
                      <a:pt x="172" y="149"/>
                      <a:pt x="153" y="143"/>
                      <a:pt x="149" y="139"/>
                    </a:cubicBezTo>
                    <a:cubicBezTo>
                      <a:pt x="144" y="136"/>
                      <a:pt x="126" y="132"/>
                      <a:pt x="122" y="138"/>
                    </a:cubicBezTo>
                    <a:cubicBezTo>
                      <a:pt x="119" y="144"/>
                      <a:pt x="116" y="139"/>
                      <a:pt x="117" y="145"/>
                    </a:cubicBezTo>
                    <a:cubicBezTo>
                      <a:pt x="118" y="149"/>
                      <a:pt x="122" y="146"/>
                      <a:pt x="125" y="146"/>
                    </a:cubicBezTo>
                    <a:cubicBezTo>
                      <a:pt x="128" y="146"/>
                      <a:pt x="127" y="152"/>
                      <a:pt x="131" y="153"/>
                    </a:cubicBezTo>
                    <a:cubicBezTo>
                      <a:pt x="136" y="153"/>
                      <a:pt x="150" y="157"/>
                      <a:pt x="151" y="154"/>
                    </a:cubicBezTo>
                    <a:cubicBezTo>
                      <a:pt x="153" y="151"/>
                      <a:pt x="166" y="154"/>
                      <a:pt x="173" y="160"/>
                    </a:cubicBezTo>
                    <a:cubicBezTo>
                      <a:pt x="179" y="165"/>
                      <a:pt x="195" y="165"/>
                      <a:pt x="201" y="164"/>
                    </a:cubicBezTo>
                    <a:cubicBezTo>
                      <a:pt x="207" y="163"/>
                      <a:pt x="213" y="168"/>
                      <a:pt x="216" y="165"/>
                    </a:cubicBezTo>
                    <a:cubicBezTo>
                      <a:pt x="218" y="162"/>
                      <a:pt x="222" y="170"/>
                      <a:pt x="229" y="165"/>
                    </a:cubicBezTo>
                    <a:cubicBezTo>
                      <a:pt x="236" y="160"/>
                      <a:pt x="218" y="162"/>
                      <a:pt x="218" y="158"/>
                    </a:cubicBezTo>
                    <a:close/>
                    <a:moveTo>
                      <a:pt x="480" y="86"/>
                    </a:moveTo>
                    <a:cubicBezTo>
                      <a:pt x="475" y="86"/>
                      <a:pt x="474" y="95"/>
                      <a:pt x="470" y="95"/>
                    </a:cubicBezTo>
                    <a:cubicBezTo>
                      <a:pt x="466" y="95"/>
                      <a:pt x="460" y="104"/>
                      <a:pt x="452" y="106"/>
                    </a:cubicBezTo>
                    <a:cubicBezTo>
                      <a:pt x="444" y="109"/>
                      <a:pt x="443" y="83"/>
                      <a:pt x="440" y="78"/>
                    </a:cubicBezTo>
                    <a:cubicBezTo>
                      <a:pt x="436" y="73"/>
                      <a:pt x="416" y="69"/>
                      <a:pt x="414" y="75"/>
                    </a:cubicBezTo>
                    <a:cubicBezTo>
                      <a:pt x="412" y="81"/>
                      <a:pt x="405" y="78"/>
                      <a:pt x="404" y="82"/>
                    </a:cubicBezTo>
                    <a:cubicBezTo>
                      <a:pt x="404" y="87"/>
                      <a:pt x="406" y="85"/>
                      <a:pt x="410" y="85"/>
                    </a:cubicBezTo>
                    <a:cubicBezTo>
                      <a:pt x="415" y="85"/>
                      <a:pt x="415" y="89"/>
                      <a:pt x="417" y="93"/>
                    </a:cubicBezTo>
                    <a:cubicBezTo>
                      <a:pt x="419" y="97"/>
                      <a:pt x="431" y="94"/>
                      <a:pt x="435" y="94"/>
                    </a:cubicBezTo>
                    <a:cubicBezTo>
                      <a:pt x="439" y="94"/>
                      <a:pt x="439" y="99"/>
                      <a:pt x="434" y="97"/>
                    </a:cubicBezTo>
                    <a:cubicBezTo>
                      <a:pt x="428" y="95"/>
                      <a:pt x="428" y="100"/>
                      <a:pt x="424" y="99"/>
                    </a:cubicBezTo>
                    <a:cubicBezTo>
                      <a:pt x="420" y="98"/>
                      <a:pt x="415" y="98"/>
                      <a:pt x="417" y="101"/>
                    </a:cubicBezTo>
                    <a:cubicBezTo>
                      <a:pt x="420" y="103"/>
                      <a:pt x="424" y="105"/>
                      <a:pt x="424" y="111"/>
                    </a:cubicBezTo>
                    <a:cubicBezTo>
                      <a:pt x="424" y="116"/>
                      <a:pt x="432" y="115"/>
                      <a:pt x="432" y="111"/>
                    </a:cubicBezTo>
                    <a:cubicBezTo>
                      <a:pt x="432" y="106"/>
                      <a:pt x="436" y="112"/>
                      <a:pt x="444" y="114"/>
                    </a:cubicBezTo>
                    <a:cubicBezTo>
                      <a:pt x="451" y="116"/>
                      <a:pt x="446" y="119"/>
                      <a:pt x="454" y="119"/>
                    </a:cubicBezTo>
                    <a:cubicBezTo>
                      <a:pt x="461" y="120"/>
                      <a:pt x="479" y="125"/>
                      <a:pt x="485" y="130"/>
                    </a:cubicBezTo>
                    <a:cubicBezTo>
                      <a:pt x="492" y="135"/>
                      <a:pt x="487" y="139"/>
                      <a:pt x="492" y="143"/>
                    </a:cubicBezTo>
                    <a:cubicBezTo>
                      <a:pt x="496" y="148"/>
                      <a:pt x="497" y="153"/>
                      <a:pt x="491" y="153"/>
                    </a:cubicBezTo>
                    <a:cubicBezTo>
                      <a:pt x="485" y="153"/>
                      <a:pt x="479" y="159"/>
                      <a:pt x="481" y="162"/>
                    </a:cubicBezTo>
                    <a:cubicBezTo>
                      <a:pt x="482" y="165"/>
                      <a:pt x="502" y="161"/>
                      <a:pt x="507" y="161"/>
                    </a:cubicBezTo>
                    <a:cubicBezTo>
                      <a:pt x="510" y="161"/>
                      <a:pt x="513" y="166"/>
                      <a:pt x="519" y="170"/>
                    </a:cubicBezTo>
                    <a:cubicBezTo>
                      <a:pt x="519" y="99"/>
                      <a:pt x="519" y="99"/>
                      <a:pt x="519" y="99"/>
                    </a:cubicBezTo>
                    <a:cubicBezTo>
                      <a:pt x="504" y="94"/>
                      <a:pt x="484" y="85"/>
                      <a:pt x="480" y="86"/>
                    </a:cubicBezTo>
                    <a:close/>
                    <a:moveTo>
                      <a:pt x="336" y="170"/>
                    </a:moveTo>
                    <a:cubicBezTo>
                      <a:pt x="335" y="171"/>
                      <a:pt x="334" y="171"/>
                      <a:pt x="332" y="172"/>
                    </a:cubicBezTo>
                    <a:cubicBezTo>
                      <a:pt x="332" y="173"/>
                      <a:pt x="331" y="174"/>
                      <a:pt x="330" y="175"/>
                    </a:cubicBezTo>
                    <a:cubicBezTo>
                      <a:pt x="329" y="176"/>
                      <a:pt x="328" y="174"/>
                      <a:pt x="327" y="173"/>
                    </a:cubicBezTo>
                    <a:cubicBezTo>
                      <a:pt x="320" y="175"/>
                      <a:pt x="317" y="183"/>
                      <a:pt x="321" y="186"/>
                    </a:cubicBezTo>
                    <a:cubicBezTo>
                      <a:pt x="326" y="188"/>
                      <a:pt x="332" y="182"/>
                      <a:pt x="336" y="177"/>
                    </a:cubicBezTo>
                    <a:cubicBezTo>
                      <a:pt x="336" y="177"/>
                      <a:pt x="337" y="176"/>
                      <a:pt x="337" y="176"/>
                    </a:cubicBezTo>
                    <a:cubicBezTo>
                      <a:pt x="337" y="175"/>
                      <a:pt x="338" y="175"/>
                      <a:pt x="338" y="174"/>
                    </a:cubicBezTo>
                    <a:cubicBezTo>
                      <a:pt x="338" y="174"/>
                      <a:pt x="339" y="174"/>
                      <a:pt x="339" y="174"/>
                    </a:cubicBezTo>
                    <a:cubicBezTo>
                      <a:pt x="338" y="172"/>
                      <a:pt x="337" y="171"/>
                      <a:pt x="336" y="170"/>
                    </a:cubicBezTo>
                    <a:close/>
                    <a:moveTo>
                      <a:pt x="243" y="84"/>
                    </a:moveTo>
                    <a:cubicBezTo>
                      <a:pt x="249" y="81"/>
                      <a:pt x="250" y="74"/>
                      <a:pt x="250" y="67"/>
                    </a:cubicBezTo>
                    <a:cubicBezTo>
                      <a:pt x="249" y="60"/>
                      <a:pt x="264" y="60"/>
                      <a:pt x="267" y="57"/>
                    </a:cubicBezTo>
                    <a:cubicBezTo>
                      <a:pt x="269" y="55"/>
                      <a:pt x="263" y="50"/>
                      <a:pt x="259" y="48"/>
                    </a:cubicBezTo>
                    <a:cubicBezTo>
                      <a:pt x="255" y="46"/>
                      <a:pt x="258" y="42"/>
                      <a:pt x="255" y="39"/>
                    </a:cubicBezTo>
                    <a:cubicBezTo>
                      <a:pt x="252" y="37"/>
                      <a:pt x="247" y="30"/>
                      <a:pt x="252" y="29"/>
                    </a:cubicBezTo>
                    <a:cubicBezTo>
                      <a:pt x="256" y="29"/>
                      <a:pt x="249" y="23"/>
                      <a:pt x="252" y="21"/>
                    </a:cubicBezTo>
                    <a:cubicBezTo>
                      <a:pt x="253" y="21"/>
                      <a:pt x="253" y="20"/>
                      <a:pt x="254" y="20"/>
                    </a:cubicBezTo>
                    <a:cubicBezTo>
                      <a:pt x="252" y="19"/>
                      <a:pt x="250" y="18"/>
                      <a:pt x="249" y="18"/>
                    </a:cubicBezTo>
                    <a:cubicBezTo>
                      <a:pt x="243" y="18"/>
                      <a:pt x="231" y="17"/>
                      <a:pt x="231" y="26"/>
                    </a:cubicBezTo>
                    <a:cubicBezTo>
                      <a:pt x="232" y="34"/>
                      <a:pt x="224" y="31"/>
                      <a:pt x="225" y="36"/>
                    </a:cubicBezTo>
                    <a:cubicBezTo>
                      <a:pt x="225" y="40"/>
                      <a:pt x="221" y="40"/>
                      <a:pt x="221" y="46"/>
                    </a:cubicBezTo>
                    <a:cubicBezTo>
                      <a:pt x="222" y="52"/>
                      <a:pt x="218" y="50"/>
                      <a:pt x="211" y="53"/>
                    </a:cubicBezTo>
                    <a:cubicBezTo>
                      <a:pt x="205" y="56"/>
                      <a:pt x="207" y="51"/>
                      <a:pt x="201" y="51"/>
                    </a:cubicBezTo>
                    <a:cubicBezTo>
                      <a:pt x="194" y="51"/>
                      <a:pt x="193" y="54"/>
                      <a:pt x="189" y="56"/>
                    </a:cubicBezTo>
                    <a:cubicBezTo>
                      <a:pt x="185" y="57"/>
                      <a:pt x="177" y="55"/>
                      <a:pt x="175" y="57"/>
                    </a:cubicBezTo>
                    <a:cubicBezTo>
                      <a:pt x="172" y="59"/>
                      <a:pt x="168" y="52"/>
                      <a:pt x="165" y="52"/>
                    </a:cubicBezTo>
                    <a:cubicBezTo>
                      <a:pt x="164" y="52"/>
                      <a:pt x="163" y="49"/>
                      <a:pt x="162" y="45"/>
                    </a:cubicBezTo>
                    <a:cubicBezTo>
                      <a:pt x="162" y="45"/>
                      <a:pt x="161" y="45"/>
                      <a:pt x="161" y="45"/>
                    </a:cubicBezTo>
                    <a:cubicBezTo>
                      <a:pt x="156" y="45"/>
                      <a:pt x="149" y="57"/>
                      <a:pt x="153" y="61"/>
                    </a:cubicBezTo>
                    <a:cubicBezTo>
                      <a:pt x="158" y="65"/>
                      <a:pt x="157" y="73"/>
                      <a:pt x="159" y="76"/>
                    </a:cubicBezTo>
                    <a:cubicBezTo>
                      <a:pt x="162" y="80"/>
                      <a:pt x="169" y="81"/>
                      <a:pt x="169" y="88"/>
                    </a:cubicBezTo>
                    <a:cubicBezTo>
                      <a:pt x="169" y="95"/>
                      <a:pt x="175" y="106"/>
                      <a:pt x="180" y="103"/>
                    </a:cubicBezTo>
                    <a:cubicBezTo>
                      <a:pt x="184" y="100"/>
                      <a:pt x="187" y="104"/>
                      <a:pt x="189" y="107"/>
                    </a:cubicBezTo>
                    <a:cubicBezTo>
                      <a:pt x="190" y="110"/>
                      <a:pt x="200" y="105"/>
                      <a:pt x="204" y="105"/>
                    </a:cubicBezTo>
                    <a:cubicBezTo>
                      <a:pt x="207" y="106"/>
                      <a:pt x="217" y="108"/>
                      <a:pt x="218" y="112"/>
                    </a:cubicBezTo>
                    <a:cubicBezTo>
                      <a:pt x="219" y="116"/>
                      <a:pt x="228" y="112"/>
                      <a:pt x="234" y="109"/>
                    </a:cubicBezTo>
                    <a:cubicBezTo>
                      <a:pt x="241" y="107"/>
                      <a:pt x="237" y="88"/>
                      <a:pt x="243" y="84"/>
                    </a:cubicBezTo>
                    <a:close/>
                    <a:moveTo>
                      <a:pt x="268" y="178"/>
                    </a:moveTo>
                    <a:cubicBezTo>
                      <a:pt x="270" y="181"/>
                      <a:pt x="276" y="181"/>
                      <a:pt x="278" y="183"/>
                    </a:cubicBezTo>
                    <a:cubicBezTo>
                      <a:pt x="280" y="185"/>
                      <a:pt x="289" y="189"/>
                      <a:pt x="289" y="183"/>
                    </a:cubicBezTo>
                    <a:cubicBezTo>
                      <a:pt x="289" y="178"/>
                      <a:pt x="266" y="174"/>
                      <a:pt x="268" y="178"/>
                    </a:cubicBezTo>
                    <a:close/>
                    <a:moveTo>
                      <a:pt x="251" y="161"/>
                    </a:moveTo>
                    <a:cubicBezTo>
                      <a:pt x="250" y="164"/>
                      <a:pt x="244" y="165"/>
                      <a:pt x="241" y="163"/>
                    </a:cubicBezTo>
                    <a:cubicBezTo>
                      <a:pt x="238" y="160"/>
                      <a:pt x="234" y="166"/>
                      <a:pt x="236" y="169"/>
                    </a:cubicBezTo>
                    <a:cubicBezTo>
                      <a:pt x="237" y="170"/>
                      <a:pt x="244" y="175"/>
                      <a:pt x="252" y="171"/>
                    </a:cubicBezTo>
                    <a:cubicBezTo>
                      <a:pt x="260" y="167"/>
                      <a:pt x="266" y="171"/>
                      <a:pt x="268" y="167"/>
                    </a:cubicBezTo>
                    <a:cubicBezTo>
                      <a:pt x="270" y="162"/>
                      <a:pt x="253" y="158"/>
                      <a:pt x="251" y="161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71" name="Freeform 172"/>
              <p:cNvSpPr>
                <a:spLocks noEditPoints="1"/>
              </p:cNvSpPr>
              <p:nvPr/>
            </p:nvSpPr>
            <p:spPr bwMode="auto">
              <a:xfrm>
                <a:off x="7011988" y="3436938"/>
                <a:ext cx="69850" cy="30163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13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4" y="12"/>
                  </a:cxn>
                  <a:cxn ang="0">
                    <a:pos x="3" y="12"/>
                  </a:cxn>
                  <a:cxn ang="0">
                    <a:pos x="19" y="3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12" y="14"/>
                  </a:cxn>
                  <a:cxn ang="0">
                    <a:pos x="36" y="3"/>
                  </a:cxn>
                  <a:cxn ang="0">
                    <a:pos x="19" y="3"/>
                  </a:cxn>
                </a:cxnLst>
                <a:rect l="0" t="0" r="r" b="b"/>
                <a:pathLst>
                  <a:path w="37" h="16">
                    <a:moveTo>
                      <a:pt x="3" y="12"/>
                    </a:moveTo>
                    <a:cubicBezTo>
                      <a:pt x="2" y="12"/>
                      <a:pt x="1" y="12"/>
                      <a:pt x="0" y="13"/>
                    </a:cubicBezTo>
                    <a:cubicBezTo>
                      <a:pt x="1" y="14"/>
                      <a:pt x="2" y="16"/>
                      <a:pt x="3" y="15"/>
                    </a:cubicBezTo>
                    <a:cubicBezTo>
                      <a:pt x="4" y="14"/>
                      <a:pt x="5" y="13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lose/>
                    <a:moveTo>
                      <a:pt x="19" y="3"/>
                    </a:moveTo>
                    <a:cubicBezTo>
                      <a:pt x="15" y="3"/>
                      <a:pt x="13" y="7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1" y="12"/>
                      <a:pt x="12" y="14"/>
                    </a:cubicBezTo>
                    <a:cubicBezTo>
                      <a:pt x="19" y="10"/>
                      <a:pt x="35" y="5"/>
                      <a:pt x="36" y="3"/>
                    </a:cubicBezTo>
                    <a:cubicBezTo>
                      <a:pt x="37" y="0"/>
                      <a:pt x="26" y="4"/>
                      <a:pt x="19" y="3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72" name="Freeform 173"/>
              <p:cNvSpPr/>
              <p:nvPr/>
            </p:nvSpPr>
            <p:spPr bwMode="auto">
              <a:xfrm>
                <a:off x="4640263" y="2155825"/>
                <a:ext cx="73025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7" y="18"/>
                  </a:cxn>
                  <a:cxn ang="0">
                    <a:pos x="9" y="21"/>
                  </a:cxn>
                  <a:cxn ang="0">
                    <a:pos x="17" y="20"/>
                  </a:cxn>
                  <a:cxn ang="0">
                    <a:pos x="24" y="20"/>
                  </a:cxn>
                  <a:cxn ang="0">
                    <a:pos x="28" y="15"/>
                  </a:cxn>
                  <a:cxn ang="0">
                    <a:pos x="31" y="9"/>
                  </a:cxn>
                  <a:cxn ang="0">
                    <a:pos x="38" y="5"/>
                  </a:cxn>
                  <a:cxn ang="0">
                    <a:pos x="35" y="0"/>
                  </a:cxn>
                  <a:cxn ang="0">
                    <a:pos x="27" y="3"/>
                  </a:cxn>
                  <a:cxn ang="0">
                    <a:pos x="18" y="6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0" y="19"/>
                  </a:cxn>
                </a:cxnLst>
                <a:rect l="0" t="0" r="r" b="b"/>
                <a:pathLst>
                  <a:path w="38" h="21">
                    <a:moveTo>
                      <a:pt x="0" y="19"/>
                    </a:moveTo>
                    <a:cubicBezTo>
                      <a:pt x="3" y="18"/>
                      <a:pt x="6" y="17"/>
                      <a:pt x="7" y="18"/>
                    </a:cubicBezTo>
                    <a:cubicBezTo>
                      <a:pt x="8" y="18"/>
                      <a:pt x="9" y="20"/>
                      <a:pt x="9" y="21"/>
                    </a:cubicBezTo>
                    <a:cubicBezTo>
                      <a:pt x="11" y="21"/>
                      <a:pt x="16" y="20"/>
                      <a:pt x="17" y="20"/>
                    </a:cubicBezTo>
                    <a:cubicBezTo>
                      <a:pt x="19" y="19"/>
                      <a:pt x="24" y="21"/>
                      <a:pt x="24" y="20"/>
                    </a:cubicBezTo>
                    <a:cubicBezTo>
                      <a:pt x="25" y="18"/>
                      <a:pt x="26" y="15"/>
                      <a:pt x="28" y="15"/>
                    </a:cubicBezTo>
                    <a:cubicBezTo>
                      <a:pt x="30" y="15"/>
                      <a:pt x="29" y="10"/>
                      <a:pt x="31" y="9"/>
                    </a:cubicBezTo>
                    <a:cubicBezTo>
                      <a:pt x="33" y="9"/>
                      <a:pt x="38" y="5"/>
                      <a:pt x="38" y="5"/>
                    </a:cubicBezTo>
                    <a:cubicBezTo>
                      <a:pt x="38" y="5"/>
                      <a:pt x="36" y="1"/>
                      <a:pt x="35" y="0"/>
                    </a:cubicBezTo>
                    <a:cubicBezTo>
                      <a:pt x="34" y="0"/>
                      <a:pt x="32" y="3"/>
                      <a:pt x="27" y="3"/>
                    </a:cubicBezTo>
                    <a:cubicBezTo>
                      <a:pt x="23" y="3"/>
                      <a:pt x="20" y="6"/>
                      <a:pt x="18" y="6"/>
                    </a:cubicBezTo>
                    <a:cubicBezTo>
                      <a:pt x="16" y="6"/>
                      <a:pt x="9" y="4"/>
                      <a:pt x="5" y="4"/>
                    </a:cubicBezTo>
                    <a:cubicBezTo>
                      <a:pt x="4" y="4"/>
                      <a:pt x="2" y="4"/>
                      <a:pt x="1" y="4"/>
                    </a:cubicBezTo>
                    <a:cubicBezTo>
                      <a:pt x="0" y="7"/>
                      <a:pt x="0" y="13"/>
                      <a:pt x="0" y="1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73" name="Freeform 174"/>
              <p:cNvSpPr>
                <a:spLocks noEditPoints="1"/>
              </p:cNvSpPr>
              <p:nvPr/>
            </p:nvSpPr>
            <p:spPr bwMode="auto">
              <a:xfrm>
                <a:off x="4505325" y="2151063"/>
                <a:ext cx="247650" cy="269875"/>
              </a:xfrm>
              <a:custGeom>
                <a:avLst/>
                <a:gdLst/>
                <a:ahLst/>
                <a:cxnLst>
                  <a:cxn ang="0">
                    <a:pos x="90" y="122"/>
                  </a:cxn>
                  <a:cxn ang="0">
                    <a:pos x="77" y="122"/>
                  </a:cxn>
                  <a:cxn ang="0">
                    <a:pos x="67" y="127"/>
                  </a:cxn>
                  <a:cxn ang="0">
                    <a:pos x="79" y="133"/>
                  </a:cxn>
                  <a:cxn ang="0">
                    <a:pos x="92" y="141"/>
                  </a:cxn>
                  <a:cxn ang="0">
                    <a:pos x="95" y="134"/>
                  </a:cxn>
                  <a:cxn ang="0">
                    <a:pos x="99" y="123"/>
                  </a:cxn>
                  <a:cxn ang="0">
                    <a:pos x="90" y="122"/>
                  </a:cxn>
                  <a:cxn ang="0">
                    <a:pos x="26" y="85"/>
                  </a:cxn>
                  <a:cxn ang="0">
                    <a:pos x="18" y="87"/>
                  </a:cxn>
                  <a:cxn ang="0">
                    <a:pos x="22" y="101"/>
                  </a:cxn>
                  <a:cxn ang="0">
                    <a:pos x="27" y="112"/>
                  </a:cxn>
                  <a:cxn ang="0">
                    <a:pos x="34" y="107"/>
                  </a:cxn>
                  <a:cxn ang="0">
                    <a:pos x="36" y="89"/>
                  </a:cxn>
                  <a:cxn ang="0">
                    <a:pos x="26" y="85"/>
                  </a:cxn>
                  <a:cxn ang="0">
                    <a:pos x="108" y="79"/>
                  </a:cxn>
                  <a:cxn ang="0">
                    <a:pos x="99" y="73"/>
                  </a:cxn>
                  <a:cxn ang="0">
                    <a:pos x="82" y="55"/>
                  </a:cxn>
                  <a:cxn ang="0">
                    <a:pos x="66" y="38"/>
                  </a:cxn>
                  <a:cxn ang="0">
                    <a:pos x="66" y="27"/>
                  </a:cxn>
                  <a:cxn ang="0">
                    <a:pos x="71" y="21"/>
                  </a:cxn>
                  <a:cxn ang="0">
                    <a:pos x="72" y="6"/>
                  </a:cxn>
                  <a:cxn ang="0">
                    <a:pos x="66" y="5"/>
                  </a:cxn>
                  <a:cxn ang="0">
                    <a:pos x="64" y="0"/>
                  </a:cxn>
                  <a:cxn ang="0">
                    <a:pos x="55" y="1"/>
                  </a:cxn>
                  <a:cxn ang="0">
                    <a:pos x="48" y="3"/>
                  </a:cxn>
                  <a:cxn ang="0">
                    <a:pos x="46" y="2"/>
                  </a:cxn>
                  <a:cxn ang="0">
                    <a:pos x="44" y="5"/>
                  </a:cxn>
                  <a:cxn ang="0">
                    <a:pos x="42" y="7"/>
                  </a:cxn>
                  <a:cxn ang="0">
                    <a:pos x="39" y="9"/>
                  </a:cxn>
                  <a:cxn ang="0">
                    <a:pos x="34" y="10"/>
                  </a:cxn>
                  <a:cxn ang="0">
                    <a:pos x="30" y="12"/>
                  </a:cxn>
                  <a:cxn ang="0">
                    <a:pos x="27" y="16"/>
                  </a:cxn>
                  <a:cxn ang="0">
                    <a:pos x="20" y="9"/>
                  </a:cxn>
                  <a:cxn ang="0">
                    <a:pos x="15" y="17"/>
                  </a:cxn>
                  <a:cxn ang="0">
                    <a:pos x="5" y="17"/>
                  </a:cxn>
                  <a:cxn ang="0">
                    <a:pos x="6" y="23"/>
                  </a:cxn>
                  <a:cxn ang="0">
                    <a:pos x="4" y="27"/>
                  </a:cxn>
                  <a:cxn ang="0">
                    <a:pos x="2" y="30"/>
                  </a:cxn>
                  <a:cxn ang="0">
                    <a:pos x="5" y="36"/>
                  </a:cxn>
                  <a:cxn ang="0">
                    <a:pos x="8" y="41"/>
                  </a:cxn>
                  <a:cxn ang="0">
                    <a:pos x="13" y="43"/>
                  </a:cxn>
                  <a:cxn ang="0">
                    <a:pos x="12" y="47"/>
                  </a:cxn>
                  <a:cxn ang="0">
                    <a:pos x="17" y="45"/>
                  </a:cxn>
                  <a:cxn ang="0">
                    <a:pos x="25" y="38"/>
                  </a:cxn>
                  <a:cxn ang="0">
                    <a:pos x="41" y="45"/>
                  </a:cxn>
                  <a:cxn ang="0">
                    <a:pos x="44" y="52"/>
                  </a:cxn>
                  <a:cxn ang="0">
                    <a:pos x="55" y="65"/>
                  </a:cxn>
                  <a:cxn ang="0">
                    <a:pos x="70" y="79"/>
                  </a:cxn>
                  <a:cxn ang="0">
                    <a:pos x="81" y="83"/>
                  </a:cxn>
                  <a:cxn ang="0">
                    <a:pos x="91" y="90"/>
                  </a:cxn>
                  <a:cxn ang="0">
                    <a:pos x="99" y="96"/>
                  </a:cxn>
                  <a:cxn ang="0">
                    <a:pos x="103" y="103"/>
                  </a:cxn>
                  <a:cxn ang="0">
                    <a:pos x="103" y="115"/>
                  </a:cxn>
                  <a:cxn ang="0">
                    <a:pos x="104" y="124"/>
                  </a:cxn>
                  <a:cxn ang="0">
                    <a:pos x="109" y="115"/>
                  </a:cxn>
                  <a:cxn ang="0">
                    <a:pos x="116" y="108"/>
                  </a:cxn>
                  <a:cxn ang="0">
                    <a:pos x="111" y="99"/>
                  </a:cxn>
                  <a:cxn ang="0">
                    <a:pos x="121" y="95"/>
                  </a:cxn>
                  <a:cxn ang="0">
                    <a:pos x="130" y="95"/>
                  </a:cxn>
                  <a:cxn ang="0">
                    <a:pos x="108" y="79"/>
                  </a:cxn>
                </a:cxnLst>
                <a:rect l="0" t="0" r="r" b="b"/>
                <a:pathLst>
                  <a:path w="130" h="141">
                    <a:moveTo>
                      <a:pt x="90" y="122"/>
                    </a:moveTo>
                    <a:cubicBezTo>
                      <a:pt x="84" y="124"/>
                      <a:pt x="81" y="124"/>
                      <a:pt x="77" y="122"/>
                    </a:cubicBezTo>
                    <a:cubicBezTo>
                      <a:pt x="73" y="120"/>
                      <a:pt x="66" y="124"/>
                      <a:pt x="67" y="127"/>
                    </a:cubicBezTo>
                    <a:cubicBezTo>
                      <a:pt x="68" y="129"/>
                      <a:pt x="71" y="131"/>
                      <a:pt x="79" y="133"/>
                    </a:cubicBezTo>
                    <a:cubicBezTo>
                      <a:pt x="87" y="135"/>
                      <a:pt x="88" y="141"/>
                      <a:pt x="92" y="141"/>
                    </a:cubicBezTo>
                    <a:cubicBezTo>
                      <a:pt x="95" y="141"/>
                      <a:pt x="96" y="138"/>
                      <a:pt x="95" y="134"/>
                    </a:cubicBezTo>
                    <a:cubicBezTo>
                      <a:pt x="94" y="129"/>
                      <a:pt x="99" y="124"/>
                      <a:pt x="99" y="123"/>
                    </a:cubicBezTo>
                    <a:cubicBezTo>
                      <a:pt x="100" y="122"/>
                      <a:pt x="97" y="121"/>
                      <a:pt x="90" y="122"/>
                    </a:cubicBezTo>
                    <a:close/>
                    <a:moveTo>
                      <a:pt x="26" y="85"/>
                    </a:moveTo>
                    <a:cubicBezTo>
                      <a:pt x="22" y="88"/>
                      <a:pt x="19" y="84"/>
                      <a:pt x="18" y="87"/>
                    </a:cubicBezTo>
                    <a:cubicBezTo>
                      <a:pt x="16" y="90"/>
                      <a:pt x="23" y="95"/>
                      <a:pt x="22" y="101"/>
                    </a:cubicBezTo>
                    <a:cubicBezTo>
                      <a:pt x="20" y="108"/>
                      <a:pt x="23" y="116"/>
                      <a:pt x="27" y="112"/>
                    </a:cubicBezTo>
                    <a:cubicBezTo>
                      <a:pt x="30" y="108"/>
                      <a:pt x="32" y="110"/>
                      <a:pt x="34" y="107"/>
                    </a:cubicBezTo>
                    <a:cubicBezTo>
                      <a:pt x="37" y="104"/>
                      <a:pt x="35" y="94"/>
                      <a:pt x="36" y="89"/>
                    </a:cubicBezTo>
                    <a:cubicBezTo>
                      <a:pt x="38" y="84"/>
                      <a:pt x="30" y="81"/>
                      <a:pt x="26" y="85"/>
                    </a:cubicBezTo>
                    <a:close/>
                    <a:moveTo>
                      <a:pt x="108" y="79"/>
                    </a:moveTo>
                    <a:cubicBezTo>
                      <a:pt x="103" y="77"/>
                      <a:pt x="106" y="72"/>
                      <a:pt x="99" y="73"/>
                    </a:cubicBezTo>
                    <a:cubicBezTo>
                      <a:pt x="92" y="73"/>
                      <a:pt x="84" y="64"/>
                      <a:pt x="82" y="55"/>
                    </a:cubicBezTo>
                    <a:cubicBezTo>
                      <a:pt x="79" y="45"/>
                      <a:pt x="69" y="44"/>
                      <a:pt x="66" y="38"/>
                    </a:cubicBezTo>
                    <a:cubicBezTo>
                      <a:pt x="63" y="33"/>
                      <a:pt x="68" y="32"/>
                      <a:pt x="66" y="27"/>
                    </a:cubicBezTo>
                    <a:cubicBezTo>
                      <a:pt x="65" y="24"/>
                      <a:pt x="68" y="22"/>
                      <a:pt x="71" y="21"/>
                    </a:cubicBezTo>
                    <a:cubicBezTo>
                      <a:pt x="71" y="15"/>
                      <a:pt x="71" y="9"/>
                      <a:pt x="72" y="6"/>
                    </a:cubicBezTo>
                    <a:cubicBezTo>
                      <a:pt x="69" y="5"/>
                      <a:pt x="67" y="5"/>
                      <a:pt x="66" y="5"/>
                    </a:cubicBezTo>
                    <a:cubicBezTo>
                      <a:pt x="65" y="4"/>
                      <a:pt x="64" y="0"/>
                      <a:pt x="64" y="0"/>
                    </a:cubicBezTo>
                    <a:cubicBezTo>
                      <a:pt x="63" y="0"/>
                      <a:pt x="56" y="0"/>
                      <a:pt x="55" y="1"/>
                    </a:cubicBezTo>
                    <a:cubicBezTo>
                      <a:pt x="53" y="2"/>
                      <a:pt x="50" y="5"/>
                      <a:pt x="48" y="3"/>
                    </a:cubicBezTo>
                    <a:cubicBezTo>
                      <a:pt x="47" y="3"/>
                      <a:pt x="47" y="3"/>
                      <a:pt x="46" y="2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7"/>
                      <a:pt x="42" y="7"/>
                    </a:cubicBezTo>
                    <a:cubicBezTo>
                      <a:pt x="41" y="7"/>
                      <a:pt x="39" y="6"/>
                      <a:pt x="39" y="9"/>
                    </a:cubicBezTo>
                    <a:cubicBezTo>
                      <a:pt x="39" y="11"/>
                      <a:pt x="35" y="10"/>
                      <a:pt x="34" y="10"/>
                    </a:cubicBezTo>
                    <a:cubicBezTo>
                      <a:pt x="32" y="10"/>
                      <a:pt x="30" y="10"/>
                      <a:pt x="30" y="12"/>
                    </a:cubicBezTo>
                    <a:cubicBezTo>
                      <a:pt x="30" y="14"/>
                      <a:pt x="29" y="19"/>
                      <a:pt x="27" y="16"/>
                    </a:cubicBezTo>
                    <a:cubicBezTo>
                      <a:pt x="24" y="14"/>
                      <a:pt x="21" y="8"/>
                      <a:pt x="20" y="9"/>
                    </a:cubicBezTo>
                    <a:cubicBezTo>
                      <a:pt x="19" y="9"/>
                      <a:pt x="17" y="17"/>
                      <a:pt x="15" y="17"/>
                    </a:cubicBezTo>
                    <a:cubicBezTo>
                      <a:pt x="13" y="17"/>
                      <a:pt x="8" y="17"/>
                      <a:pt x="5" y="17"/>
                    </a:cubicBezTo>
                    <a:cubicBezTo>
                      <a:pt x="4" y="20"/>
                      <a:pt x="5" y="22"/>
                      <a:pt x="6" y="23"/>
                    </a:cubicBezTo>
                    <a:cubicBezTo>
                      <a:pt x="8" y="23"/>
                      <a:pt x="6" y="26"/>
                      <a:pt x="4" y="27"/>
                    </a:cubicBezTo>
                    <a:cubicBezTo>
                      <a:pt x="3" y="28"/>
                      <a:pt x="0" y="27"/>
                      <a:pt x="2" y="30"/>
                    </a:cubicBezTo>
                    <a:cubicBezTo>
                      <a:pt x="4" y="33"/>
                      <a:pt x="7" y="33"/>
                      <a:pt x="5" y="36"/>
                    </a:cubicBezTo>
                    <a:cubicBezTo>
                      <a:pt x="3" y="38"/>
                      <a:pt x="5" y="41"/>
                      <a:pt x="8" y="41"/>
                    </a:cubicBezTo>
                    <a:cubicBezTo>
                      <a:pt x="10" y="41"/>
                      <a:pt x="14" y="41"/>
                      <a:pt x="13" y="43"/>
                    </a:cubicBezTo>
                    <a:cubicBezTo>
                      <a:pt x="12" y="44"/>
                      <a:pt x="12" y="45"/>
                      <a:pt x="12" y="47"/>
                    </a:cubicBezTo>
                    <a:cubicBezTo>
                      <a:pt x="14" y="46"/>
                      <a:pt x="15" y="46"/>
                      <a:pt x="17" y="45"/>
                    </a:cubicBezTo>
                    <a:cubicBezTo>
                      <a:pt x="21" y="43"/>
                      <a:pt x="19" y="40"/>
                      <a:pt x="25" y="38"/>
                    </a:cubicBezTo>
                    <a:cubicBezTo>
                      <a:pt x="31" y="37"/>
                      <a:pt x="38" y="42"/>
                      <a:pt x="41" y="45"/>
                    </a:cubicBezTo>
                    <a:cubicBezTo>
                      <a:pt x="43" y="49"/>
                      <a:pt x="44" y="49"/>
                      <a:pt x="44" y="52"/>
                    </a:cubicBezTo>
                    <a:cubicBezTo>
                      <a:pt x="45" y="55"/>
                      <a:pt x="47" y="60"/>
                      <a:pt x="55" y="65"/>
                    </a:cubicBezTo>
                    <a:cubicBezTo>
                      <a:pt x="63" y="71"/>
                      <a:pt x="66" y="76"/>
                      <a:pt x="70" y="79"/>
                    </a:cubicBezTo>
                    <a:cubicBezTo>
                      <a:pt x="74" y="81"/>
                      <a:pt x="79" y="80"/>
                      <a:pt x="81" y="83"/>
                    </a:cubicBezTo>
                    <a:cubicBezTo>
                      <a:pt x="84" y="86"/>
                      <a:pt x="87" y="88"/>
                      <a:pt x="91" y="90"/>
                    </a:cubicBezTo>
                    <a:cubicBezTo>
                      <a:pt x="95" y="92"/>
                      <a:pt x="95" y="96"/>
                      <a:pt x="99" y="96"/>
                    </a:cubicBezTo>
                    <a:cubicBezTo>
                      <a:pt x="103" y="97"/>
                      <a:pt x="100" y="100"/>
                      <a:pt x="103" y="103"/>
                    </a:cubicBezTo>
                    <a:cubicBezTo>
                      <a:pt x="105" y="106"/>
                      <a:pt x="106" y="112"/>
                      <a:pt x="103" y="115"/>
                    </a:cubicBezTo>
                    <a:cubicBezTo>
                      <a:pt x="101" y="119"/>
                      <a:pt x="102" y="124"/>
                      <a:pt x="104" y="124"/>
                    </a:cubicBezTo>
                    <a:cubicBezTo>
                      <a:pt x="105" y="124"/>
                      <a:pt x="109" y="118"/>
                      <a:pt x="109" y="115"/>
                    </a:cubicBezTo>
                    <a:cubicBezTo>
                      <a:pt x="110" y="112"/>
                      <a:pt x="113" y="112"/>
                      <a:pt x="116" y="108"/>
                    </a:cubicBezTo>
                    <a:cubicBezTo>
                      <a:pt x="118" y="105"/>
                      <a:pt x="112" y="104"/>
                      <a:pt x="111" y="99"/>
                    </a:cubicBezTo>
                    <a:cubicBezTo>
                      <a:pt x="109" y="95"/>
                      <a:pt x="116" y="91"/>
                      <a:pt x="121" y="95"/>
                    </a:cubicBezTo>
                    <a:cubicBezTo>
                      <a:pt x="127" y="98"/>
                      <a:pt x="130" y="101"/>
                      <a:pt x="130" y="95"/>
                    </a:cubicBezTo>
                    <a:cubicBezTo>
                      <a:pt x="130" y="89"/>
                      <a:pt x="112" y="82"/>
                      <a:pt x="108" y="7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74" name="Freeform 175"/>
              <p:cNvSpPr/>
              <p:nvPr/>
            </p:nvSpPr>
            <p:spPr bwMode="auto">
              <a:xfrm>
                <a:off x="4752975" y="2251075"/>
                <a:ext cx="26988" cy="3333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8" y="18"/>
                  </a:cxn>
                  <a:cxn ang="0">
                    <a:pos x="9" y="18"/>
                  </a:cxn>
                  <a:cxn ang="0">
                    <a:pos x="14" y="10"/>
                  </a:cxn>
                  <a:cxn ang="0">
                    <a:pos x="5" y="0"/>
                  </a:cxn>
                </a:cxnLst>
                <a:rect l="0" t="0" r="r" b="b"/>
                <a:pathLst>
                  <a:path w="14" h="18">
                    <a:moveTo>
                      <a:pt x="5" y="0"/>
                    </a:moveTo>
                    <a:cubicBezTo>
                      <a:pt x="3" y="3"/>
                      <a:pt x="0" y="7"/>
                      <a:pt x="1" y="8"/>
                    </a:cubicBezTo>
                    <a:cubicBezTo>
                      <a:pt x="1" y="9"/>
                      <a:pt x="0" y="10"/>
                      <a:pt x="0" y="12"/>
                    </a:cubicBezTo>
                    <a:cubicBezTo>
                      <a:pt x="3" y="14"/>
                      <a:pt x="6" y="16"/>
                      <a:pt x="8" y="18"/>
                    </a:cubicBezTo>
                    <a:cubicBezTo>
                      <a:pt x="8" y="18"/>
                      <a:pt x="8" y="18"/>
                      <a:pt x="9" y="18"/>
                    </a:cubicBezTo>
                    <a:cubicBezTo>
                      <a:pt x="9" y="14"/>
                      <a:pt x="12" y="10"/>
                      <a:pt x="14" y="10"/>
                    </a:cubicBezTo>
                    <a:cubicBezTo>
                      <a:pt x="11" y="7"/>
                      <a:pt x="7" y="2"/>
                      <a:pt x="5" y="0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  <p:sp>
            <p:nvSpPr>
              <p:cNvPr id="375" name="Freeform 176"/>
              <p:cNvSpPr/>
              <p:nvPr/>
            </p:nvSpPr>
            <p:spPr bwMode="auto">
              <a:xfrm>
                <a:off x="4759325" y="2174875"/>
                <a:ext cx="90488" cy="106363"/>
              </a:xfrm>
              <a:custGeom>
                <a:avLst/>
                <a:gdLst/>
                <a:ahLst/>
                <a:cxnLst>
                  <a:cxn ang="0">
                    <a:pos x="41" y="37"/>
                  </a:cxn>
                  <a:cxn ang="0">
                    <a:pos x="41" y="29"/>
                  </a:cxn>
                  <a:cxn ang="0">
                    <a:pos x="42" y="23"/>
                  </a:cxn>
                  <a:cxn ang="0">
                    <a:pos x="29" y="20"/>
                  </a:cxn>
                  <a:cxn ang="0">
                    <a:pos x="28" y="13"/>
                  </a:cxn>
                  <a:cxn ang="0">
                    <a:pos x="24" y="9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17" y="1"/>
                  </a:cxn>
                  <a:cxn ang="0">
                    <a:pos x="12" y="0"/>
                  </a:cxn>
                  <a:cxn ang="0">
                    <a:pos x="0" y="3"/>
                  </a:cxn>
                  <a:cxn ang="0">
                    <a:pos x="3" y="10"/>
                  </a:cxn>
                  <a:cxn ang="0">
                    <a:pos x="7" y="18"/>
                  </a:cxn>
                  <a:cxn ang="0">
                    <a:pos x="6" y="36"/>
                  </a:cxn>
                  <a:cxn ang="0">
                    <a:pos x="2" y="40"/>
                  </a:cxn>
                  <a:cxn ang="0">
                    <a:pos x="11" y="50"/>
                  </a:cxn>
                  <a:cxn ang="0">
                    <a:pos x="11" y="50"/>
                  </a:cxn>
                  <a:cxn ang="0">
                    <a:pos x="21" y="56"/>
                  </a:cxn>
                  <a:cxn ang="0">
                    <a:pos x="41" y="52"/>
                  </a:cxn>
                  <a:cxn ang="0">
                    <a:pos x="41" y="49"/>
                  </a:cxn>
                  <a:cxn ang="0">
                    <a:pos x="45" y="44"/>
                  </a:cxn>
                  <a:cxn ang="0">
                    <a:pos x="41" y="37"/>
                  </a:cxn>
                </a:cxnLst>
                <a:rect l="0" t="0" r="r" b="b"/>
                <a:pathLst>
                  <a:path w="47" h="56">
                    <a:moveTo>
                      <a:pt x="41" y="37"/>
                    </a:moveTo>
                    <a:cubicBezTo>
                      <a:pt x="39" y="35"/>
                      <a:pt x="39" y="31"/>
                      <a:pt x="41" y="29"/>
                    </a:cubicBezTo>
                    <a:cubicBezTo>
                      <a:pt x="44" y="28"/>
                      <a:pt x="42" y="26"/>
                      <a:pt x="42" y="23"/>
                    </a:cubicBezTo>
                    <a:cubicBezTo>
                      <a:pt x="42" y="21"/>
                      <a:pt x="31" y="20"/>
                      <a:pt x="29" y="20"/>
                    </a:cubicBezTo>
                    <a:cubicBezTo>
                      <a:pt x="27" y="19"/>
                      <a:pt x="30" y="13"/>
                      <a:pt x="28" y="13"/>
                    </a:cubicBezTo>
                    <a:cubicBezTo>
                      <a:pt x="25" y="13"/>
                      <a:pt x="24" y="11"/>
                      <a:pt x="24" y="9"/>
                    </a:cubicBezTo>
                    <a:cubicBezTo>
                      <a:pt x="24" y="7"/>
                      <a:pt x="20" y="3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1"/>
                      <a:pt x="17" y="1"/>
                      <a:pt x="17" y="1"/>
                    </a:cubicBezTo>
                    <a:cubicBezTo>
                      <a:pt x="15" y="1"/>
                      <a:pt x="12" y="0"/>
                      <a:pt x="12" y="0"/>
                    </a:cubicBezTo>
                    <a:cubicBezTo>
                      <a:pt x="12" y="0"/>
                      <a:pt x="5" y="2"/>
                      <a:pt x="0" y="3"/>
                    </a:cubicBezTo>
                    <a:cubicBezTo>
                      <a:pt x="1" y="6"/>
                      <a:pt x="2" y="9"/>
                      <a:pt x="3" y="10"/>
                    </a:cubicBezTo>
                    <a:cubicBezTo>
                      <a:pt x="7" y="11"/>
                      <a:pt x="6" y="15"/>
                      <a:pt x="7" y="18"/>
                    </a:cubicBezTo>
                    <a:cubicBezTo>
                      <a:pt x="8" y="21"/>
                      <a:pt x="8" y="36"/>
                      <a:pt x="6" y="36"/>
                    </a:cubicBezTo>
                    <a:cubicBezTo>
                      <a:pt x="5" y="36"/>
                      <a:pt x="4" y="37"/>
                      <a:pt x="2" y="40"/>
                    </a:cubicBezTo>
                    <a:cubicBezTo>
                      <a:pt x="4" y="42"/>
                      <a:pt x="8" y="47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50"/>
                      <a:pt x="21" y="56"/>
                      <a:pt x="21" y="56"/>
                    </a:cubicBezTo>
                    <a:cubicBezTo>
                      <a:pt x="21" y="56"/>
                      <a:pt x="33" y="53"/>
                      <a:pt x="41" y="52"/>
                    </a:cubicBezTo>
                    <a:cubicBezTo>
                      <a:pt x="41" y="51"/>
                      <a:pt x="41" y="50"/>
                      <a:pt x="41" y="49"/>
                    </a:cubicBezTo>
                    <a:cubicBezTo>
                      <a:pt x="41" y="47"/>
                      <a:pt x="43" y="44"/>
                      <a:pt x="45" y="44"/>
                    </a:cubicBezTo>
                    <a:cubicBezTo>
                      <a:pt x="47" y="44"/>
                      <a:pt x="44" y="39"/>
                      <a:pt x="41" y="37"/>
                    </a:cubicBezTo>
                    <a:close/>
                  </a:path>
                </a:pathLst>
              </a:custGeom>
              <a:grpFill/>
              <a:ln w="1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ea typeface="造字工房悦黑体验版常规体" pitchFamily="50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99255" y="1200760"/>
              <a:ext cx="8913338" cy="3395107"/>
              <a:chOff x="699255" y="1200760"/>
              <a:chExt cx="8913338" cy="3395107"/>
            </a:xfrm>
          </p:grpSpPr>
          <p:sp>
            <p:nvSpPr>
              <p:cNvPr id="376" name="矩形 375"/>
              <p:cNvSpPr/>
              <p:nvPr/>
            </p:nvSpPr>
            <p:spPr>
              <a:xfrm>
                <a:off x="6219361" y="2839603"/>
                <a:ext cx="3393232" cy="553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zh-CN" altLang="en-US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北京  上海  厦门   沈阳  昆明  武汉  </a:t>
                </a:r>
                <a:endParaRPr lang="en-US" altLang="zh-CN" sz="100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914400">
                  <a:defRPr/>
                </a:pPr>
                <a:r>
                  <a:rPr lang="zh-CN" altLang="en-US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成都  广州  </a:t>
                </a:r>
                <a:r>
                  <a:rPr lang="zh-CN" altLang="de-DE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南京 南昌 </a:t>
                </a:r>
                <a:r>
                  <a:rPr lang="zh-CN" altLang="en-US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青岛</a:t>
                </a:r>
                <a:endParaRPr lang="en-US" altLang="zh-CN" sz="100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0" defTabSz="914400">
                  <a:defRPr/>
                </a:pPr>
                <a:endParaRPr lang="en-US" altLang="zh-CN" sz="100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7" name="矩形 376"/>
              <p:cNvSpPr/>
              <p:nvPr/>
            </p:nvSpPr>
            <p:spPr>
              <a:xfrm>
                <a:off x="6778024" y="1645681"/>
                <a:ext cx="646525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zh-CN" altLang="en-US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俄罗斯</a:t>
                </a:r>
                <a:endParaRPr lang="en-US" altLang="zh-CN" sz="100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8" name="矩形 377"/>
              <p:cNvSpPr/>
              <p:nvPr/>
            </p:nvSpPr>
            <p:spPr>
              <a:xfrm>
                <a:off x="5658469" y="1200760"/>
                <a:ext cx="31384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慕尼黑 法兰克福 巴黎 伦敦 哥本哈根 马德里 维也纳 </a:t>
                </a:r>
                <a:endParaRPr lang="en-US" sz="1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9" name="矩形 378"/>
              <p:cNvSpPr/>
              <p:nvPr/>
            </p:nvSpPr>
            <p:spPr>
              <a:xfrm>
                <a:off x="1010489" y="3169328"/>
                <a:ext cx="574163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zh-CN" altLang="en-US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墨西哥</a:t>
                </a:r>
                <a:endParaRPr lang="en-US" altLang="zh-CN" sz="100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5927935" y="1896227"/>
                <a:ext cx="1535321" cy="497557"/>
                <a:chOff x="5927935" y="1896227"/>
                <a:chExt cx="1535321" cy="497557"/>
              </a:xfrm>
            </p:grpSpPr>
            <p:cxnSp>
              <p:nvCxnSpPr>
                <p:cNvPr id="380" name="直接连接符 379"/>
                <p:cNvCxnSpPr/>
                <p:nvPr/>
              </p:nvCxnSpPr>
              <p:spPr>
                <a:xfrm flipH="1">
                  <a:off x="5927935" y="1896227"/>
                  <a:ext cx="720726" cy="497557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直接连接符 380"/>
                <p:cNvCxnSpPr/>
                <p:nvPr/>
              </p:nvCxnSpPr>
              <p:spPr>
                <a:xfrm flipH="1">
                  <a:off x="6633279" y="1907655"/>
                  <a:ext cx="829977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组合 8"/>
              <p:cNvGrpSpPr/>
              <p:nvPr/>
            </p:nvGrpSpPr>
            <p:grpSpPr>
              <a:xfrm>
                <a:off x="5483900" y="3012845"/>
                <a:ext cx="3700570" cy="234671"/>
                <a:chOff x="5483900" y="3012845"/>
                <a:chExt cx="3700570" cy="234671"/>
              </a:xfrm>
            </p:grpSpPr>
            <p:cxnSp>
              <p:nvCxnSpPr>
                <p:cNvPr id="382" name="直接连接符 381"/>
                <p:cNvCxnSpPr/>
                <p:nvPr/>
              </p:nvCxnSpPr>
              <p:spPr>
                <a:xfrm flipH="1">
                  <a:off x="5676940" y="3239532"/>
                  <a:ext cx="350753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直接连接符 382"/>
                <p:cNvCxnSpPr/>
                <p:nvPr/>
              </p:nvCxnSpPr>
              <p:spPr>
                <a:xfrm flipH="1" flipV="1">
                  <a:off x="5483900" y="3012845"/>
                  <a:ext cx="203915" cy="23467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组合 6"/>
              <p:cNvGrpSpPr/>
              <p:nvPr/>
            </p:nvGrpSpPr>
            <p:grpSpPr>
              <a:xfrm>
                <a:off x="3706244" y="1430274"/>
                <a:ext cx="5166745" cy="1327499"/>
                <a:chOff x="3706244" y="1430274"/>
                <a:chExt cx="5166745" cy="1327499"/>
              </a:xfrm>
            </p:grpSpPr>
            <p:cxnSp>
              <p:nvCxnSpPr>
                <p:cNvPr id="384" name="直接连接符 383"/>
                <p:cNvCxnSpPr/>
                <p:nvPr/>
              </p:nvCxnSpPr>
              <p:spPr>
                <a:xfrm flipH="1">
                  <a:off x="3706244" y="1442220"/>
                  <a:ext cx="2009487" cy="1315553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直接连接符 384"/>
                <p:cNvCxnSpPr/>
                <p:nvPr/>
              </p:nvCxnSpPr>
              <p:spPr>
                <a:xfrm flipH="1">
                  <a:off x="5707349" y="1430274"/>
                  <a:ext cx="3165640" cy="1633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>
                <a:off x="699255" y="3230272"/>
                <a:ext cx="1309077" cy="185278"/>
                <a:chOff x="699255" y="3230272"/>
                <a:chExt cx="1309077" cy="185278"/>
              </a:xfrm>
            </p:grpSpPr>
            <p:cxnSp>
              <p:nvCxnSpPr>
                <p:cNvPr id="386" name="直接连接符 385"/>
                <p:cNvCxnSpPr/>
                <p:nvPr/>
              </p:nvCxnSpPr>
              <p:spPr>
                <a:xfrm flipV="1">
                  <a:off x="1793409" y="3230272"/>
                  <a:ext cx="214923" cy="185278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直接连接符 203"/>
                <p:cNvCxnSpPr/>
                <p:nvPr/>
              </p:nvCxnSpPr>
              <p:spPr>
                <a:xfrm flipH="1">
                  <a:off x="699255" y="3415010"/>
                  <a:ext cx="1096117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>
                <a:off x="5927935" y="4342912"/>
                <a:ext cx="1732269" cy="242213"/>
                <a:chOff x="5927935" y="4342912"/>
                <a:chExt cx="1732269" cy="242213"/>
              </a:xfrm>
            </p:grpSpPr>
            <p:cxnSp>
              <p:nvCxnSpPr>
                <p:cNvPr id="190" name="直接连接符 189"/>
                <p:cNvCxnSpPr/>
                <p:nvPr/>
              </p:nvCxnSpPr>
              <p:spPr>
                <a:xfrm flipH="1" flipV="1">
                  <a:off x="6206996" y="4567281"/>
                  <a:ext cx="1453208" cy="1784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接连接符 191"/>
                <p:cNvCxnSpPr/>
                <p:nvPr/>
              </p:nvCxnSpPr>
              <p:spPr>
                <a:xfrm flipH="1" flipV="1">
                  <a:off x="5927935" y="4342912"/>
                  <a:ext cx="273592" cy="22218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文本框 3"/>
              <p:cNvSpPr txBox="1"/>
              <p:nvPr/>
            </p:nvSpPr>
            <p:spPr>
              <a:xfrm>
                <a:off x="6524993" y="4349646"/>
                <a:ext cx="8514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de-DE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澳大利亚</a:t>
                </a:r>
                <a:endParaRPr lang="de-DE" sz="100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5482144" y="3447638"/>
                <a:ext cx="1689208" cy="288362"/>
                <a:chOff x="5482144" y="3447638"/>
                <a:chExt cx="1689208" cy="288362"/>
              </a:xfrm>
            </p:grpSpPr>
            <p:cxnSp>
              <p:nvCxnSpPr>
                <p:cNvPr id="196" name="直接连接符 195"/>
                <p:cNvCxnSpPr/>
                <p:nvPr/>
              </p:nvCxnSpPr>
              <p:spPr>
                <a:xfrm flipH="1" flipV="1">
                  <a:off x="5718144" y="3718156"/>
                  <a:ext cx="1453208" cy="17844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flipH="1" flipV="1">
                  <a:off x="5482144" y="3447638"/>
                  <a:ext cx="203915" cy="23467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文本框 197"/>
              <p:cNvSpPr txBox="1"/>
              <p:nvPr/>
            </p:nvSpPr>
            <p:spPr>
              <a:xfrm>
                <a:off x="6176747" y="3509594"/>
                <a:ext cx="45193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de-DE" sz="1000" dirty="0">
                    <a:solidFill>
                      <a:schemeClr val="accent1">
                        <a:lumMod val="7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越南</a:t>
                </a:r>
                <a:endParaRPr lang="de-DE" sz="1000" dirty="0">
                  <a:solidFill>
                    <a:schemeClr val="accent1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pic>
        <p:nvPicPr>
          <p:cNvPr id="200" name="图片 19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开元物流延续一贯的踏实可信，在全年疫情期间，开元物流为中德公司和个人客户提供灵活多变的空运，海运货物的大宗物流方案，为客户提供大量防疫物资的运输支持。为在德同胞提供多样化的德国发出文件、包裹运输服务，包括邮政包裹（</a:t>
            </a:r>
            <a:r>
              <a:rPr lang="en-US" altLang="zh-CN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DHL</a:t>
            </a:r>
            <a:r>
              <a:rPr lang="zh-CN" altLang="en-US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），文件快递和商业快递（</a:t>
            </a:r>
            <a:r>
              <a:rPr lang="en-US" altLang="zh-CN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FedEx</a:t>
            </a:r>
            <a:r>
              <a:rPr lang="zh-CN" altLang="en-US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），包税包裹（</a:t>
            </a:r>
            <a:r>
              <a:rPr lang="en-US" altLang="zh-CN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BC</a:t>
            </a:r>
            <a:r>
              <a:rPr lang="zh-CN" altLang="en-US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，</a:t>
            </a:r>
            <a:r>
              <a:rPr lang="en-US" altLang="zh-CN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CC</a:t>
            </a:r>
            <a:r>
              <a:rPr lang="zh-CN" altLang="en-US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）等。</a:t>
            </a:r>
            <a:br>
              <a:rPr lang="en-US" altLang="zh-CN" sz="14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</a:br>
            <a:br>
              <a:rPr lang="en-US" altLang="zh-CN" sz="1600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</a:br>
            <a:r>
              <a:rPr lang="zh-CN" altLang="en-US" sz="16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基于这些业务，</a:t>
            </a:r>
            <a:r>
              <a:rPr lang="en-US" altLang="zh-CN" sz="16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2020</a:t>
            </a:r>
            <a:r>
              <a:rPr lang="zh-CN" altLang="en-US" sz="1600" b="1" i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年初，开元物流协助慕尼黑总领馆为拜仁州的华人华侨，海外学子提供了大量防疫物资邮寄服务。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内容占位符 4" descr="图片包含 室内, 行李, 桌子, 行李箱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1839119"/>
            <a:ext cx="5762625" cy="432435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34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46657"/>
            <a:ext cx="914399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</a:t>
            </a:r>
            <a:r>
              <a:rPr lang="zh-CN" altLang="en-US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房产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4032001"/>
            <a:ext cx="9144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9" y="4190042"/>
            <a:ext cx="1938690" cy="34595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开元房产业务于</a:t>
            </a:r>
            <a:r>
              <a:rPr lang="en-US" altLang="zh-CN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2020</a:t>
            </a:r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年</a:t>
            </a:r>
            <a:r>
              <a:rPr lang="en-US" altLang="zh-CN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3</a:t>
            </a:r>
            <a:r>
              <a:rPr lang="zh-CN" altLang="en-US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月正式启动，与德国本土多家房地产开发商、中介公司等合作，销售慕尼黑，纽伦堡，法兰克福，北威州，柏林地区的房产。除此之外，也和德国当地信贷机构合作，协助客户解决更多贷款事宜。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图片 5" descr="街道边的建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/>
          <a:stretch>
            <a:fillRect/>
          </a:stretch>
        </p:blipFill>
        <p:spPr>
          <a:xfrm>
            <a:off x="20" y="10"/>
            <a:ext cx="9143980" cy="5014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34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46657"/>
            <a:ext cx="914399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开元教育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4032001"/>
            <a:ext cx="9144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9" y="4190042"/>
            <a:ext cx="1938690" cy="34595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</a:rPr>
              <a:t>年第三季度，开元正式推出开元教育业务。主要推进线上以及线下的华裔儿童教育项目。线下，与慕尼黑媒体学校签订教室场地租赁合作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</a:rPr>
              <a:t>,  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</a:rPr>
              <a:t>疫情之后将推出线下美术和语言课程。线上，则联合知名线上教育平台，开展线上德语、美术、古诗词鉴赏等课程。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" b="1220"/>
          <a:stretch>
            <a:fillRect/>
          </a:stretch>
        </p:blipFill>
        <p:spPr>
          <a:xfrm>
            <a:off x="403594" y="11"/>
            <a:ext cx="8564895" cy="4697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34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46657"/>
            <a:ext cx="914399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开元食味外卖平台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4032001"/>
            <a:ext cx="9144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51" y="5748207"/>
            <a:ext cx="1938690" cy="345958"/>
          </a:xfrm>
          <a:prstGeom prst="rect">
            <a:avLst/>
          </a:prstGeom>
        </p:spPr>
      </p:pic>
      <p:pic>
        <p:nvPicPr>
          <p:cNvPr id="5" name="图片 4" descr="徽标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1" y="4032001"/>
            <a:ext cx="575289" cy="5039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2020</a:t>
            </a:r>
            <a:r>
              <a:rPr lang="zh-CN" alt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年</a:t>
            </a:r>
            <a:r>
              <a:rPr lang="en-US" altLang="zh-CN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8</a:t>
            </a:r>
            <a:r>
              <a:rPr lang="zh-CN" alt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月，开元食味外卖小程序正式上线，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-apple-system"/>
              </a:rPr>
              <a:t>与</a:t>
            </a:r>
            <a:r>
              <a:rPr lang="zh-CN" alt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微信支付合作。联合德国上百家中、日、韩餐厅，在慕尼黑、法兰克福、埃森、斯图加特、爱尔兰根等城市展开外卖送餐以及蔬果生鲜递送服务</a:t>
            </a:r>
            <a:r>
              <a:rPr lang="zh-CN" altLang="en-US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。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内容占位符 4" descr="图片包含 日历&#10;&#10;描述已自动生成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1" y="1690691"/>
            <a:ext cx="2619534" cy="4351338"/>
          </a:xfrm>
        </p:spPr>
      </p:pic>
      <p:pic>
        <p:nvPicPr>
          <p:cNvPr id="7" name="图片 6" descr="图片包含 文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38" y="1690691"/>
            <a:ext cx="2194778" cy="4351338"/>
          </a:xfrm>
          <a:prstGeom prst="rect">
            <a:avLst/>
          </a:prstGeom>
        </p:spPr>
      </p:pic>
      <p:pic>
        <p:nvPicPr>
          <p:cNvPr id="9" name="图片 8" descr="图形用户界面, 应用程序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99" y="1690692"/>
            <a:ext cx="2446720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0" y="2617200"/>
            <a:ext cx="9143999" cy="7812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 元 合 作 伙 伴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34" y="4025748"/>
            <a:ext cx="9144000" cy="456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02" y="4083539"/>
            <a:ext cx="1938690" cy="34595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矩形 7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23825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611188" y="1191685"/>
          <a:ext cx="7921625" cy="4464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8885"/>
                <a:gridCol w="2828867"/>
                <a:gridCol w="2353873"/>
              </a:tblGrid>
              <a:tr h="254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政界</a:t>
                      </a:r>
                      <a:endParaRPr lang="de-DE" sz="1200" b="1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学界</a:t>
                      </a:r>
                      <a:endParaRPr lang="en-US" altLang="zh-CN" sz="1200" b="1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200" b="1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协会</a:t>
                      </a:r>
                      <a:endParaRPr lang="de-DE" altLang="zh-CN" sz="1200" b="1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</a:tr>
              <a:tr h="4181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马格德堡市政府</a:t>
                      </a:r>
                      <a:endParaRPr lang="en-US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科特布斯市政府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德国联邦经合部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BMZ</a:t>
                      </a:r>
                      <a:endParaRPr lang="en-US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法兰、斯图、杜塞、沃尔夫斯堡、汉诺威、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慕尼黑、柏林、汉堡等地德国政府、工商会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柏林外交部政治档案馆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比利时欧盟议会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波兰投资促进局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巴伐利亚环保协会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巴伐利亚州环保局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奥格斯堡法院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诺丁汉市政府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柏林经济与技术促进局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德国杜塞尔多夫中国中心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帕骚市政府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策勒市政府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慕尼黑市旅游局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巴伐利亚投资促进局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德国北威州投资促进署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法兰克福市经济促进局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冰岛投资促进局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海牙市政府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巴伐利亚州环保局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海牙市政府城市发展部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阿姆斯特丹市政府城市管理部</a:t>
                      </a:r>
                      <a:endParaRPr lang="de-DE" sz="105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柏林工业大学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亚琛工业大学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德累斯顿工业大学</a:t>
                      </a:r>
                      <a:endParaRPr lang="en-US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弗朗霍夫研究所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IFF</a:t>
                      </a:r>
                      <a:endParaRPr lang="en-US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巴伐利亚同济校友会</a:t>
                      </a:r>
                      <a:endParaRPr lang="en-US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德国联邦职业教育研究所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歌德学院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法兰克福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法兰克福音乐学校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波兰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Vistula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大学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匈牙利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Eötvös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Loránd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University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大学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纽伦堡孔子学院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慕尼黑孔子学院</a:t>
                      </a:r>
                      <a:endParaRPr 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慕尼黑工业大学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慕尼黑大学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弗劳恩霍夫研究所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特里尔大学教授培训</a:t>
                      </a:r>
                      <a:endParaRPr 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亚琛大学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法兰克福金融管理学院</a:t>
                      </a:r>
                      <a:endParaRPr 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哈尔施塔特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Bad 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Goisern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音乐学校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海德堡大学附属医院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弗劳恩霍夫生产技术研究中心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IPT Aachen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捷克帕尔杜比采大学化工学院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莱布尼兹农业技术研究所</a:t>
                      </a:r>
                      <a:endParaRPr 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柏林自由大学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法兰克福大学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图林根基金会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沃尔夫斯堡青训部</a:t>
                      </a:r>
                      <a:endParaRPr lang="en-US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柏林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-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勃兰登堡足协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德国机械设备制造业协会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德国中小企业联合会总会及各州分会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巴登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-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符腾堡州技术促进协会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BWCON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纽伦堡中世纪城堡</a:t>
                      </a:r>
                      <a:endParaRPr lang="en-US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慕尼黑当地律所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HLB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科隆德中经济联合会</a:t>
                      </a:r>
                      <a:endParaRPr 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风车村管理委员会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德国中国商会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德国工商管理协会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法兰克福中资企业协会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德国中小企业联合会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巴伐利亚中德经济文化协会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巴伐利亚环保协会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德中经济联合会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慕尼黑华人协会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巴伐利亚州青少年发展促进会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中德科技创新联盟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德中科技教育文化交流协会</a:t>
                      </a:r>
                      <a:endParaRPr lang="zh-CN" alt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  <a:hlinkClick r:id="rId1"/>
                      </a:endParaRPr>
                    </a:p>
                    <a:p>
                      <a:pPr>
                        <a:lnSpc>
                          <a:spcPts val="1300"/>
                        </a:lnSpc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德中人才技术交流协会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德国巴伐利亚华人华侨商业联合会</a:t>
                      </a:r>
                      <a:endParaRPr lang="zh-CN" altLang="de-DE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  <a:hlinkClick r:id="rId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德国施瓦本工商会</a:t>
                      </a:r>
                      <a:b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巴伐利亚中国中心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" name="标题 1"/>
          <p:cNvSpPr txBox="1"/>
          <p:nvPr/>
        </p:nvSpPr>
        <p:spPr>
          <a:xfrm>
            <a:off x="-1587" y="432000"/>
            <a:ext cx="9145587" cy="60913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de-DE" sz="2400" dirty="0"/>
              <a:t>机构</a:t>
            </a:r>
            <a:r>
              <a:rPr lang="zh-CN" altLang="en-US" sz="2400" dirty="0"/>
              <a:t>合作伙伴</a:t>
            </a:r>
            <a:endParaRPr lang="en-US" altLang="zh-CN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6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矩形 7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23825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747899" y="1820258"/>
          <a:ext cx="7677000" cy="3230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0399"/>
                <a:gridCol w="3220026"/>
                <a:gridCol w="2146575"/>
              </a:tblGrid>
              <a:tr h="26379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企业界</a:t>
                      </a:r>
                      <a:endParaRPr lang="en-US" altLang="zh-CN" sz="1200" b="1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2858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BENZ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奔驰汽车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西门子电子制造厂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ABB 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全球研发中心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保时捷 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SIEMENS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西门子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Audi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奥迪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BMW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宝马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菲尼克斯电气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Phoenix Contact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特通快集团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Trumpf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富士通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博世力士乐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Bosch Rexroth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大众汽车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SAP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软件服务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BASF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巴斯夫化工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BAYER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拜耳化学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DMG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德玛吉机床制造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MPDV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集团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endParaRPr lang="en-US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MES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领域主导供应商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Softing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智能生产软件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Salesforce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智能生产软件</a:t>
                      </a:r>
                      <a:endParaRPr lang="en-US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It</a:t>
                      </a:r>
                      <a:r>
                        <a:rPr 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’s OWL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德国北威州智能技术系统网络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工业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4.0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智能工厂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柏林太库孵化器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Techcode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德意志联邦银行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Deutsche Bundesbank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法兰克福城市储蓄银行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Stadtsparkasse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德国黑森州</a:t>
                      </a:r>
                      <a:r>
                        <a:rPr lang="de-DE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‐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图林根州银行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Helaba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Landesbank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Hessen-Th</a:t>
                      </a:r>
                      <a:r>
                        <a:rPr lang="de-DE" altLang="zh-CN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ü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ringen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PALIS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自动停车系统公司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A</a:t>
                      </a:r>
                      <a:r>
                        <a:rPr 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ipark</a:t>
                      </a: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城市智能停车公司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EVONIK 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赢创化学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比特菲尔德化工园区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柏林阿德勒斯霍夫科技园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西门子数字化未来工厂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EWA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en-US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德国克拉斯农机公司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REBO 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Landmaschinen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GmbH</a:t>
                      </a:r>
                      <a:endParaRPr lang="en-US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业纳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Jenoptik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科罗尼</a:t>
                      </a:r>
                      <a:r>
                        <a:rPr lang="zh-CN" alt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Krone</a:t>
                      </a:r>
                      <a:r>
                        <a:rPr lang="en-US" altLang="zh-CN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Herrmannsdorfer</a:t>
                      </a:r>
                      <a:endParaRPr lang="en-US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汉莎汉堡技术中心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Promolding</a:t>
                      </a:r>
                      <a:endParaRPr lang="en-US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 err="1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Lysi</a:t>
                      </a:r>
                      <a:endParaRPr lang="en-US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UWT</a:t>
                      </a:r>
                      <a:endParaRPr lang="de-DE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奥格斯堡污水处理厂</a:t>
                      </a:r>
                      <a:endParaRPr lang="de-DE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阿姆斯特丹城市森林城市公园</a:t>
                      </a:r>
                      <a:endParaRPr lang="de-DE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de-DE" sz="1000" kern="1200" dirty="0">
                          <a:solidFill>
                            <a:srgbClr val="2E75B6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瑞士科技园</a:t>
                      </a:r>
                      <a:endParaRPr lang="en-US" altLang="zh-CN" sz="1000" kern="1200" dirty="0">
                        <a:solidFill>
                          <a:srgbClr val="2E75B6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5" name="标题 1"/>
          <p:cNvSpPr txBox="1"/>
          <p:nvPr/>
        </p:nvSpPr>
        <p:spPr>
          <a:xfrm>
            <a:off x="-1587" y="432000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de-DE" sz="2400" dirty="0"/>
              <a:t>企业</a:t>
            </a:r>
            <a:r>
              <a:rPr lang="zh-CN" altLang="en-US" sz="2400" dirty="0"/>
              <a:t>合作伙伴</a:t>
            </a:r>
            <a:endParaRPr lang="en-US" altLang="zh-CN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5999" cy="3597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矩形 13"/>
          <p:cNvSpPr/>
          <p:nvPr/>
        </p:nvSpPr>
        <p:spPr>
          <a:xfrm>
            <a:off x="-1534" y="2618116"/>
            <a:ext cx="9143999" cy="7683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de-DE" sz="40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 元 旅 游</a:t>
            </a:r>
            <a:endParaRPr lang="en-US" altLang="zh-CN" sz="40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13823" y="43694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1534" y="4025748"/>
            <a:ext cx="9144000" cy="444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2.bp.blogspot.com/-702fvm9eP2g/UuEeO9BlIxI/AAAAAAADgJo/-o0LKsxBMqQ/s1600/utour_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71" y="4027548"/>
            <a:ext cx="881379" cy="442683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7" y="4083004"/>
            <a:ext cx="806482" cy="353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198255"/>
            <a:ext cx="9144000" cy="4500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114942"/>
            <a:ext cx="9143999" cy="1057201"/>
          </a:xfrm>
        </p:spPr>
        <p:txBody>
          <a:bodyPr>
            <a:normAutofit/>
          </a:bodyPr>
          <a:lstStyle/>
          <a:p>
            <a:pPr algn="ctr" defTabSz="457200"/>
            <a:r>
              <a:rPr lang="zh-CN" altLang="de-DE" sz="2400" b="1" spc="3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品牌合作伙伴</a:t>
            </a:r>
            <a:endParaRPr lang="en-US" sz="2400" b="1" spc="3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076" name="Picture 4" descr="https://www.outletcity.com/content/images/OCM_Logo_redDomain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67" y="2089019"/>
            <a:ext cx="407429" cy="47281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29" y="2926123"/>
            <a:ext cx="1537250" cy="2602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98" y="1359070"/>
            <a:ext cx="1270282" cy="533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32" y="1341402"/>
            <a:ext cx="1400989" cy="490346"/>
          </a:xfrm>
          <a:prstGeom prst="rect">
            <a:avLst/>
          </a:prstGeom>
        </p:spPr>
      </p:pic>
      <p:pic>
        <p:nvPicPr>
          <p:cNvPr id="18" name="Picture 2" descr="âlufthansa logoâçå¾çæç´¢ç»æ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29975" r="2888" b="28254"/>
          <a:stretch>
            <a:fillRect/>
          </a:stretch>
        </p:blipFill>
        <p:spPr bwMode="auto">
          <a:xfrm>
            <a:off x="4960686" y="1468050"/>
            <a:ext cx="1304811" cy="353422"/>
          </a:xfrm>
          <a:prstGeom prst="rect">
            <a:avLst/>
          </a:prstGeom>
          <a:noFill/>
        </p:spPr>
      </p:pic>
      <p:pic>
        <p:nvPicPr>
          <p:cNvPr id="20" name="Picture 6" descr="âair china logoâçå¾çæç´¢ç»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51" y="2171434"/>
            <a:ext cx="1087449" cy="353421"/>
          </a:xfrm>
          <a:prstGeom prst="rect">
            <a:avLst/>
          </a:prstGeom>
          <a:noFill/>
        </p:spPr>
      </p:pic>
      <p:pic>
        <p:nvPicPr>
          <p:cNvPr id="21" name="Picture 8" descr="âchina southern logoâçå¾çæç´¢ç»æ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3"/>
          <a:stretch>
            <a:fillRect/>
          </a:stretch>
        </p:blipFill>
        <p:spPr bwMode="auto">
          <a:xfrm>
            <a:off x="389051" y="2201833"/>
            <a:ext cx="1330824" cy="245443"/>
          </a:xfrm>
          <a:prstGeom prst="rect">
            <a:avLst/>
          </a:prstGeom>
          <a:noFill/>
        </p:spPr>
      </p:pic>
      <p:pic>
        <p:nvPicPr>
          <p:cNvPr id="25" name="Picture 28" descr="æ½åæ´ä¸å¥ Swarovski æ°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33" y="4257003"/>
            <a:ext cx="990949" cy="627928"/>
          </a:xfrm>
          <a:prstGeom prst="rect">
            <a:avLst/>
          </a:prstGeom>
          <a:noFill/>
        </p:spPr>
      </p:pic>
      <p:pic>
        <p:nvPicPr>
          <p:cNvPr id="26" name="Picture 30" descr="âmc arthur glen logoâçå¾çæç´¢ç»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76" y="5120069"/>
            <a:ext cx="1465893" cy="249202"/>
          </a:xfrm>
          <a:prstGeom prst="rect">
            <a:avLst/>
          </a:prstGeom>
          <a:noFill/>
        </p:spPr>
      </p:pic>
      <p:pic>
        <p:nvPicPr>
          <p:cNvPr id="28" name="Picture 34" descr="âbreuninger logoâçå¾çæç´¢ç»æ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85" y="1424058"/>
            <a:ext cx="1102508" cy="367503"/>
          </a:xfrm>
          <a:prstGeom prst="rect">
            <a:avLst/>
          </a:prstGeom>
          <a:noFill/>
        </p:spPr>
      </p:pic>
      <p:pic>
        <p:nvPicPr>
          <p:cNvPr id="29" name="Picture 38" descr="âBicester Village logoâçå¾çæç´¢ç»æ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23" y="2770808"/>
            <a:ext cx="786625" cy="462721"/>
          </a:xfrm>
          <a:prstGeom prst="rect">
            <a:avLst/>
          </a:prstGeom>
          <a:noFill/>
        </p:spPr>
      </p:pic>
      <p:pic>
        <p:nvPicPr>
          <p:cNvPr id="30" name="Picture 40" descr="ârossmann logoâçå¾çæç´¢ç»æ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7" y="1545261"/>
            <a:ext cx="1151320" cy="258341"/>
          </a:xfrm>
          <a:prstGeom prst="rect">
            <a:avLst/>
          </a:prstGeom>
          <a:noFill/>
        </p:spPr>
      </p:pic>
      <p:pic>
        <p:nvPicPr>
          <p:cNvPr id="34" name="Picture 42" descr="âfaber castell logoâçå¾çæç´¢ç»æ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10" y="2794647"/>
            <a:ext cx="1345562" cy="460855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4329786" y="3020058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 </a:t>
            </a:r>
            <a:endParaRPr lang="de-DE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t="5041" r="12168" b="66352"/>
          <a:stretch>
            <a:fillRect/>
          </a:stretch>
        </p:blipFill>
        <p:spPr>
          <a:xfrm>
            <a:off x="2710927" y="3720478"/>
            <a:ext cx="1736201" cy="30912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 b="36870"/>
          <a:stretch>
            <a:fillRect/>
          </a:stretch>
        </p:blipFill>
        <p:spPr>
          <a:xfrm>
            <a:off x="6360790" y="3739525"/>
            <a:ext cx="1186925" cy="26675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30750" r="6119" b="21745"/>
          <a:stretch>
            <a:fillRect/>
          </a:stretch>
        </p:blipFill>
        <p:spPr>
          <a:xfrm>
            <a:off x="7770557" y="1443168"/>
            <a:ext cx="1077304" cy="39243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80" y="3624611"/>
            <a:ext cx="521766" cy="52176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97" y="2087877"/>
            <a:ext cx="445425" cy="4454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24" y="2620722"/>
            <a:ext cx="782875" cy="78287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2" b="25665"/>
          <a:stretch>
            <a:fillRect/>
          </a:stretch>
        </p:blipFill>
        <p:spPr>
          <a:xfrm>
            <a:off x="2094590" y="2138109"/>
            <a:ext cx="876141" cy="36931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2946704"/>
            <a:ext cx="1488908" cy="27935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1" y="4229972"/>
            <a:ext cx="1947387" cy="49837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5" b="12595"/>
          <a:stretch>
            <a:fillRect/>
          </a:stretch>
        </p:blipFill>
        <p:spPr>
          <a:xfrm>
            <a:off x="2463818" y="4270558"/>
            <a:ext cx="864308" cy="62307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95" y="3610831"/>
            <a:ext cx="878057" cy="49390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37" y="3488287"/>
            <a:ext cx="1138314" cy="5896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99" y="4299392"/>
            <a:ext cx="1230529" cy="7031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10" y="1928630"/>
            <a:ext cx="908226" cy="642246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67" y="4296578"/>
            <a:ext cx="640886" cy="64088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55" y="4077933"/>
            <a:ext cx="1074222" cy="1074222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7" y="4277460"/>
            <a:ext cx="1138314" cy="653064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6" y="4838216"/>
            <a:ext cx="823727" cy="82372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8" y="4833757"/>
            <a:ext cx="1634663" cy="745496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48" y="4964798"/>
            <a:ext cx="835333" cy="46987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3" y="5077962"/>
            <a:ext cx="1193618" cy="267103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62" y="4792519"/>
            <a:ext cx="1001091" cy="668729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32" y="4974206"/>
            <a:ext cx="1419133" cy="4966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4" b="32075"/>
          <a:stretch>
            <a:fillRect/>
          </a:stretch>
        </p:blipFill>
        <p:spPr>
          <a:xfrm>
            <a:off x="3242490" y="2118817"/>
            <a:ext cx="1443029" cy="39603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00" y="5976000"/>
            <a:ext cx="2017378" cy="360000"/>
          </a:xfrm>
          <a:prstGeom prst="rect">
            <a:avLst/>
          </a:prstGeom>
        </p:spPr>
      </p:pic>
      <p:sp>
        <p:nvSpPr>
          <p:cNvPr id="50" name="标题 1"/>
          <p:cNvSpPr txBox="1"/>
          <p:nvPr/>
        </p:nvSpPr>
        <p:spPr>
          <a:xfrm>
            <a:off x="-1587" y="431563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品牌合作伙伴</a:t>
            </a:r>
            <a:endParaRPr lang="en-US" altLang="zh-CN" sz="2400" dirty="0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5" y="3618826"/>
            <a:ext cx="1115617" cy="464840"/>
          </a:xfrm>
          <a:prstGeom prst="rect">
            <a:avLst/>
          </a:prstGeom>
        </p:spPr>
      </p:pic>
      <p:pic>
        <p:nvPicPr>
          <p:cNvPr id="53" name="Picture 16" descr="http://img.sj33.cn/uploads/allimg/201401/7-14012210315Nb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85" y="3450516"/>
            <a:ext cx="955161" cy="726753"/>
          </a:xfrm>
          <a:prstGeom prst="rect">
            <a:avLst/>
          </a:prstGeom>
          <a:noFill/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78" y="2994165"/>
            <a:ext cx="1216085" cy="21437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0" y="1186062"/>
            <a:ext cx="9144000" cy="45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114942"/>
            <a:ext cx="9143999" cy="1057201"/>
          </a:xfrm>
        </p:spPr>
        <p:txBody>
          <a:bodyPr>
            <a:normAutofit/>
          </a:bodyPr>
          <a:lstStyle/>
          <a:p>
            <a:pPr algn="ctr" defTabSz="457200"/>
            <a:r>
              <a:rPr lang="zh-CN" altLang="de-DE" sz="2400" b="1" spc="3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商务合作伙伴</a:t>
            </a:r>
            <a:endParaRPr lang="en-US" sz="2400" b="1" spc="3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6" name="图片 35" descr="C:\Users\Administrator\AppData\Roaming\Tencent\Users\1356599582\QQ\WinTemp\RichOle\UHLYLZP27SZ0Y7TNXW]9LEK.png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096492" y="1485471"/>
            <a:ext cx="1292771" cy="6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图片 36" descr="C:\Users\Administrator\AppData\Roaming\Tencent\Users\1356599582\QQ\WinTemp\RichOle\T~Z4LA2N`)H3S$``0KK7EJI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8270" y="3853573"/>
            <a:ext cx="1680636" cy="67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图片 38" descr="C:\Users\Administrator\AppData\Roaming\Tencent\Users\1356599582\QQ\WinTemp\RichOle\0(S4(A4NNNV$3}{T~8[F2TX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422" y="3942067"/>
            <a:ext cx="2102910" cy="60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图片 40" descr="C:\Users\Administrator\AppData\Roaming\Tencent\Users\1356599582\QQ\WinTemp\RichOle\K_{E%%6{MP@RS9N@PRHE)}Y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5773" y="1488088"/>
            <a:ext cx="1500598" cy="67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 descr="C:\Users\Administrator\AppData\Roaming\Tencent\Users\1356599582\QQ\WinTemp\RichOle\SO%KKEJ9C]`ABO$H)KB6WWI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0761" y="2480607"/>
            <a:ext cx="1981545" cy="48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图片 42" descr="C:\Users\Administrator\AppData\Roaming\Tencent\Users\1356599582\QQ\WinTemp\RichOle\R_B5{_(F}1Q1PV{KI5H1LQN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0361" y="2340561"/>
            <a:ext cx="1560479" cy="49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图片 43" descr="C:\Users\Administrator\AppData\Roaming\Tencent\Users\1356599582\QQ\WinTemp\RichOle\41R`O@(2]VPZ3F8511(A7~B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7822" y="4791411"/>
            <a:ext cx="1897403" cy="64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图片 44" descr="C:\Users\Administrator\AppData\Roaming\Tencent\Users\1356599582\QQ\WinTemp\RichOle\ZZSJR1Y{77GP6RR4MOEGMR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49" y="2377663"/>
            <a:ext cx="1940183" cy="42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图片 45" descr="C:\Users\Administrator\AppData\Roaming\Tencent\Users\1356599582\QQ\WinTemp\RichOle\E5F$FWO7A9KMCM{ZX7CN[R8.pn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9185" y="2512054"/>
            <a:ext cx="1095014" cy="98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图片 46" descr="C:\Users\Administrator\AppData\Roaming\Tencent\Users\1356599582\QQ\WinTemp\RichOle\4GH(07AXZKVBO1M00X[%86K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71901" y="1458352"/>
            <a:ext cx="1282562" cy="6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2" descr="âsinojob logoâçå¾çæç´¢ç»æ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4"/>
          <a:stretch>
            <a:fillRect/>
          </a:stretch>
        </p:blipFill>
        <p:spPr bwMode="auto">
          <a:xfrm>
            <a:off x="387056" y="1497515"/>
            <a:ext cx="1226262" cy="550348"/>
          </a:xfrm>
          <a:prstGeom prst="rect">
            <a:avLst/>
          </a:prstGeom>
          <a:noFill/>
        </p:spPr>
      </p:pic>
      <p:pic>
        <p:nvPicPr>
          <p:cNvPr id="61" name="图片 10" descr="bmz_c_m.gif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b="10038"/>
          <a:stretch>
            <a:fillRect/>
          </a:stretch>
        </p:blipFill>
        <p:spPr bwMode="auto">
          <a:xfrm>
            <a:off x="2081836" y="2988688"/>
            <a:ext cx="2256700" cy="914173"/>
          </a:xfrm>
          <a:prstGeom prst="rect">
            <a:avLst/>
          </a:prstGeom>
          <a:noFill/>
        </p:spPr>
      </p:pic>
      <p:pic>
        <p:nvPicPr>
          <p:cNvPr id="63" name="Picture 4" descr="âvolkswagen logoâçå¾çæç´¢ç»æ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75" y="4636736"/>
            <a:ext cx="1357487" cy="804327"/>
          </a:xfrm>
          <a:prstGeom prst="rect">
            <a:avLst/>
          </a:prstGeom>
          <a:noFill/>
        </p:spPr>
      </p:pic>
      <p:pic>
        <p:nvPicPr>
          <p:cNvPr id="64" name="Picture 26" descr="âbank of china logoâçå¾çæç´¢ç»æ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21" y="4770659"/>
            <a:ext cx="1974775" cy="670404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6016" y="3601953"/>
            <a:ext cx="1514627" cy="829751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" y="4500965"/>
            <a:ext cx="1734841" cy="10490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91" y="2782506"/>
            <a:ext cx="1171066" cy="9758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19" y="3966138"/>
            <a:ext cx="2022925" cy="6571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3" y="1519648"/>
            <a:ext cx="1829362" cy="4478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5" y="3011548"/>
            <a:ext cx="1154187" cy="61656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  <p:sp>
        <p:nvSpPr>
          <p:cNvPr id="25" name="标题 1"/>
          <p:cNvSpPr txBox="1"/>
          <p:nvPr/>
        </p:nvSpPr>
        <p:spPr>
          <a:xfrm>
            <a:off x="-1587" y="432000"/>
            <a:ext cx="9145587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商务合作伙伴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solidFill>
            <a:srgbClr val="DEDEDE">
              <a:alpha val="2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1" name="文本框 13"/>
          <p:cNvSpPr txBox="1">
            <a:spLocks noChangeArrowheads="1"/>
          </p:cNvSpPr>
          <p:nvPr/>
        </p:nvSpPr>
        <p:spPr bwMode="auto">
          <a:xfrm>
            <a:off x="1824569" y="1854644"/>
            <a:ext cx="5494859" cy="693256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de-DE" sz="2800" b="1" dirty="0">
                <a:solidFill>
                  <a:srgbClr val="2E75B6"/>
                </a:solidFill>
                <a:latin typeface="Microsoft YaHei" panose="020B0503020204020204" pitchFamily="34" charset="-122"/>
              </a:rPr>
              <a:t>感谢您的关注与支持</a:t>
            </a:r>
            <a:endParaRPr lang="zh-CN" altLang="en-US" sz="2800" b="1" dirty="0">
              <a:solidFill>
                <a:srgbClr val="2E75B6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956718" y="3436200"/>
            <a:ext cx="3230563" cy="177292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1400" dirty="0">
                <a:solidFill>
                  <a:srgbClr val="2E75B6"/>
                </a:solidFill>
                <a:latin typeface="Microsoft YaHei" panose="020B0503020204020204" pitchFamily="34" charset="-122"/>
              </a:rPr>
              <a:t>开元周游集团</a:t>
            </a:r>
            <a:endParaRPr lang="en-US" altLang="zh-CN" sz="14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zh-CN" sz="1200" dirty="0" err="1">
                <a:solidFill>
                  <a:srgbClr val="2E75B6"/>
                </a:solidFill>
                <a:latin typeface="Microsoft YaHei" panose="020B0503020204020204" pitchFamily="34" charset="-122"/>
              </a:rPr>
              <a:t>KaiYuan</a:t>
            </a:r>
            <a:r>
              <a:rPr lang="en-US" altLang="zh-CN" sz="1200" dirty="0">
                <a:solidFill>
                  <a:srgbClr val="2E75B6"/>
                </a:solidFill>
                <a:latin typeface="Microsoft YaHei" panose="020B0503020204020204" pitchFamily="34" charset="-122"/>
              </a:rPr>
              <a:t> Information &amp; Business GmbH</a:t>
            </a:r>
            <a:endParaRPr lang="en-US" altLang="zh-CN" sz="12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n-US" altLang="zh-CN" sz="12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de-DE" altLang="zh-CN" sz="1200" dirty="0">
                <a:solidFill>
                  <a:srgbClr val="2E75B6"/>
                </a:solidFill>
                <a:latin typeface="Microsoft YaHei" panose="020B0503020204020204" pitchFamily="34" charset="-122"/>
              </a:rPr>
              <a:t>Erika-Mann-Str. 21</a:t>
            </a:r>
            <a:endParaRPr lang="de-DE" altLang="zh-CN" sz="12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de-DE" altLang="zh-CN" sz="1200" dirty="0">
                <a:solidFill>
                  <a:srgbClr val="2E75B6"/>
                </a:solidFill>
                <a:latin typeface="Microsoft YaHei" panose="020B0503020204020204" pitchFamily="34" charset="-122"/>
              </a:rPr>
              <a:t> 80636 München, Germany</a:t>
            </a:r>
            <a:endParaRPr lang="de-DE" altLang="zh-CN" sz="12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de-DE" altLang="zh-CN" sz="12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n-US" altLang="zh-CN" sz="12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zh-CN" sz="1200" dirty="0">
                <a:solidFill>
                  <a:srgbClr val="2E75B6"/>
                </a:solidFill>
                <a:latin typeface="Microsoft YaHei" panose="020B0503020204020204" pitchFamily="34" charset="-122"/>
              </a:rPr>
              <a:t>WWW.KAIYUAN.COM</a:t>
            </a:r>
            <a:endParaRPr lang="en-US" altLang="zh-CN" sz="1200" dirty="0">
              <a:solidFill>
                <a:srgbClr val="2E75B6"/>
              </a:solidFill>
              <a:latin typeface="Microsoft YaHei" panose="020B0503020204020204" pitchFamily="34" charset="-122"/>
            </a:endParaRPr>
          </a:p>
          <a:p>
            <a:pPr algn="ctr" defTabSz="914400">
              <a:spcBef>
                <a:spcPts val="0"/>
              </a:spcBef>
              <a:buNone/>
              <a:defRPr/>
            </a:pP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1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矩形 9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文本框 2"/>
          <p:cNvSpPr txBox="1"/>
          <p:nvPr/>
        </p:nvSpPr>
        <p:spPr>
          <a:xfrm>
            <a:off x="9913823" y="4323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标题 1"/>
          <p:cNvSpPr txBox="1"/>
          <p:nvPr/>
        </p:nvSpPr>
        <p:spPr>
          <a:xfrm>
            <a:off x="0" y="432000"/>
            <a:ext cx="9145587" cy="590400"/>
          </a:xfrm>
          <a:prstGeom prst="rect">
            <a:avLst/>
          </a:prstGeom>
          <a:gradFill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de-DE" sz="2400" b="1" spc="6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开元旅游</a:t>
            </a:r>
            <a:endParaRPr lang="en-US" altLang="zh-CN" sz="2400" b="1" spc="6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31800" y="2164172"/>
            <a:ext cx="828040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年度营业额</a:t>
            </a:r>
            <a:r>
              <a:rPr 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七亿人民币</a:t>
            </a:r>
            <a:endParaRPr lang="de-DE" altLang="zh-CN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altLang="zh-CN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股东</a:t>
            </a:r>
            <a:r>
              <a:rPr lang="en-US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北京众信国际旅行社股份有限公司</a:t>
            </a:r>
            <a:endParaRPr lang="zh-CN" altLang="de-DE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经营范围</a:t>
            </a:r>
            <a:r>
              <a:rPr 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de-DE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全球旅行</a:t>
            </a:r>
            <a:endParaRPr lang="de-DE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商务</a:t>
            </a:r>
            <a:r>
              <a:rPr lang="zh-CN" altLang="en-US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差旅</a:t>
            </a:r>
            <a:endParaRPr lang="en-US" altLang="zh-CN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出国留学</a:t>
            </a:r>
            <a:r>
              <a:rPr lang="de-DE" altLang="zh-CN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移民德国</a:t>
            </a:r>
            <a:endParaRPr lang="de-DE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51070" y="3767175"/>
            <a:ext cx="3524568" cy="92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机票、</a:t>
            </a:r>
            <a:r>
              <a:rPr lang="zh-CN" altLang="en-US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邮轮</a:t>
            </a:r>
            <a:endParaRPr lang="de-DE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推介会、商务展会承办</a:t>
            </a:r>
            <a:endParaRPr lang="de-DE" altLang="zh-CN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zh-CN" altLang="de-DE" sz="125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目的地大巴游等在内的各种旅游形态</a:t>
            </a:r>
            <a:endParaRPr lang="en-US" sz="125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矩形 60"/>
          <p:cNvSpPr/>
          <p:nvPr/>
        </p:nvSpPr>
        <p:spPr>
          <a:xfrm>
            <a:off x="35580" y="1670561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350" dirty="0"/>
              <a:t>`</a:t>
            </a:r>
            <a:endParaRPr lang="en-US" sz="1350" dirty="0"/>
          </a:p>
        </p:txBody>
      </p:sp>
      <p:sp>
        <p:nvSpPr>
          <p:cNvPr id="11" name="标题 1"/>
          <p:cNvSpPr txBox="1"/>
          <p:nvPr/>
        </p:nvSpPr>
        <p:spPr>
          <a:xfrm>
            <a:off x="0" y="432000"/>
            <a:ext cx="9144000" cy="590400"/>
          </a:xfrm>
          <a:prstGeom prst="rect">
            <a:avLst/>
          </a:prstGeom>
          <a:gradFill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400" dirty="0">
                <a:solidFill>
                  <a:srgbClr val="2E75B6"/>
                </a:solidFill>
                <a:cs typeface="+mj-cs"/>
              </a:rPr>
              <a:t>海 外 目 的 地 服 务 一 站 式 平 台</a:t>
            </a:r>
            <a:endParaRPr lang="en-US" sz="2400" dirty="0">
              <a:solidFill>
                <a:srgbClr val="2E75B6"/>
              </a:solidFill>
              <a:cs typeface="+mj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12126" y="1057637"/>
            <a:ext cx="7061410" cy="4489671"/>
            <a:chOff x="1027033" y="1200165"/>
            <a:chExt cx="7061410" cy="4508753"/>
          </a:xfrm>
        </p:grpSpPr>
        <p:grpSp>
          <p:nvGrpSpPr>
            <p:cNvPr id="4" name="组合 3"/>
            <p:cNvGrpSpPr/>
            <p:nvPr/>
          </p:nvGrpSpPr>
          <p:grpSpPr>
            <a:xfrm>
              <a:off x="1027033" y="1200165"/>
              <a:ext cx="7061410" cy="4508753"/>
              <a:chOff x="2081" y="564"/>
              <a:chExt cx="14283" cy="9120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8315" y="3148"/>
                <a:ext cx="1956" cy="3301"/>
                <a:chOff x="5279979" y="2284230"/>
                <a:chExt cx="1242448" cy="2095235"/>
              </a:xfrm>
            </p:grpSpPr>
            <p:sp>
              <p:nvSpPr>
                <p:cNvPr id="98" name="椭圆 97"/>
                <p:cNvSpPr/>
                <p:nvPr/>
              </p:nvSpPr>
              <p:spPr>
                <a:xfrm>
                  <a:off x="5486856" y="2776242"/>
                  <a:ext cx="771996" cy="7719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14" name="文本框 113"/>
                <p:cNvSpPr txBox="1"/>
                <p:nvPr/>
              </p:nvSpPr>
              <p:spPr>
                <a:xfrm>
                  <a:off x="5590893" y="2938293"/>
                  <a:ext cx="609879" cy="4348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solidFill>
                        <a:srgbClr val="2E75B6"/>
                      </a:solidFill>
                      <a:latin typeface="Impact" panose="020B0806030902050204" pitchFamily="34" charset="0"/>
                    </a:rPr>
                    <a:t>02</a:t>
                  </a:r>
                  <a:endParaRPr lang="en-US" altLang="zh-CN" sz="1600" dirty="0">
                    <a:solidFill>
                      <a:srgbClr val="2E75B6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23" name="文本框 122"/>
                <p:cNvSpPr txBox="1"/>
                <p:nvPr/>
              </p:nvSpPr>
              <p:spPr>
                <a:xfrm>
                  <a:off x="5279979" y="3608622"/>
                  <a:ext cx="1242448" cy="770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零售业务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代理业务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校园代理人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  <p:grpSp>
              <p:nvGrpSpPr>
                <p:cNvPr id="128" name="组合 127"/>
                <p:cNvGrpSpPr/>
                <p:nvPr/>
              </p:nvGrpSpPr>
              <p:grpSpPr>
                <a:xfrm rot="5158965">
                  <a:off x="5606465" y="2513905"/>
                  <a:ext cx="546811" cy="87462"/>
                  <a:chOff x="6744410" y="1621585"/>
                  <a:chExt cx="683185" cy="109252"/>
                </a:xfrm>
              </p:grpSpPr>
              <p:cxnSp>
                <p:nvCxnSpPr>
                  <p:cNvPr id="129" name="直接连接符 128"/>
                  <p:cNvCxnSpPr/>
                  <p:nvPr/>
                </p:nvCxnSpPr>
                <p:spPr>
                  <a:xfrm rot="16441035" flipH="1">
                    <a:off x="7035771" y="1361294"/>
                    <a:ext cx="3" cy="582725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0" name="椭圆 129"/>
                  <p:cNvSpPr/>
                  <p:nvPr/>
                </p:nvSpPr>
                <p:spPr>
                  <a:xfrm rot="16441035">
                    <a:off x="7317891" y="1621133"/>
                    <a:ext cx="109252" cy="11015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 dirty="0">
                      <a:solidFill>
                        <a:srgbClr val="2E75B6"/>
                      </a:solidFill>
                    </a:endParaRPr>
                  </a:p>
                </p:txBody>
              </p:sp>
            </p:grpSp>
          </p:grpSp>
          <p:grpSp>
            <p:nvGrpSpPr>
              <p:cNvPr id="75" name="组合 74"/>
              <p:cNvGrpSpPr/>
              <p:nvPr/>
            </p:nvGrpSpPr>
            <p:grpSpPr>
              <a:xfrm>
                <a:off x="6268" y="2903"/>
                <a:ext cx="2226" cy="3347"/>
                <a:chOff x="3980396" y="2129123"/>
                <a:chExt cx="1413721" cy="2125510"/>
              </a:xfrm>
            </p:grpSpPr>
            <p:sp>
              <p:nvSpPr>
                <p:cNvPr id="84" name="椭圆 83"/>
                <p:cNvSpPr/>
                <p:nvPr/>
              </p:nvSpPr>
              <p:spPr>
                <a:xfrm>
                  <a:off x="4071825" y="2129123"/>
                  <a:ext cx="771996" cy="77199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05" name="文本框 104"/>
                <p:cNvSpPr txBox="1"/>
                <p:nvPr/>
              </p:nvSpPr>
              <p:spPr>
                <a:xfrm>
                  <a:off x="4132509" y="2262756"/>
                  <a:ext cx="609879" cy="434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solidFill>
                        <a:srgbClr val="2E75B6"/>
                      </a:solidFill>
                      <a:latin typeface="Impact" panose="020B0806030902050204" pitchFamily="34" charset="0"/>
                    </a:rPr>
                    <a:t>01</a:t>
                  </a:r>
                  <a:endParaRPr lang="en-US" altLang="zh-CN" sz="1600" dirty="0">
                    <a:solidFill>
                      <a:srgbClr val="2E75B6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20" name="文本框 119"/>
                <p:cNvSpPr txBox="1"/>
                <p:nvPr/>
              </p:nvSpPr>
              <p:spPr>
                <a:xfrm>
                  <a:off x="3980396" y="3008554"/>
                  <a:ext cx="965779" cy="1246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团队游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自由行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定制旅游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私家团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半自助游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  <p:grpSp>
              <p:nvGrpSpPr>
                <p:cNvPr id="131" name="组合 130"/>
                <p:cNvGrpSpPr/>
                <p:nvPr/>
              </p:nvGrpSpPr>
              <p:grpSpPr>
                <a:xfrm rot="8667781">
                  <a:off x="4801379" y="2247724"/>
                  <a:ext cx="592738" cy="87825"/>
                  <a:chOff x="6683471" y="1674310"/>
                  <a:chExt cx="740568" cy="109703"/>
                </a:xfrm>
              </p:grpSpPr>
              <p:cxnSp>
                <p:nvCxnSpPr>
                  <p:cNvPr id="132" name="直接连接符 131"/>
                  <p:cNvCxnSpPr/>
                  <p:nvPr/>
                </p:nvCxnSpPr>
                <p:spPr>
                  <a:xfrm>
                    <a:off x="6683471" y="1694513"/>
                    <a:ext cx="624109" cy="24460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" name="椭圆 132"/>
                  <p:cNvSpPr/>
                  <p:nvPr/>
                </p:nvSpPr>
                <p:spPr>
                  <a:xfrm>
                    <a:off x="7314336" y="1674310"/>
                    <a:ext cx="109703" cy="109703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rgbClr val="2E75B6"/>
                      </a:solidFill>
                    </a:endParaRPr>
                  </a:p>
                </p:txBody>
              </p:sp>
            </p:grpSp>
          </p:grpSp>
          <p:grpSp>
            <p:nvGrpSpPr>
              <p:cNvPr id="73" name="组合 72"/>
              <p:cNvGrpSpPr/>
              <p:nvPr/>
            </p:nvGrpSpPr>
            <p:grpSpPr>
              <a:xfrm>
                <a:off x="10018" y="2898"/>
                <a:ext cx="2309" cy="3024"/>
                <a:chOff x="6356656" y="2131403"/>
                <a:chExt cx="1466332" cy="1924903"/>
              </a:xfrm>
            </p:grpSpPr>
            <p:sp>
              <p:nvSpPr>
                <p:cNvPr id="90" name="椭圆 89"/>
                <p:cNvSpPr/>
                <p:nvPr/>
              </p:nvSpPr>
              <p:spPr>
                <a:xfrm>
                  <a:off x="6974304" y="2152613"/>
                  <a:ext cx="771996" cy="7719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17" name="文本框 116"/>
                <p:cNvSpPr txBox="1"/>
                <p:nvPr/>
              </p:nvSpPr>
              <p:spPr>
                <a:xfrm>
                  <a:off x="7048165" y="2301749"/>
                  <a:ext cx="609879" cy="4348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solidFill>
                        <a:srgbClr val="2E75B6"/>
                      </a:solidFill>
                      <a:latin typeface="Impact" panose="020B0806030902050204" pitchFamily="34" charset="0"/>
                    </a:rPr>
                    <a:t>03</a:t>
                  </a:r>
                  <a:endParaRPr lang="en-US" altLang="zh-CN" sz="1600" dirty="0">
                    <a:solidFill>
                      <a:srgbClr val="2E75B6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26" name="文本框 125"/>
                <p:cNvSpPr txBox="1"/>
                <p:nvPr/>
              </p:nvSpPr>
              <p:spPr>
                <a:xfrm>
                  <a:off x="6840347" y="3063791"/>
                  <a:ext cx="982641" cy="9925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观光旅游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主题旅游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休闲旅游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高端旅游</a:t>
                  </a:r>
                  <a:endParaRPr lang="zh-CN" altLang="en-US" sz="1100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  <p:grpSp>
              <p:nvGrpSpPr>
                <p:cNvPr id="134" name="组合 133"/>
                <p:cNvGrpSpPr/>
                <p:nvPr/>
              </p:nvGrpSpPr>
              <p:grpSpPr>
                <a:xfrm rot="2248535">
                  <a:off x="6356656" y="2131403"/>
                  <a:ext cx="678145" cy="364955"/>
                  <a:chOff x="6689686" y="1570150"/>
                  <a:chExt cx="847275" cy="455868"/>
                </a:xfrm>
              </p:grpSpPr>
              <p:cxnSp>
                <p:nvCxnSpPr>
                  <p:cNvPr id="135" name="直接连接符 134"/>
                  <p:cNvCxnSpPr/>
                  <p:nvPr/>
                </p:nvCxnSpPr>
                <p:spPr>
                  <a:xfrm rot="19351465">
                    <a:off x="6689686" y="1570150"/>
                    <a:ext cx="711563" cy="455868"/>
                  </a:xfrm>
                  <a:prstGeom prst="line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6" name="椭圆 135"/>
                  <p:cNvSpPr/>
                  <p:nvPr/>
                </p:nvSpPr>
                <p:spPr>
                  <a:xfrm rot="2416850">
                    <a:off x="7427259" y="1698278"/>
                    <a:ext cx="109702" cy="109702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solidFill>
                        <a:srgbClr val="2E75B6"/>
                      </a:solidFill>
                    </a:endParaRPr>
                  </a:p>
                </p:txBody>
              </p:sp>
            </p:grpSp>
          </p:grpSp>
          <p:sp>
            <p:nvSpPr>
              <p:cNvPr id="78" name="椭圆 77"/>
              <p:cNvSpPr/>
              <p:nvPr/>
            </p:nvSpPr>
            <p:spPr>
              <a:xfrm>
                <a:off x="8270" y="1388"/>
                <a:ext cx="1958" cy="19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rgbClr val="2E75B6"/>
                  </a:solidFill>
                </a:endParaRPr>
              </a:p>
            </p:txBody>
          </p:sp>
          <p:sp>
            <p:nvSpPr>
              <p:cNvPr id="138" name="弧形 137"/>
              <p:cNvSpPr/>
              <p:nvPr/>
            </p:nvSpPr>
            <p:spPr>
              <a:xfrm rot="5400000">
                <a:off x="5620" y="102"/>
                <a:ext cx="7250" cy="8174"/>
              </a:xfrm>
              <a:prstGeom prst="arc">
                <a:avLst>
                  <a:gd name="adj1" fmla="val 16245912"/>
                  <a:gd name="adj2" fmla="val 5410686"/>
                </a:avLst>
              </a:prstGeom>
              <a:ln w="2222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2E75B6"/>
                  </a:solidFill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7876" y="8568"/>
                <a:ext cx="2819" cy="1116"/>
                <a:chOff x="4454748" y="3272340"/>
                <a:chExt cx="1789984" cy="707637"/>
              </a:xfrm>
            </p:grpSpPr>
            <p:sp>
              <p:nvSpPr>
                <p:cNvPr id="177" name="文本框 176"/>
                <p:cNvSpPr txBox="1"/>
                <p:nvPr/>
              </p:nvSpPr>
              <p:spPr>
                <a:xfrm>
                  <a:off x="4454748" y="3642750"/>
                  <a:ext cx="1789984" cy="33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技术开发与服务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76" name="文本框 175"/>
                <p:cNvSpPr txBox="1"/>
                <p:nvPr/>
              </p:nvSpPr>
              <p:spPr>
                <a:xfrm>
                  <a:off x="4594847" y="3272340"/>
                  <a:ext cx="1519166" cy="355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大数据平台</a:t>
                  </a:r>
                  <a:endParaRPr lang="zh-CN" altLang="en-US" sz="1200" b="1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</p:grpSp>
          <p:grpSp>
            <p:nvGrpSpPr>
              <p:cNvPr id="146" name="组合 145"/>
              <p:cNvGrpSpPr/>
              <p:nvPr/>
            </p:nvGrpSpPr>
            <p:grpSpPr>
              <a:xfrm>
                <a:off x="4328" y="7129"/>
                <a:ext cx="2193" cy="2517"/>
                <a:chOff x="5002953" y="3227350"/>
                <a:chExt cx="1393002" cy="1597902"/>
              </a:xfrm>
            </p:grpSpPr>
            <p:sp>
              <p:nvSpPr>
                <p:cNvPr id="174" name="文本框 173"/>
                <p:cNvSpPr txBox="1"/>
                <p:nvPr/>
              </p:nvSpPr>
              <p:spPr>
                <a:xfrm>
                  <a:off x="5148314" y="3227350"/>
                  <a:ext cx="1107588" cy="355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商务会展</a:t>
                  </a:r>
                  <a:endParaRPr lang="zh-CN" altLang="en-US" sz="1200" b="1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  <p:sp>
              <p:nvSpPr>
                <p:cNvPr id="175" name="文本框 174"/>
                <p:cNvSpPr txBox="1"/>
                <p:nvPr/>
              </p:nvSpPr>
              <p:spPr>
                <a:xfrm>
                  <a:off x="5002953" y="3619760"/>
                  <a:ext cx="1393002" cy="1205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商务考察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研修培训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文体交流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展会组织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参展观展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47" name="组合 146"/>
              <p:cNvGrpSpPr/>
              <p:nvPr/>
            </p:nvGrpSpPr>
            <p:grpSpPr>
              <a:xfrm>
                <a:off x="2081" y="3559"/>
                <a:ext cx="2502" cy="3902"/>
                <a:chOff x="4475593" y="2955997"/>
                <a:chExt cx="1588837" cy="2477348"/>
              </a:xfrm>
            </p:grpSpPr>
            <p:sp>
              <p:nvSpPr>
                <p:cNvPr id="172" name="文本框 171"/>
                <p:cNvSpPr txBox="1"/>
                <p:nvPr/>
              </p:nvSpPr>
              <p:spPr>
                <a:xfrm>
                  <a:off x="4647404" y="2955997"/>
                  <a:ext cx="1227774" cy="355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rgbClr val="2E75B6"/>
                      </a:solidFill>
                      <a:uFillTx/>
                      <a:latin typeface="时尚中黑简体" charset="0"/>
                      <a:ea typeface="时尚中黑简体" pitchFamily="2" charset="-122"/>
                    </a:rPr>
                    <a:t>目的地服务</a:t>
                  </a:r>
                  <a:endParaRPr lang="zh-CN" altLang="en-US" sz="1200" b="1" dirty="0">
                    <a:solidFill>
                      <a:srgbClr val="2E75B6"/>
                    </a:solidFill>
                    <a:uFillTx/>
                    <a:latin typeface="时尚中黑简体" charset="0"/>
                    <a:ea typeface="时尚中黑简体" pitchFamily="2" charset="-122"/>
                  </a:endParaRPr>
                </a:p>
              </p:txBody>
            </p:sp>
            <p:sp>
              <p:nvSpPr>
                <p:cNvPr id="173" name="文本框 172"/>
                <p:cNvSpPr txBox="1"/>
                <p:nvPr/>
              </p:nvSpPr>
              <p:spPr>
                <a:xfrm>
                  <a:off x="4475593" y="3349251"/>
                  <a:ext cx="1588837" cy="20840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境外参团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目的地接待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海外交通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票务代理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签证服务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目的地信息服务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度假酒店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旅游攻略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周边游服务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48" name="组合 147"/>
              <p:cNvGrpSpPr/>
              <p:nvPr/>
            </p:nvGrpSpPr>
            <p:grpSpPr>
              <a:xfrm>
                <a:off x="12085" y="7128"/>
                <a:ext cx="3324" cy="2174"/>
                <a:chOff x="4593158" y="3227501"/>
                <a:chExt cx="2110504" cy="1380759"/>
              </a:xfrm>
            </p:grpSpPr>
            <p:sp>
              <p:nvSpPr>
                <p:cNvPr id="170" name="文本框 169"/>
                <p:cNvSpPr txBox="1"/>
                <p:nvPr/>
              </p:nvSpPr>
              <p:spPr>
                <a:xfrm>
                  <a:off x="4593158" y="3227501"/>
                  <a:ext cx="2110504" cy="355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海外教育游学与留学</a:t>
                  </a:r>
                  <a:endParaRPr lang="zh-CN" altLang="en-US" sz="1200" b="1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  <p:sp>
              <p:nvSpPr>
                <p:cNvPr id="171" name="文本框 170"/>
                <p:cNvSpPr txBox="1"/>
                <p:nvPr/>
              </p:nvSpPr>
              <p:spPr>
                <a:xfrm>
                  <a:off x="5116353" y="3620006"/>
                  <a:ext cx="1064113" cy="988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国际游学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冬</a:t>
                  </a:r>
                  <a:r>
                    <a:rPr lang="en-US" altLang="zh-CN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/</a:t>
                  </a:r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夏令营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营地教育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留学服务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49" name="组合 148"/>
              <p:cNvGrpSpPr/>
              <p:nvPr/>
            </p:nvGrpSpPr>
            <p:grpSpPr>
              <a:xfrm>
                <a:off x="14171" y="3540"/>
                <a:ext cx="2193" cy="1798"/>
                <a:chOff x="4698739" y="2905293"/>
                <a:chExt cx="1393003" cy="1140605"/>
              </a:xfrm>
            </p:grpSpPr>
            <p:sp>
              <p:nvSpPr>
                <p:cNvPr id="168" name="文本框 167"/>
                <p:cNvSpPr txBox="1"/>
                <p:nvPr/>
              </p:nvSpPr>
              <p:spPr>
                <a:xfrm>
                  <a:off x="4847001" y="2905293"/>
                  <a:ext cx="1058226" cy="355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200" b="1" dirty="0">
                      <a:solidFill>
                        <a:srgbClr val="2E75B6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移民置业</a:t>
                  </a:r>
                  <a:endParaRPr lang="zh-CN" altLang="en-US" sz="1200" b="1" dirty="0">
                    <a:solidFill>
                      <a:srgbClr val="2E75B6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  <p:sp>
              <p:nvSpPr>
                <p:cNvPr id="169" name="文本框 168"/>
                <p:cNvSpPr txBox="1"/>
                <p:nvPr/>
              </p:nvSpPr>
              <p:spPr>
                <a:xfrm>
                  <a:off x="4698739" y="3275187"/>
                  <a:ext cx="1393003" cy="770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移民手续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海外投资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100" dirty="0">
                      <a:solidFill>
                        <a:srgbClr val="2E75B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欧盟蓝卡</a:t>
                  </a:r>
                  <a:endParaRPr lang="zh-CN" altLang="en-US" sz="1100" dirty="0">
                    <a:solidFill>
                      <a:srgbClr val="2E75B6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83" name="组合 182"/>
              <p:cNvGrpSpPr/>
              <p:nvPr/>
            </p:nvGrpSpPr>
            <p:grpSpPr>
              <a:xfrm>
                <a:off x="4743" y="3762"/>
                <a:ext cx="1080" cy="1080"/>
                <a:chOff x="3011835" y="2388560"/>
                <a:chExt cx="685800" cy="685800"/>
              </a:xfrm>
            </p:grpSpPr>
            <p:sp>
              <p:nvSpPr>
                <p:cNvPr id="144" name="椭圆 143"/>
                <p:cNvSpPr/>
                <p:nvPr/>
              </p:nvSpPr>
              <p:spPr>
                <a:xfrm rot="10800000">
                  <a:off x="3011835" y="2388560"/>
                  <a:ext cx="685800" cy="685800"/>
                </a:xfrm>
                <a:prstGeom prst="ellipse">
                  <a:avLst/>
                </a:prstGeom>
                <a:gradFill>
                  <a:gsLst>
                    <a:gs pos="48000">
                      <a:schemeClr val="bg1"/>
                    </a:gs>
                    <a:gs pos="50000">
                      <a:schemeClr val="bg1">
                        <a:lumMod val="95000"/>
                      </a:schemeClr>
                    </a:gs>
                  </a:gsLst>
                  <a:lin ang="10800000" scaled="0"/>
                </a:gradFill>
                <a:ln w="1587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889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78" name="KSO_Shape"/>
                <p:cNvSpPr/>
                <p:nvPr/>
              </p:nvSpPr>
              <p:spPr bwMode="auto">
                <a:xfrm>
                  <a:off x="3137840" y="2508018"/>
                  <a:ext cx="474789" cy="405153"/>
                </a:xfrm>
                <a:custGeom>
                  <a:avLst/>
                  <a:gdLst>
                    <a:gd name="T0" fmla="*/ 180976 w 1887538"/>
                    <a:gd name="T1" fmla="*/ 1590675 h 1609725"/>
                    <a:gd name="T2" fmla="*/ 769909 w 1887538"/>
                    <a:gd name="T3" fmla="*/ 1505886 h 1609725"/>
                    <a:gd name="T4" fmla="*/ 985602 w 1887538"/>
                    <a:gd name="T5" fmla="*/ 1464236 h 1609725"/>
                    <a:gd name="T6" fmla="*/ 317500 w 1887538"/>
                    <a:gd name="T7" fmla="*/ 1423987 h 1609725"/>
                    <a:gd name="T8" fmla="*/ 600075 w 1887538"/>
                    <a:gd name="T9" fmla="*/ 1346200 h 1609725"/>
                    <a:gd name="T10" fmla="*/ 1039813 w 1887538"/>
                    <a:gd name="T11" fmla="*/ 1273175 h 1609725"/>
                    <a:gd name="T12" fmla="*/ 1676665 w 1887538"/>
                    <a:gd name="T13" fmla="*/ 1283060 h 1609725"/>
                    <a:gd name="T14" fmla="*/ 122767 w 1887538"/>
                    <a:gd name="T15" fmla="*/ 1275589 h 1609725"/>
                    <a:gd name="T16" fmla="*/ 1439723 w 1887538"/>
                    <a:gd name="T17" fmla="*/ 1248893 h 1609725"/>
                    <a:gd name="T18" fmla="*/ 1339851 w 1887538"/>
                    <a:gd name="T19" fmla="*/ 1268408 h 1609725"/>
                    <a:gd name="T20" fmla="*/ 579726 w 1887538"/>
                    <a:gd name="T21" fmla="*/ 1245151 h 1609725"/>
                    <a:gd name="T22" fmla="*/ 281368 w 1887538"/>
                    <a:gd name="T23" fmla="*/ 1248893 h 1609725"/>
                    <a:gd name="T24" fmla="*/ 1754188 w 1887538"/>
                    <a:gd name="T25" fmla="*/ 1257418 h 1609725"/>
                    <a:gd name="T26" fmla="*/ 168804 w 1887538"/>
                    <a:gd name="T27" fmla="*/ 1232438 h 1609725"/>
                    <a:gd name="T28" fmla="*/ 927802 w 1887538"/>
                    <a:gd name="T29" fmla="*/ 1227740 h 1609725"/>
                    <a:gd name="T30" fmla="*/ 817563 w 1887538"/>
                    <a:gd name="T31" fmla="*/ 1251539 h 1609725"/>
                    <a:gd name="T32" fmla="*/ 573088 w 1887538"/>
                    <a:gd name="T33" fmla="*/ 1117600 h 1609725"/>
                    <a:gd name="T34" fmla="*/ 1039813 w 1887538"/>
                    <a:gd name="T35" fmla="*/ 1073150 h 1609725"/>
                    <a:gd name="T36" fmla="*/ 1676665 w 1887538"/>
                    <a:gd name="T37" fmla="*/ 1070001 h 1609725"/>
                    <a:gd name="T38" fmla="*/ 122767 w 1887538"/>
                    <a:gd name="T39" fmla="*/ 1063007 h 1609725"/>
                    <a:gd name="T40" fmla="*/ 926231 w 1887538"/>
                    <a:gd name="T41" fmla="*/ 1037657 h 1609725"/>
                    <a:gd name="T42" fmla="*/ 817563 w 1887538"/>
                    <a:gd name="T43" fmla="*/ 1052660 h 1609725"/>
                    <a:gd name="T44" fmla="*/ 1736197 w 1887538"/>
                    <a:gd name="T45" fmla="*/ 1018652 h 1609725"/>
                    <a:gd name="T46" fmla="*/ 1221940 w 1887538"/>
                    <a:gd name="T47" fmla="*/ 873125 h 1609725"/>
                    <a:gd name="T48" fmla="*/ 1804206 w 1887538"/>
                    <a:gd name="T49" fmla="*/ 782108 h 1609725"/>
                    <a:gd name="T50" fmla="*/ 223013 w 1887538"/>
                    <a:gd name="T51" fmla="*/ 777081 h 1609725"/>
                    <a:gd name="T52" fmla="*/ 1752620 w 1887538"/>
                    <a:gd name="T53" fmla="*/ 782108 h 1609725"/>
                    <a:gd name="T54" fmla="*/ 159786 w 1887538"/>
                    <a:gd name="T55" fmla="*/ 768350 h 1609725"/>
                    <a:gd name="T56" fmla="*/ 892444 w 1887538"/>
                    <a:gd name="T57" fmla="*/ 636776 h 1609725"/>
                    <a:gd name="T58" fmla="*/ 1720874 w 1887538"/>
                    <a:gd name="T59" fmla="*/ 607483 h 1609725"/>
                    <a:gd name="T60" fmla="*/ 147617 w 1887538"/>
                    <a:gd name="T61" fmla="*/ 578908 h 1609725"/>
                    <a:gd name="T62" fmla="*/ 940880 w 1887538"/>
                    <a:gd name="T63" fmla="*/ 457749 h 1609725"/>
                    <a:gd name="T64" fmla="*/ 866775 w 1887538"/>
                    <a:gd name="T65" fmla="*/ 462081 h 1609725"/>
                    <a:gd name="T66" fmla="*/ 912950 w 1887538"/>
                    <a:gd name="T67" fmla="*/ 259027 h 1609725"/>
                    <a:gd name="T68" fmla="*/ 944431 w 1887538"/>
                    <a:gd name="T69" fmla="*/ 252413 h 1609725"/>
                    <a:gd name="T70" fmla="*/ 970356 w 1887538"/>
                    <a:gd name="T71" fmla="*/ 70115 h 1609725"/>
                    <a:gd name="T72" fmla="*/ 963742 w 1887538"/>
                    <a:gd name="T73" fmla="*/ 150283 h 1609725"/>
                    <a:gd name="T74" fmla="*/ 1011361 w 1887538"/>
                    <a:gd name="T75" fmla="*/ 350573 h 1609725"/>
                    <a:gd name="T76" fmla="*/ 1032789 w 1887538"/>
                    <a:gd name="T77" fmla="*/ 328348 h 1609725"/>
                    <a:gd name="T78" fmla="*/ 1053159 w 1887538"/>
                    <a:gd name="T79" fmla="*/ 361685 h 1609725"/>
                    <a:gd name="T80" fmla="*/ 1197337 w 1887538"/>
                    <a:gd name="T81" fmla="*/ 835554 h 1609725"/>
                    <a:gd name="T82" fmla="*/ 1222469 w 1887538"/>
                    <a:gd name="T83" fmla="*/ 786871 h 1609725"/>
                    <a:gd name="T84" fmla="*/ 1238342 w 1887538"/>
                    <a:gd name="T85" fmla="*/ 783961 h 1609725"/>
                    <a:gd name="T86" fmla="*/ 1264796 w 1887538"/>
                    <a:gd name="T87" fmla="*/ 819150 h 1609725"/>
                    <a:gd name="T88" fmla="*/ 1646801 w 1887538"/>
                    <a:gd name="T89" fmla="*/ 694796 h 1609725"/>
                    <a:gd name="T90" fmla="*/ 1679340 w 1887538"/>
                    <a:gd name="T91" fmla="*/ 650081 h 1609725"/>
                    <a:gd name="T92" fmla="*/ 1729869 w 1887538"/>
                    <a:gd name="T93" fmla="*/ 513292 h 1609725"/>
                    <a:gd name="T94" fmla="*/ 1756323 w 1887538"/>
                    <a:gd name="T95" fmla="*/ 621506 h 1609725"/>
                    <a:gd name="T96" fmla="*/ 1817963 w 1887538"/>
                    <a:gd name="T97" fmla="*/ 691092 h 1609725"/>
                    <a:gd name="T98" fmla="*/ 44444 w 1887538"/>
                    <a:gd name="T99" fmla="*/ 836613 h 1609725"/>
                    <a:gd name="T100" fmla="*/ 76983 w 1887538"/>
                    <a:gd name="T101" fmla="*/ 707761 h 1609725"/>
                    <a:gd name="T102" fmla="*/ 149469 w 1887538"/>
                    <a:gd name="T103" fmla="*/ 540279 h 1609725"/>
                    <a:gd name="T104" fmla="*/ 172220 w 1887538"/>
                    <a:gd name="T105" fmla="*/ 558800 h 1609725"/>
                    <a:gd name="T106" fmla="*/ 238621 w 1887538"/>
                    <a:gd name="T107" fmla="*/ 695325 h 1609725"/>
                    <a:gd name="T108" fmla="*/ 281742 w 1887538"/>
                    <a:gd name="T109" fmla="*/ 926836 h 1609725"/>
                    <a:gd name="T110" fmla="*/ 626181 w 1887538"/>
                    <a:gd name="T111" fmla="*/ 815711 h 1609725"/>
                    <a:gd name="T112" fmla="*/ 657398 w 1887538"/>
                    <a:gd name="T113" fmla="*/ 765440 h 1609725"/>
                    <a:gd name="T114" fmla="*/ 686498 w 1887538"/>
                    <a:gd name="T115" fmla="*/ 813329 h 1609725"/>
                    <a:gd name="T116" fmla="*/ 827766 w 1887538"/>
                    <a:gd name="T117" fmla="*/ 381794 h 1609725"/>
                    <a:gd name="T118" fmla="*/ 856866 w 1887538"/>
                    <a:gd name="T119" fmla="*/ 323585 h 1609725"/>
                    <a:gd name="T120" fmla="*/ 877236 w 1887538"/>
                    <a:gd name="T121" fmla="*/ 359833 h 1609725"/>
                    <a:gd name="T122" fmla="*/ 892844 w 1887538"/>
                    <a:gd name="T123" fmla="*/ 239183 h 1609725"/>
                    <a:gd name="T124" fmla="*/ 930145 w 1887538"/>
                    <a:gd name="T125" fmla="*/ 104775 h 16097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887538" h="1609725">
                      <a:moveTo>
                        <a:pt x="1716088" y="1517650"/>
                      </a:moveTo>
                      <a:lnTo>
                        <a:pt x="1716088" y="1590675"/>
                      </a:lnTo>
                      <a:lnTo>
                        <a:pt x="1749426" y="1590675"/>
                      </a:lnTo>
                      <a:lnTo>
                        <a:pt x="1749426" y="1517650"/>
                      </a:lnTo>
                      <a:lnTo>
                        <a:pt x="1716088" y="1517650"/>
                      </a:lnTo>
                      <a:close/>
                      <a:moveTo>
                        <a:pt x="1570038" y="1517650"/>
                      </a:moveTo>
                      <a:lnTo>
                        <a:pt x="1570038" y="1590675"/>
                      </a:lnTo>
                      <a:lnTo>
                        <a:pt x="1603376" y="1590675"/>
                      </a:lnTo>
                      <a:lnTo>
                        <a:pt x="1603376" y="1517650"/>
                      </a:lnTo>
                      <a:lnTo>
                        <a:pt x="1570038" y="1517650"/>
                      </a:lnTo>
                      <a:close/>
                      <a:moveTo>
                        <a:pt x="1435100" y="1517650"/>
                      </a:moveTo>
                      <a:lnTo>
                        <a:pt x="1435100" y="1590675"/>
                      </a:lnTo>
                      <a:lnTo>
                        <a:pt x="1468438" y="1590675"/>
                      </a:lnTo>
                      <a:lnTo>
                        <a:pt x="1468438" y="1517650"/>
                      </a:lnTo>
                      <a:lnTo>
                        <a:pt x="1435100" y="1517650"/>
                      </a:lnTo>
                      <a:close/>
                      <a:moveTo>
                        <a:pt x="1298575" y="1517650"/>
                      </a:moveTo>
                      <a:lnTo>
                        <a:pt x="1298575" y="1590675"/>
                      </a:lnTo>
                      <a:lnTo>
                        <a:pt x="1333500" y="1590675"/>
                      </a:lnTo>
                      <a:lnTo>
                        <a:pt x="1333500" y="1517650"/>
                      </a:lnTo>
                      <a:lnTo>
                        <a:pt x="1298575" y="1517650"/>
                      </a:lnTo>
                      <a:close/>
                      <a:moveTo>
                        <a:pt x="1196975" y="1517650"/>
                      </a:moveTo>
                      <a:lnTo>
                        <a:pt x="1196975" y="1590675"/>
                      </a:lnTo>
                      <a:lnTo>
                        <a:pt x="1227138" y="1590675"/>
                      </a:lnTo>
                      <a:lnTo>
                        <a:pt x="1227138" y="1517650"/>
                      </a:lnTo>
                      <a:lnTo>
                        <a:pt x="1196975" y="1517650"/>
                      </a:lnTo>
                      <a:close/>
                      <a:moveTo>
                        <a:pt x="660400" y="1517650"/>
                      </a:moveTo>
                      <a:lnTo>
                        <a:pt x="660400" y="1590675"/>
                      </a:lnTo>
                      <a:lnTo>
                        <a:pt x="690563" y="1590675"/>
                      </a:lnTo>
                      <a:lnTo>
                        <a:pt x="690563" y="1517650"/>
                      </a:lnTo>
                      <a:lnTo>
                        <a:pt x="660400" y="1517650"/>
                      </a:lnTo>
                      <a:close/>
                      <a:moveTo>
                        <a:pt x="554038" y="1517650"/>
                      </a:moveTo>
                      <a:lnTo>
                        <a:pt x="554038" y="1590675"/>
                      </a:lnTo>
                      <a:lnTo>
                        <a:pt x="588963" y="1590675"/>
                      </a:lnTo>
                      <a:lnTo>
                        <a:pt x="588963" y="1517650"/>
                      </a:lnTo>
                      <a:lnTo>
                        <a:pt x="554038" y="1517650"/>
                      </a:lnTo>
                      <a:close/>
                      <a:moveTo>
                        <a:pt x="419100" y="1517650"/>
                      </a:moveTo>
                      <a:lnTo>
                        <a:pt x="419100" y="1590675"/>
                      </a:lnTo>
                      <a:lnTo>
                        <a:pt x="452438" y="1590675"/>
                      </a:lnTo>
                      <a:lnTo>
                        <a:pt x="452438" y="1517650"/>
                      </a:lnTo>
                      <a:lnTo>
                        <a:pt x="419100" y="1517650"/>
                      </a:lnTo>
                      <a:close/>
                      <a:moveTo>
                        <a:pt x="282575" y="1517650"/>
                      </a:moveTo>
                      <a:lnTo>
                        <a:pt x="282575" y="1590675"/>
                      </a:lnTo>
                      <a:lnTo>
                        <a:pt x="317500" y="1590675"/>
                      </a:lnTo>
                      <a:lnTo>
                        <a:pt x="317500" y="1517650"/>
                      </a:lnTo>
                      <a:lnTo>
                        <a:pt x="282575" y="1517650"/>
                      </a:lnTo>
                      <a:close/>
                      <a:moveTo>
                        <a:pt x="147638" y="1517650"/>
                      </a:moveTo>
                      <a:lnTo>
                        <a:pt x="147638" y="1590675"/>
                      </a:lnTo>
                      <a:lnTo>
                        <a:pt x="180976" y="1590675"/>
                      </a:lnTo>
                      <a:lnTo>
                        <a:pt x="180976" y="1517650"/>
                      </a:lnTo>
                      <a:lnTo>
                        <a:pt x="147638" y="1517650"/>
                      </a:lnTo>
                      <a:close/>
                      <a:moveTo>
                        <a:pt x="1095244" y="1495425"/>
                      </a:moveTo>
                      <a:lnTo>
                        <a:pt x="1092347" y="1495687"/>
                      </a:lnTo>
                      <a:lnTo>
                        <a:pt x="1089713" y="1495948"/>
                      </a:lnTo>
                      <a:lnTo>
                        <a:pt x="1086816" y="1496733"/>
                      </a:lnTo>
                      <a:lnTo>
                        <a:pt x="1084182" y="1497779"/>
                      </a:lnTo>
                      <a:lnTo>
                        <a:pt x="1081812" y="1498825"/>
                      </a:lnTo>
                      <a:lnTo>
                        <a:pt x="1079442" y="1500132"/>
                      </a:lnTo>
                      <a:lnTo>
                        <a:pt x="1077335" y="1501701"/>
                      </a:lnTo>
                      <a:lnTo>
                        <a:pt x="1075228" y="1503794"/>
                      </a:lnTo>
                      <a:lnTo>
                        <a:pt x="1073121" y="1505886"/>
                      </a:lnTo>
                      <a:lnTo>
                        <a:pt x="1071541" y="1507978"/>
                      </a:lnTo>
                      <a:lnTo>
                        <a:pt x="1070224" y="1510331"/>
                      </a:lnTo>
                      <a:lnTo>
                        <a:pt x="1068907" y="1512685"/>
                      </a:lnTo>
                      <a:lnTo>
                        <a:pt x="1068117" y="1515300"/>
                      </a:lnTo>
                      <a:lnTo>
                        <a:pt x="1067327" y="1518177"/>
                      </a:lnTo>
                      <a:lnTo>
                        <a:pt x="1066800" y="1521054"/>
                      </a:lnTo>
                      <a:lnTo>
                        <a:pt x="1066800" y="1523930"/>
                      </a:lnTo>
                      <a:lnTo>
                        <a:pt x="1066800" y="1608138"/>
                      </a:lnTo>
                      <a:lnTo>
                        <a:pt x="1123950" y="1608138"/>
                      </a:lnTo>
                      <a:lnTo>
                        <a:pt x="1123950" y="1523930"/>
                      </a:lnTo>
                      <a:lnTo>
                        <a:pt x="1123687" y="1521054"/>
                      </a:lnTo>
                      <a:lnTo>
                        <a:pt x="1123424" y="1518177"/>
                      </a:lnTo>
                      <a:lnTo>
                        <a:pt x="1122633" y="1515300"/>
                      </a:lnTo>
                      <a:lnTo>
                        <a:pt x="1121843" y="1512685"/>
                      </a:lnTo>
                      <a:lnTo>
                        <a:pt x="1120527" y="1510331"/>
                      </a:lnTo>
                      <a:lnTo>
                        <a:pt x="1119210" y="1507978"/>
                      </a:lnTo>
                      <a:lnTo>
                        <a:pt x="1117630" y="1505886"/>
                      </a:lnTo>
                      <a:lnTo>
                        <a:pt x="1115523" y="1503794"/>
                      </a:lnTo>
                      <a:lnTo>
                        <a:pt x="1113416" y="1501701"/>
                      </a:lnTo>
                      <a:lnTo>
                        <a:pt x="1111309" y="1500132"/>
                      </a:lnTo>
                      <a:lnTo>
                        <a:pt x="1108938" y="1498825"/>
                      </a:lnTo>
                      <a:lnTo>
                        <a:pt x="1106568" y="1497779"/>
                      </a:lnTo>
                      <a:lnTo>
                        <a:pt x="1103935" y="1496733"/>
                      </a:lnTo>
                      <a:lnTo>
                        <a:pt x="1101038" y="1495948"/>
                      </a:lnTo>
                      <a:lnTo>
                        <a:pt x="1098141" y="1495687"/>
                      </a:lnTo>
                      <a:lnTo>
                        <a:pt x="1095244" y="1495425"/>
                      </a:lnTo>
                      <a:close/>
                      <a:moveTo>
                        <a:pt x="792032" y="1495425"/>
                      </a:moveTo>
                      <a:lnTo>
                        <a:pt x="789135" y="1495687"/>
                      </a:lnTo>
                      <a:lnTo>
                        <a:pt x="786238" y="1495948"/>
                      </a:lnTo>
                      <a:lnTo>
                        <a:pt x="783341" y="1496733"/>
                      </a:lnTo>
                      <a:lnTo>
                        <a:pt x="780970" y="1497779"/>
                      </a:lnTo>
                      <a:lnTo>
                        <a:pt x="778337" y="1498825"/>
                      </a:lnTo>
                      <a:lnTo>
                        <a:pt x="775966" y="1500132"/>
                      </a:lnTo>
                      <a:lnTo>
                        <a:pt x="773596" y="1501701"/>
                      </a:lnTo>
                      <a:lnTo>
                        <a:pt x="771753" y="1503794"/>
                      </a:lnTo>
                      <a:lnTo>
                        <a:pt x="769909" y="1505886"/>
                      </a:lnTo>
                      <a:lnTo>
                        <a:pt x="768329" y="1507978"/>
                      </a:lnTo>
                      <a:lnTo>
                        <a:pt x="766749" y="1510331"/>
                      </a:lnTo>
                      <a:lnTo>
                        <a:pt x="765695" y="1512685"/>
                      </a:lnTo>
                      <a:lnTo>
                        <a:pt x="764642" y="1515300"/>
                      </a:lnTo>
                      <a:lnTo>
                        <a:pt x="764115" y="1518177"/>
                      </a:lnTo>
                      <a:lnTo>
                        <a:pt x="763588" y="1521054"/>
                      </a:lnTo>
                      <a:lnTo>
                        <a:pt x="763588" y="1523930"/>
                      </a:lnTo>
                      <a:lnTo>
                        <a:pt x="763588" y="1608138"/>
                      </a:lnTo>
                      <a:lnTo>
                        <a:pt x="820738" y="1608138"/>
                      </a:lnTo>
                      <a:lnTo>
                        <a:pt x="820738" y="1523930"/>
                      </a:lnTo>
                      <a:lnTo>
                        <a:pt x="820475" y="1521054"/>
                      </a:lnTo>
                      <a:lnTo>
                        <a:pt x="819948" y="1518177"/>
                      </a:lnTo>
                      <a:lnTo>
                        <a:pt x="819421" y="1515300"/>
                      </a:lnTo>
                      <a:lnTo>
                        <a:pt x="818368" y="1512685"/>
                      </a:lnTo>
                      <a:lnTo>
                        <a:pt x="817051" y="1510331"/>
                      </a:lnTo>
                      <a:lnTo>
                        <a:pt x="815471" y="1507978"/>
                      </a:lnTo>
                      <a:lnTo>
                        <a:pt x="813891" y="1505886"/>
                      </a:lnTo>
                      <a:lnTo>
                        <a:pt x="812047" y="1503794"/>
                      </a:lnTo>
                      <a:lnTo>
                        <a:pt x="810204" y="1501701"/>
                      </a:lnTo>
                      <a:lnTo>
                        <a:pt x="808097" y="1500132"/>
                      </a:lnTo>
                      <a:lnTo>
                        <a:pt x="805726" y="1498825"/>
                      </a:lnTo>
                      <a:lnTo>
                        <a:pt x="802829" y="1497779"/>
                      </a:lnTo>
                      <a:lnTo>
                        <a:pt x="800459" y="1496733"/>
                      </a:lnTo>
                      <a:lnTo>
                        <a:pt x="797826" y="1495948"/>
                      </a:lnTo>
                      <a:lnTo>
                        <a:pt x="794929" y="1495687"/>
                      </a:lnTo>
                      <a:lnTo>
                        <a:pt x="792032" y="1495425"/>
                      </a:lnTo>
                      <a:close/>
                      <a:moveTo>
                        <a:pt x="939209" y="1433512"/>
                      </a:moveTo>
                      <a:lnTo>
                        <a:pt x="935038" y="1434300"/>
                      </a:lnTo>
                      <a:lnTo>
                        <a:pt x="930608" y="1435350"/>
                      </a:lnTo>
                      <a:lnTo>
                        <a:pt x="926698" y="1436926"/>
                      </a:lnTo>
                      <a:lnTo>
                        <a:pt x="923049" y="1438501"/>
                      </a:lnTo>
                      <a:lnTo>
                        <a:pt x="919400" y="1440865"/>
                      </a:lnTo>
                      <a:lnTo>
                        <a:pt x="916012" y="1443228"/>
                      </a:lnTo>
                      <a:lnTo>
                        <a:pt x="912884" y="1446117"/>
                      </a:lnTo>
                      <a:lnTo>
                        <a:pt x="910017" y="1449530"/>
                      </a:lnTo>
                      <a:lnTo>
                        <a:pt x="907672" y="1452681"/>
                      </a:lnTo>
                      <a:lnTo>
                        <a:pt x="905326" y="1456358"/>
                      </a:lnTo>
                      <a:lnTo>
                        <a:pt x="903502" y="1460034"/>
                      </a:lnTo>
                      <a:lnTo>
                        <a:pt x="901938" y="1464236"/>
                      </a:lnTo>
                      <a:lnTo>
                        <a:pt x="900895" y="1468437"/>
                      </a:lnTo>
                      <a:lnTo>
                        <a:pt x="900113" y="1472639"/>
                      </a:lnTo>
                      <a:lnTo>
                        <a:pt x="900113" y="1477365"/>
                      </a:lnTo>
                      <a:lnTo>
                        <a:pt x="900113" y="1608137"/>
                      </a:lnTo>
                      <a:lnTo>
                        <a:pt x="987426" y="1608137"/>
                      </a:lnTo>
                      <a:lnTo>
                        <a:pt x="987426" y="1477365"/>
                      </a:lnTo>
                      <a:lnTo>
                        <a:pt x="987166" y="1472639"/>
                      </a:lnTo>
                      <a:lnTo>
                        <a:pt x="986644" y="1468437"/>
                      </a:lnTo>
                      <a:lnTo>
                        <a:pt x="985602" y="1464236"/>
                      </a:lnTo>
                      <a:lnTo>
                        <a:pt x="984038" y="1460034"/>
                      </a:lnTo>
                      <a:lnTo>
                        <a:pt x="982214" y="1456358"/>
                      </a:lnTo>
                      <a:lnTo>
                        <a:pt x="980128" y="1452681"/>
                      </a:lnTo>
                      <a:lnTo>
                        <a:pt x="977522" y="1449530"/>
                      </a:lnTo>
                      <a:lnTo>
                        <a:pt x="974916" y="1446117"/>
                      </a:lnTo>
                      <a:lnTo>
                        <a:pt x="971527" y="1443228"/>
                      </a:lnTo>
                      <a:lnTo>
                        <a:pt x="968139" y="1440865"/>
                      </a:lnTo>
                      <a:lnTo>
                        <a:pt x="964751" y="1438501"/>
                      </a:lnTo>
                      <a:lnTo>
                        <a:pt x="960841" y="1436926"/>
                      </a:lnTo>
                      <a:lnTo>
                        <a:pt x="956671" y="1435350"/>
                      </a:lnTo>
                      <a:lnTo>
                        <a:pt x="952501" y="1434300"/>
                      </a:lnTo>
                      <a:lnTo>
                        <a:pt x="948331" y="1433512"/>
                      </a:lnTo>
                      <a:lnTo>
                        <a:pt x="943639" y="1433512"/>
                      </a:lnTo>
                      <a:lnTo>
                        <a:pt x="939209" y="1433512"/>
                      </a:lnTo>
                      <a:close/>
                      <a:moveTo>
                        <a:pt x="1714500" y="1423987"/>
                      </a:moveTo>
                      <a:lnTo>
                        <a:pt x="1714500" y="1476375"/>
                      </a:lnTo>
                      <a:lnTo>
                        <a:pt x="1747838" y="1476375"/>
                      </a:lnTo>
                      <a:lnTo>
                        <a:pt x="1747838" y="1423987"/>
                      </a:lnTo>
                      <a:lnTo>
                        <a:pt x="1714500" y="1423987"/>
                      </a:lnTo>
                      <a:close/>
                      <a:moveTo>
                        <a:pt x="1570038" y="1423987"/>
                      </a:moveTo>
                      <a:lnTo>
                        <a:pt x="1570038" y="1476375"/>
                      </a:lnTo>
                      <a:lnTo>
                        <a:pt x="1603376" y="1476375"/>
                      </a:lnTo>
                      <a:lnTo>
                        <a:pt x="1603376" y="1423987"/>
                      </a:lnTo>
                      <a:lnTo>
                        <a:pt x="1570038" y="1423987"/>
                      </a:lnTo>
                      <a:close/>
                      <a:moveTo>
                        <a:pt x="1435100" y="1423987"/>
                      </a:moveTo>
                      <a:lnTo>
                        <a:pt x="1435100" y="1476375"/>
                      </a:lnTo>
                      <a:lnTo>
                        <a:pt x="1468438" y="1476375"/>
                      </a:lnTo>
                      <a:lnTo>
                        <a:pt x="1468438" y="1423987"/>
                      </a:lnTo>
                      <a:lnTo>
                        <a:pt x="1435100" y="1423987"/>
                      </a:lnTo>
                      <a:close/>
                      <a:moveTo>
                        <a:pt x="1298575" y="1423987"/>
                      </a:moveTo>
                      <a:lnTo>
                        <a:pt x="1298575" y="1476375"/>
                      </a:lnTo>
                      <a:lnTo>
                        <a:pt x="1333500" y="1476375"/>
                      </a:lnTo>
                      <a:lnTo>
                        <a:pt x="1333500" y="1423987"/>
                      </a:lnTo>
                      <a:lnTo>
                        <a:pt x="1298575" y="1423987"/>
                      </a:lnTo>
                      <a:close/>
                      <a:moveTo>
                        <a:pt x="554038" y="1423987"/>
                      </a:moveTo>
                      <a:lnTo>
                        <a:pt x="554038" y="1476375"/>
                      </a:lnTo>
                      <a:lnTo>
                        <a:pt x="588963" y="1476375"/>
                      </a:lnTo>
                      <a:lnTo>
                        <a:pt x="588963" y="1423987"/>
                      </a:lnTo>
                      <a:lnTo>
                        <a:pt x="554038" y="1423987"/>
                      </a:lnTo>
                      <a:close/>
                      <a:moveTo>
                        <a:pt x="419100" y="1423987"/>
                      </a:moveTo>
                      <a:lnTo>
                        <a:pt x="419100" y="1476375"/>
                      </a:lnTo>
                      <a:lnTo>
                        <a:pt x="452438" y="1476375"/>
                      </a:lnTo>
                      <a:lnTo>
                        <a:pt x="452438" y="1423987"/>
                      </a:lnTo>
                      <a:lnTo>
                        <a:pt x="419100" y="1423987"/>
                      </a:lnTo>
                      <a:close/>
                      <a:moveTo>
                        <a:pt x="282575" y="1423987"/>
                      </a:moveTo>
                      <a:lnTo>
                        <a:pt x="282575" y="1476375"/>
                      </a:lnTo>
                      <a:lnTo>
                        <a:pt x="317500" y="1476375"/>
                      </a:lnTo>
                      <a:lnTo>
                        <a:pt x="317500" y="1423987"/>
                      </a:lnTo>
                      <a:lnTo>
                        <a:pt x="282575" y="1423987"/>
                      </a:lnTo>
                      <a:close/>
                      <a:moveTo>
                        <a:pt x="146050" y="1423987"/>
                      </a:moveTo>
                      <a:lnTo>
                        <a:pt x="146050" y="1476375"/>
                      </a:lnTo>
                      <a:lnTo>
                        <a:pt x="179388" y="1476375"/>
                      </a:lnTo>
                      <a:lnTo>
                        <a:pt x="179388" y="1423987"/>
                      </a:lnTo>
                      <a:lnTo>
                        <a:pt x="146050" y="1423987"/>
                      </a:lnTo>
                      <a:close/>
                      <a:moveTo>
                        <a:pt x="1196975" y="1422400"/>
                      </a:moveTo>
                      <a:lnTo>
                        <a:pt x="1196975" y="1476375"/>
                      </a:lnTo>
                      <a:lnTo>
                        <a:pt x="1227138" y="1476375"/>
                      </a:lnTo>
                      <a:lnTo>
                        <a:pt x="1227138" y="1422400"/>
                      </a:lnTo>
                      <a:lnTo>
                        <a:pt x="1196975" y="1422400"/>
                      </a:lnTo>
                      <a:close/>
                      <a:moveTo>
                        <a:pt x="660400" y="1422400"/>
                      </a:moveTo>
                      <a:lnTo>
                        <a:pt x="660400" y="1476375"/>
                      </a:lnTo>
                      <a:lnTo>
                        <a:pt x="690563" y="1476375"/>
                      </a:lnTo>
                      <a:lnTo>
                        <a:pt x="690563" y="1422400"/>
                      </a:lnTo>
                      <a:lnTo>
                        <a:pt x="660400" y="1422400"/>
                      </a:lnTo>
                      <a:close/>
                      <a:moveTo>
                        <a:pt x="1620838" y="1287462"/>
                      </a:moveTo>
                      <a:lnTo>
                        <a:pt x="1620838" y="1346200"/>
                      </a:lnTo>
                      <a:lnTo>
                        <a:pt x="1641476" y="1346200"/>
                      </a:lnTo>
                      <a:lnTo>
                        <a:pt x="1641476" y="1287462"/>
                      </a:lnTo>
                      <a:lnTo>
                        <a:pt x="1620838" y="1287462"/>
                      </a:lnTo>
                      <a:close/>
                      <a:moveTo>
                        <a:pt x="1541463" y="1287462"/>
                      </a:moveTo>
                      <a:lnTo>
                        <a:pt x="1541463" y="1346200"/>
                      </a:lnTo>
                      <a:lnTo>
                        <a:pt x="1563688" y="1346200"/>
                      </a:lnTo>
                      <a:lnTo>
                        <a:pt x="1563688" y="1287462"/>
                      </a:lnTo>
                      <a:lnTo>
                        <a:pt x="1541463" y="1287462"/>
                      </a:lnTo>
                      <a:close/>
                      <a:moveTo>
                        <a:pt x="1482725" y="1287462"/>
                      </a:moveTo>
                      <a:lnTo>
                        <a:pt x="1482725" y="1346200"/>
                      </a:lnTo>
                      <a:lnTo>
                        <a:pt x="1503363" y="1346200"/>
                      </a:lnTo>
                      <a:lnTo>
                        <a:pt x="1503363" y="1287462"/>
                      </a:lnTo>
                      <a:lnTo>
                        <a:pt x="1482725" y="1287462"/>
                      </a:lnTo>
                      <a:close/>
                      <a:moveTo>
                        <a:pt x="1404938" y="1287462"/>
                      </a:moveTo>
                      <a:lnTo>
                        <a:pt x="1404938" y="1346200"/>
                      </a:lnTo>
                      <a:lnTo>
                        <a:pt x="1425576" y="1346200"/>
                      </a:lnTo>
                      <a:lnTo>
                        <a:pt x="1425576" y="1287462"/>
                      </a:lnTo>
                      <a:lnTo>
                        <a:pt x="1404938" y="1287462"/>
                      </a:lnTo>
                      <a:close/>
                      <a:moveTo>
                        <a:pt x="1344613" y="1287462"/>
                      </a:moveTo>
                      <a:lnTo>
                        <a:pt x="1344613" y="1346200"/>
                      </a:lnTo>
                      <a:lnTo>
                        <a:pt x="1366838" y="1346200"/>
                      </a:lnTo>
                      <a:lnTo>
                        <a:pt x="1366838" y="1287462"/>
                      </a:lnTo>
                      <a:lnTo>
                        <a:pt x="1344613" y="1287462"/>
                      </a:lnTo>
                      <a:close/>
                      <a:moveTo>
                        <a:pt x="1266825" y="1287462"/>
                      </a:moveTo>
                      <a:lnTo>
                        <a:pt x="1266825" y="1346200"/>
                      </a:lnTo>
                      <a:lnTo>
                        <a:pt x="1287463" y="1346200"/>
                      </a:lnTo>
                      <a:lnTo>
                        <a:pt x="1287463" y="1287462"/>
                      </a:lnTo>
                      <a:lnTo>
                        <a:pt x="1266825" y="1287462"/>
                      </a:lnTo>
                      <a:close/>
                      <a:moveTo>
                        <a:pt x="600075" y="1287462"/>
                      </a:moveTo>
                      <a:lnTo>
                        <a:pt x="600075" y="1346200"/>
                      </a:lnTo>
                      <a:lnTo>
                        <a:pt x="620713" y="1346200"/>
                      </a:lnTo>
                      <a:lnTo>
                        <a:pt x="620713" y="1287462"/>
                      </a:lnTo>
                      <a:lnTo>
                        <a:pt x="600075" y="1287462"/>
                      </a:lnTo>
                      <a:close/>
                      <a:moveTo>
                        <a:pt x="520700" y="1287462"/>
                      </a:moveTo>
                      <a:lnTo>
                        <a:pt x="520700" y="1346200"/>
                      </a:lnTo>
                      <a:lnTo>
                        <a:pt x="542925" y="1346200"/>
                      </a:lnTo>
                      <a:lnTo>
                        <a:pt x="542925" y="1287462"/>
                      </a:lnTo>
                      <a:lnTo>
                        <a:pt x="520700" y="1287462"/>
                      </a:lnTo>
                      <a:close/>
                      <a:moveTo>
                        <a:pt x="461963" y="1287462"/>
                      </a:moveTo>
                      <a:lnTo>
                        <a:pt x="461963" y="1346200"/>
                      </a:lnTo>
                      <a:lnTo>
                        <a:pt x="482601" y="1346200"/>
                      </a:lnTo>
                      <a:lnTo>
                        <a:pt x="482601" y="1287462"/>
                      </a:lnTo>
                      <a:lnTo>
                        <a:pt x="461963" y="1287462"/>
                      </a:lnTo>
                      <a:close/>
                      <a:moveTo>
                        <a:pt x="382588" y="1287462"/>
                      </a:moveTo>
                      <a:lnTo>
                        <a:pt x="382588" y="1346200"/>
                      </a:lnTo>
                      <a:lnTo>
                        <a:pt x="404813" y="1346200"/>
                      </a:lnTo>
                      <a:lnTo>
                        <a:pt x="404813" y="1287462"/>
                      </a:lnTo>
                      <a:lnTo>
                        <a:pt x="382588" y="1287462"/>
                      </a:lnTo>
                      <a:close/>
                      <a:moveTo>
                        <a:pt x="323850" y="1287462"/>
                      </a:moveTo>
                      <a:lnTo>
                        <a:pt x="323850" y="1346200"/>
                      </a:lnTo>
                      <a:lnTo>
                        <a:pt x="346075" y="1346200"/>
                      </a:lnTo>
                      <a:lnTo>
                        <a:pt x="346075" y="1287462"/>
                      </a:lnTo>
                      <a:lnTo>
                        <a:pt x="323850" y="1287462"/>
                      </a:lnTo>
                      <a:close/>
                      <a:moveTo>
                        <a:pt x="246063" y="1287462"/>
                      </a:moveTo>
                      <a:lnTo>
                        <a:pt x="246063" y="1346200"/>
                      </a:lnTo>
                      <a:lnTo>
                        <a:pt x="266701" y="1346200"/>
                      </a:lnTo>
                      <a:lnTo>
                        <a:pt x="266701" y="1287462"/>
                      </a:lnTo>
                      <a:lnTo>
                        <a:pt x="246063" y="1287462"/>
                      </a:lnTo>
                      <a:close/>
                      <a:moveTo>
                        <a:pt x="1196975" y="1281112"/>
                      </a:moveTo>
                      <a:lnTo>
                        <a:pt x="1196975" y="1347787"/>
                      </a:lnTo>
                      <a:lnTo>
                        <a:pt x="1227138" y="1347787"/>
                      </a:lnTo>
                      <a:lnTo>
                        <a:pt x="1227138" y="1281112"/>
                      </a:lnTo>
                      <a:lnTo>
                        <a:pt x="1196975" y="1281112"/>
                      </a:lnTo>
                      <a:close/>
                      <a:moveTo>
                        <a:pt x="660400" y="1281112"/>
                      </a:moveTo>
                      <a:lnTo>
                        <a:pt x="660400" y="1347787"/>
                      </a:lnTo>
                      <a:lnTo>
                        <a:pt x="690563" y="1347787"/>
                      </a:lnTo>
                      <a:lnTo>
                        <a:pt x="690563" y="1281112"/>
                      </a:lnTo>
                      <a:lnTo>
                        <a:pt x="660400" y="1281112"/>
                      </a:lnTo>
                      <a:close/>
                      <a:moveTo>
                        <a:pt x="1125538" y="1273175"/>
                      </a:moveTo>
                      <a:lnTo>
                        <a:pt x="1125538" y="1346200"/>
                      </a:lnTo>
                      <a:lnTo>
                        <a:pt x="1149351" y="1346200"/>
                      </a:lnTo>
                      <a:lnTo>
                        <a:pt x="1149351" y="1273175"/>
                      </a:lnTo>
                      <a:lnTo>
                        <a:pt x="1125538" y="1273175"/>
                      </a:lnTo>
                      <a:close/>
                      <a:moveTo>
                        <a:pt x="1039813" y="1273175"/>
                      </a:moveTo>
                      <a:lnTo>
                        <a:pt x="1039813" y="1346200"/>
                      </a:lnTo>
                      <a:lnTo>
                        <a:pt x="1062038" y="1346200"/>
                      </a:lnTo>
                      <a:lnTo>
                        <a:pt x="1062038" y="1273175"/>
                      </a:lnTo>
                      <a:lnTo>
                        <a:pt x="1039813" y="1273175"/>
                      </a:lnTo>
                      <a:close/>
                      <a:moveTo>
                        <a:pt x="976313" y="1273175"/>
                      </a:moveTo>
                      <a:lnTo>
                        <a:pt x="976313" y="1346200"/>
                      </a:lnTo>
                      <a:lnTo>
                        <a:pt x="998538" y="1346200"/>
                      </a:lnTo>
                      <a:lnTo>
                        <a:pt x="998538" y="1273175"/>
                      </a:lnTo>
                      <a:lnTo>
                        <a:pt x="976313" y="1273175"/>
                      </a:lnTo>
                      <a:close/>
                      <a:moveTo>
                        <a:pt x="889000" y="1273175"/>
                      </a:moveTo>
                      <a:lnTo>
                        <a:pt x="889000" y="1346200"/>
                      </a:lnTo>
                      <a:lnTo>
                        <a:pt x="912813" y="1346200"/>
                      </a:lnTo>
                      <a:lnTo>
                        <a:pt x="912813" y="1273175"/>
                      </a:lnTo>
                      <a:lnTo>
                        <a:pt x="889000" y="1273175"/>
                      </a:lnTo>
                      <a:close/>
                      <a:moveTo>
                        <a:pt x="823913" y="1273175"/>
                      </a:moveTo>
                      <a:lnTo>
                        <a:pt x="823913" y="1346200"/>
                      </a:lnTo>
                      <a:lnTo>
                        <a:pt x="847726" y="1346200"/>
                      </a:lnTo>
                      <a:lnTo>
                        <a:pt x="847726" y="1273175"/>
                      </a:lnTo>
                      <a:lnTo>
                        <a:pt x="823913" y="1273175"/>
                      </a:lnTo>
                      <a:close/>
                      <a:moveTo>
                        <a:pt x="738188" y="1273175"/>
                      </a:moveTo>
                      <a:lnTo>
                        <a:pt x="738188" y="1346200"/>
                      </a:lnTo>
                      <a:lnTo>
                        <a:pt x="762001" y="1346200"/>
                      </a:lnTo>
                      <a:lnTo>
                        <a:pt x="762001" y="1273175"/>
                      </a:lnTo>
                      <a:lnTo>
                        <a:pt x="738188" y="1273175"/>
                      </a:lnTo>
                      <a:close/>
                      <a:moveTo>
                        <a:pt x="1770857" y="1271587"/>
                      </a:moveTo>
                      <a:lnTo>
                        <a:pt x="1769005" y="1271854"/>
                      </a:lnTo>
                      <a:lnTo>
                        <a:pt x="1767417" y="1272654"/>
                      </a:lnTo>
                      <a:lnTo>
                        <a:pt x="1765830" y="1273988"/>
                      </a:lnTo>
                      <a:lnTo>
                        <a:pt x="1764507" y="1275589"/>
                      </a:lnTo>
                      <a:lnTo>
                        <a:pt x="1763448" y="1277990"/>
                      </a:lnTo>
                      <a:lnTo>
                        <a:pt x="1762654" y="1280392"/>
                      </a:lnTo>
                      <a:lnTo>
                        <a:pt x="1762125" y="1283060"/>
                      </a:lnTo>
                      <a:lnTo>
                        <a:pt x="1762125" y="1285728"/>
                      </a:lnTo>
                      <a:lnTo>
                        <a:pt x="1762125" y="1335087"/>
                      </a:lnTo>
                      <a:lnTo>
                        <a:pt x="1779588" y="1335087"/>
                      </a:lnTo>
                      <a:lnTo>
                        <a:pt x="1779588" y="1285728"/>
                      </a:lnTo>
                      <a:lnTo>
                        <a:pt x="1779324" y="1283060"/>
                      </a:lnTo>
                      <a:lnTo>
                        <a:pt x="1778794" y="1280392"/>
                      </a:lnTo>
                      <a:lnTo>
                        <a:pt x="1778001" y="1277990"/>
                      </a:lnTo>
                      <a:lnTo>
                        <a:pt x="1776942" y="1275589"/>
                      </a:lnTo>
                      <a:lnTo>
                        <a:pt x="1775619" y="1273988"/>
                      </a:lnTo>
                      <a:lnTo>
                        <a:pt x="1774296" y="1272654"/>
                      </a:lnTo>
                      <a:lnTo>
                        <a:pt x="1772709" y="1271854"/>
                      </a:lnTo>
                      <a:lnTo>
                        <a:pt x="1770857" y="1271587"/>
                      </a:lnTo>
                      <a:close/>
                      <a:moveTo>
                        <a:pt x="1685396" y="1271587"/>
                      </a:moveTo>
                      <a:lnTo>
                        <a:pt x="1683280" y="1271854"/>
                      </a:lnTo>
                      <a:lnTo>
                        <a:pt x="1681692" y="1272654"/>
                      </a:lnTo>
                      <a:lnTo>
                        <a:pt x="1680105" y="1273988"/>
                      </a:lnTo>
                      <a:lnTo>
                        <a:pt x="1679046" y="1275589"/>
                      </a:lnTo>
                      <a:lnTo>
                        <a:pt x="1677988" y="1277990"/>
                      </a:lnTo>
                      <a:lnTo>
                        <a:pt x="1677194" y="1280392"/>
                      </a:lnTo>
                      <a:lnTo>
                        <a:pt x="1676665" y="1283060"/>
                      </a:lnTo>
                      <a:lnTo>
                        <a:pt x="1676400" y="1285728"/>
                      </a:lnTo>
                      <a:lnTo>
                        <a:pt x="1676400" y="1335087"/>
                      </a:lnTo>
                      <a:lnTo>
                        <a:pt x="1693863" y="1335087"/>
                      </a:lnTo>
                      <a:lnTo>
                        <a:pt x="1693863" y="1285728"/>
                      </a:lnTo>
                      <a:lnTo>
                        <a:pt x="1693599" y="1283060"/>
                      </a:lnTo>
                      <a:lnTo>
                        <a:pt x="1693334" y="1280392"/>
                      </a:lnTo>
                      <a:lnTo>
                        <a:pt x="1692540" y="1277990"/>
                      </a:lnTo>
                      <a:lnTo>
                        <a:pt x="1691482" y="1275589"/>
                      </a:lnTo>
                      <a:lnTo>
                        <a:pt x="1690159" y="1273988"/>
                      </a:lnTo>
                      <a:lnTo>
                        <a:pt x="1688571" y="1272654"/>
                      </a:lnTo>
                      <a:lnTo>
                        <a:pt x="1686984" y="1271854"/>
                      </a:lnTo>
                      <a:lnTo>
                        <a:pt x="1685396" y="1271587"/>
                      </a:lnTo>
                      <a:close/>
                      <a:moveTo>
                        <a:pt x="200950" y="1271587"/>
                      </a:moveTo>
                      <a:lnTo>
                        <a:pt x="199126" y="1271854"/>
                      </a:lnTo>
                      <a:lnTo>
                        <a:pt x="197562" y="1272654"/>
                      </a:lnTo>
                      <a:lnTo>
                        <a:pt x="196259" y="1273988"/>
                      </a:lnTo>
                      <a:lnTo>
                        <a:pt x="194955" y="1275589"/>
                      </a:lnTo>
                      <a:lnTo>
                        <a:pt x="193913" y="1277990"/>
                      </a:lnTo>
                      <a:lnTo>
                        <a:pt x="193131" y="1280392"/>
                      </a:lnTo>
                      <a:lnTo>
                        <a:pt x="192610" y="1283060"/>
                      </a:lnTo>
                      <a:lnTo>
                        <a:pt x="192088" y="1285728"/>
                      </a:lnTo>
                      <a:lnTo>
                        <a:pt x="192088" y="1335087"/>
                      </a:lnTo>
                      <a:lnTo>
                        <a:pt x="209551" y="1335087"/>
                      </a:lnTo>
                      <a:lnTo>
                        <a:pt x="209551" y="1285728"/>
                      </a:lnTo>
                      <a:lnTo>
                        <a:pt x="209551" y="1283060"/>
                      </a:lnTo>
                      <a:lnTo>
                        <a:pt x="209030" y="1280392"/>
                      </a:lnTo>
                      <a:lnTo>
                        <a:pt x="208248" y="1277990"/>
                      </a:lnTo>
                      <a:lnTo>
                        <a:pt x="207205" y="1275589"/>
                      </a:lnTo>
                      <a:lnTo>
                        <a:pt x="205642" y="1273988"/>
                      </a:lnTo>
                      <a:lnTo>
                        <a:pt x="204338" y="1272654"/>
                      </a:lnTo>
                      <a:lnTo>
                        <a:pt x="202514" y="1271854"/>
                      </a:lnTo>
                      <a:lnTo>
                        <a:pt x="200950" y="1271587"/>
                      </a:lnTo>
                      <a:close/>
                      <a:moveTo>
                        <a:pt x="116417" y="1271587"/>
                      </a:moveTo>
                      <a:lnTo>
                        <a:pt x="114830" y="1271854"/>
                      </a:lnTo>
                      <a:lnTo>
                        <a:pt x="113242" y="1272654"/>
                      </a:lnTo>
                      <a:lnTo>
                        <a:pt x="111655" y="1273988"/>
                      </a:lnTo>
                      <a:lnTo>
                        <a:pt x="110332" y="1275589"/>
                      </a:lnTo>
                      <a:lnTo>
                        <a:pt x="109273" y="1277990"/>
                      </a:lnTo>
                      <a:lnTo>
                        <a:pt x="108479" y="1280392"/>
                      </a:lnTo>
                      <a:lnTo>
                        <a:pt x="107950" y="1283060"/>
                      </a:lnTo>
                      <a:lnTo>
                        <a:pt x="107950" y="1285728"/>
                      </a:lnTo>
                      <a:lnTo>
                        <a:pt x="107950" y="1335087"/>
                      </a:lnTo>
                      <a:lnTo>
                        <a:pt x="125413" y="1335087"/>
                      </a:lnTo>
                      <a:lnTo>
                        <a:pt x="125413" y="1285728"/>
                      </a:lnTo>
                      <a:lnTo>
                        <a:pt x="125149" y="1283060"/>
                      </a:lnTo>
                      <a:lnTo>
                        <a:pt x="124619" y="1280392"/>
                      </a:lnTo>
                      <a:lnTo>
                        <a:pt x="123826" y="1277990"/>
                      </a:lnTo>
                      <a:lnTo>
                        <a:pt x="122767" y="1275589"/>
                      </a:lnTo>
                      <a:lnTo>
                        <a:pt x="121180" y="1273988"/>
                      </a:lnTo>
                      <a:lnTo>
                        <a:pt x="119857" y="1272654"/>
                      </a:lnTo>
                      <a:lnTo>
                        <a:pt x="118269" y="1271854"/>
                      </a:lnTo>
                      <a:lnTo>
                        <a:pt x="116417" y="1271587"/>
                      </a:lnTo>
                      <a:close/>
                      <a:moveTo>
                        <a:pt x="1591469" y="1243012"/>
                      </a:moveTo>
                      <a:lnTo>
                        <a:pt x="1589328" y="1243279"/>
                      </a:lnTo>
                      <a:lnTo>
                        <a:pt x="1586919" y="1243547"/>
                      </a:lnTo>
                      <a:lnTo>
                        <a:pt x="1584778" y="1244081"/>
                      </a:lnTo>
                      <a:lnTo>
                        <a:pt x="1582369" y="1245151"/>
                      </a:lnTo>
                      <a:lnTo>
                        <a:pt x="1580495" y="1245953"/>
                      </a:lnTo>
                      <a:lnTo>
                        <a:pt x="1578621" y="1247289"/>
                      </a:lnTo>
                      <a:lnTo>
                        <a:pt x="1577015" y="1248893"/>
                      </a:lnTo>
                      <a:lnTo>
                        <a:pt x="1575409" y="1250497"/>
                      </a:lnTo>
                      <a:lnTo>
                        <a:pt x="1573804" y="1252368"/>
                      </a:lnTo>
                      <a:lnTo>
                        <a:pt x="1572733" y="1254240"/>
                      </a:lnTo>
                      <a:lnTo>
                        <a:pt x="1571395" y="1256378"/>
                      </a:lnTo>
                      <a:lnTo>
                        <a:pt x="1570592" y="1258517"/>
                      </a:lnTo>
                      <a:lnTo>
                        <a:pt x="1569521" y="1260656"/>
                      </a:lnTo>
                      <a:lnTo>
                        <a:pt x="1568986" y="1263329"/>
                      </a:lnTo>
                      <a:lnTo>
                        <a:pt x="1568718" y="1265735"/>
                      </a:lnTo>
                      <a:lnTo>
                        <a:pt x="1568450" y="1268408"/>
                      </a:lnTo>
                      <a:lnTo>
                        <a:pt x="1568450" y="1346200"/>
                      </a:lnTo>
                      <a:lnTo>
                        <a:pt x="1614488" y="1346200"/>
                      </a:lnTo>
                      <a:lnTo>
                        <a:pt x="1614488" y="1268408"/>
                      </a:lnTo>
                      <a:lnTo>
                        <a:pt x="1614488" y="1265735"/>
                      </a:lnTo>
                      <a:lnTo>
                        <a:pt x="1613953" y="1263329"/>
                      </a:lnTo>
                      <a:lnTo>
                        <a:pt x="1613418" y="1260656"/>
                      </a:lnTo>
                      <a:lnTo>
                        <a:pt x="1612347" y="1258517"/>
                      </a:lnTo>
                      <a:lnTo>
                        <a:pt x="1611544" y="1256378"/>
                      </a:lnTo>
                      <a:lnTo>
                        <a:pt x="1610473" y="1254240"/>
                      </a:lnTo>
                      <a:lnTo>
                        <a:pt x="1609135" y="1252368"/>
                      </a:lnTo>
                      <a:lnTo>
                        <a:pt x="1607529" y="1250497"/>
                      </a:lnTo>
                      <a:lnTo>
                        <a:pt x="1605923" y="1248893"/>
                      </a:lnTo>
                      <a:lnTo>
                        <a:pt x="1604317" y="1247289"/>
                      </a:lnTo>
                      <a:lnTo>
                        <a:pt x="1602443" y="1245953"/>
                      </a:lnTo>
                      <a:lnTo>
                        <a:pt x="1600570" y="1245151"/>
                      </a:lnTo>
                      <a:lnTo>
                        <a:pt x="1598161" y="1244081"/>
                      </a:lnTo>
                      <a:lnTo>
                        <a:pt x="1596020" y="1243547"/>
                      </a:lnTo>
                      <a:lnTo>
                        <a:pt x="1593878" y="1243279"/>
                      </a:lnTo>
                      <a:lnTo>
                        <a:pt x="1591469" y="1243012"/>
                      </a:lnTo>
                      <a:close/>
                      <a:moveTo>
                        <a:pt x="1454020" y="1243012"/>
                      </a:moveTo>
                      <a:lnTo>
                        <a:pt x="1451681" y="1243279"/>
                      </a:lnTo>
                      <a:lnTo>
                        <a:pt x="1449601" y="1243547"/>
                      </a:lnTo>
                      <a:lnTo>
                        <a:pt x="1447522" y="1244081"/>
                      </a:lnTo>
                      <a:lnTo>
                        <a:pt x="1445442" y="1245151"/>
                      </a:lnTo>
                      <a:lnTo>
                        <a:pt x="1443623" y="1245953"/>
                      </a:lnTo>
                      <a:lnTo>
                        <a:pt x="1441543" y="1247289"/>
                      </a:lnTo>
                      <a:lnTo>
                        <a:pt x="1439723" y="1248893"/>
                      </a:lnTo>
                      <a:lnTo>
                        <a:pt x="1438164" y="1250497"/>
                      </a:lnTo>
                      <a:lnTo>
                        <a:pt x="1436864" y="1252368"/>
                      </a:lnTo>
                      <a:lnTo>
                        <a:pt x="1435564" y="1254240"/>
                      </a:lnTo>
                      <a:lnTo>
                        <a:pt x="1434525" y="1256378"/>
                      </a:lnTo>
                      <a:lnTo>
                        <a:pt x="1433485" y="1258517"/>
                      </a:lnTo>
                      <a:lnTo>
                        <a:pt x="1432965" y="1260656"/>
                      </a:lnTo>
                      <a:lnTo>
                        <a:pt x="1432445" y="1263329"/>
                      </a:lnTo>
                      <a:lnTo>
                        <a:pt x="1431925" y="1265735"/>
                      </a:lnTo>
                      <a:lnTo>
                        <a:pt x="1431925" y="1268408"/>
                      </a:lnTo>
                      <a:lnTo>
                        <a:pt x="1431925" y="1346200"/>
                      </a:lnTo>
                      <a:lnTo>
                        <a:pt x="1476375" y="1346200"/>
                      </a:lnTo>
                      <a:lnTo>
                        <a:pt x="1476375" y="1268408"/>
                      </a:lnTo>
                      <a:lnTo>
                        <a:pt x="1476115" y="1265735"/>
                      </a:lnTo>
                      <a:lnTo>
                        <a:pt x="1475855" y="1263329"/>
                      </a:lnTo>
                      <a:lnTo>
                        <a:pt x="1475335" y="1260656"/>
                      </a:lnTo>
                      <a:lnTo>
                        <a:pt x="1474556" y="1258517"/>
                      </a:lnTo>
                      <a:lnTo>
                        <a:pt x="1473516" y="1256378"/>
                      </a:lnTo>
                      <a:lnTo>
                        <a:pt x="1472476" y="1254240"/>
                      </a:lnTo>
                      <a:lnTo>
                        <a:pt x="1471176" y="1252368"/>
                      </a:lnTo>
                      <a:lnTo>
                        <a:pt x="1469617" y="1250497"/>
                      </a:lnTo>
                      <a:lnTo>
                        <a:pt x="1468057" y="1248893"/>
                      </a:lnTo>
                      <a:lnTo>
                        <a:pt x="1466497" y="1247289"/>
                      </a:lnTo>
                      <a:lnTo>
                        <a:pt x="1464678" y="1245953"/>
                      </a:lnTo>
                      <a:lnTo>
                        <a:pt x="1462598" y="1245151"/>
                      </a:lnTo>
                      <a:lnTo>
                        <a:pt x="1460779" y="1244081"/>
                      </a:lnTo>
                      <a:lnTo>
                        <a:pt x="1458699" y="1243547"/>
                      </a:lnTo>
                      <a:lnTo>
                        <a:pt x="1456100" y="1243279"/>
                      </a:lnTo>
                      <a:lnTo>
                        <a:pt x="1454020" y="1243012"/>
                      </a:lnTo>
                      <a:close/>
                      <a:moveTo>
                        <a:pt x="1316967" y="1243012"/>
                      </a:moveTo>
                      <a:lnTo>
                        <a:pt x="1314544" y="1243279"/>
                      </a:lnTo>
                      <a:lnTo>
                        <a:pt x="1312121" y="1243547"/>
                      </a:lnTo>
                      <a:lnTo>
                        <a:pt x="1309967" y="1244081"/>
                      </a:lnTo>
                      <a:lnTo>
                        <a:pt x="1308082" y="1245151"/>
                      </a:lnTo>
                      <a:lnTo>
                        <a:pt x="1305929" y="1245953"/>
                      </a:lnTo>
                      <a:lnTo>
                        <a:pt x="1304044" y="1247289"/>
                      </a:lnTo>
                      <a:lnTo>
                        <a:pt x="1302429" y="1248893"/>
                      </a:lnTo>
                      <a:lnTo>
                        <a:pt x="1300544" y="1250497"/>
                      </a:lnTo>
                      <a:lnTo>
                        <a:pt x="1299198" y="1252368"/>
                      </a:lnTo>
                      <a:lnTo>
                        <a:pt x="1297852" y="1254240"/>
                      </a:lnTo>
                      <a:lnTo>
                        <a:pt x="1296775" y="1256378"/>
                      </a:lnTo>
                      <a:lnTo>
                        <a:pt x="1295698" y="1258517"/>
                      </a:lnTo>
                      <a:lnTo>
                        <a:pt x="1294890" y="1260656"/>
                      </a:lnTo>
                      <a:lnTo>
                        <a:pt x="1294352" y="1263329"/>
                      </a:lnTo>
                      <a:lnTo>
                        <a:pt x="1294082" y="1265735"/>
                      </a:lnTo>
                      <a:lnTo>
                        <a:pt x="1293813" y="1268408"/>
                      </a:lnTo>
                      <a:lnTo>
                        <a:pt x="1293813" y="1346200"/>
                      </a:lnTo>
                      <a:lnTo>
                        <a:pt x="1339851" y="1346200"/>
                      </a:lnTo>
                      <a:lnTo>
                        <a:pt x="1339851" y="1268408"/>
                      </a:lnTo>
                      <a:lnTo>
                        <a:pt x="1339851" y="1265735"/>
                      </a:lnTo>
                      <a:lnTo>
                        <a:pt x="1339582" y="1263329"/>
                      </a:lnTo>
                      <a:lnTo>
                        <a:pt x="1338774" y="1260656"/>
                      </a:lnTo>
                      <a:lnTo>
                        <a:pt x="1338236" y="1258517"/>
                      </a:lnTo>
                      <a:lnTo>
                        <a:pt x="1337159" y="1256378"/>
                      </a:lnTo>
                      <a:lnTo>
                        <a:pt x="1336082" y="1254240"/>
                      </a:lnTo>
                      <a:lnTo>
                        <a:pt x="1334736" y="1252368"/>
                      </a:lnTo>
                      <a:lnTo>
                        <a:pt x="1333390" y="1250497"/>
                      </a:lnTo>
                      <a:lnTo>
                        <a:pt x="1331774" y="1248893"/>
                      </a:lnTo>
                      <a:lnTo>
                        <a:pt x="1329621" y="1247289"/>
                      </a:lnTo>
                      <a:lnTo>
                        <a:pt x="1327736" y="1245953"/>
                      </a:lnTo>
                      <a:lnTo>
                        <a:pt x="1325851" y="1245151"/>
                      </a:lnTo>
                      <a:lnTo>
                        <a:pt x="1323698" y="1244081"/>
                      </a:lnTo>
                      <a:lnTo>
                        <a:pt x="1321544" y="1243547"/>
                      </a:lnTo>
                      <a:lnTo>
                        <a:pt x="1319390" y="1243279"/>
                      </a:lnTo>
                      <a:lnTo>
                        <a:pt x="1316967" y="1243012"/>
                      </a:lnTo>
                      <a:close/>
                      <a:moveTo>
                        <a:pt x="570573" y="1243012"/>
                      </a:moveTo>
                      <a:lnTo>
                        <a:pt x="568419" y="1243279"/>
                      </a:lnTo>
                      <a:lnTo>
                        <a:pt x="565996" y="1243547"/>
                      </a:lnTo>
                      <a:lnTo>
                        <a:pt x="563842" y="1244081"/>
                      </a:lnTo>
                      <a:lnTo>
                        <a:pt x="561957" y="1245151"/>
                      </a:lnTo>
                      <a:lnTo>
                        <a:pt x="559534" y="1245953"/>
                      </a:lnTo>
                      <a:lnTo>
                        <a:pt x="557650" y="1247289"/>
                      </a:lnTo>
                      <a:lnTo>
                        <a:pt x="556034" y="1248893"/>
                      </a:lnTo>
                      <a:lnTo>
                        <a:pt x="554419" y="1250497"/>
                      </a:lnTo>
                      <a:lnTo>
                        <a:pt x="553073" y="1252368"/>
                      </a:lnTo>
                      <a:lnTo>
                        <a:pt x="551727" y="1254240"/>
                      </a:lnTo>
                      <a:lnTo>
                        <a:pt x="550381" y="1256378"/>
                      </a:lnTo>
                      <a:lnTo>
                        <a:pt x="549573" y="1258517"/>
                      </a:lnTo>
                      <a:lnTo>
                        <a:pt x="548765" y="1260656"/>
                      </a:lnTo>
                      <a:lnTo>
                        <a:pt x="548227" y="1263329"/>
                      </a:lnTo>
                      <a:lnTo>
                        <a:pt x="547957" y="1265735"/>
                      </a:lnTo>
                      <a:lnTo>
                        <a:pt x="547688" y="1268408"/>
                      </a:lnTo>
                      <a:lnTo>
                        <a:pt x="547688" y="1346200"/>
                      </a:lnTo>
                      <a:lnTo>
                        <a:pt x="593726" y="1346200"/>
                      </a:lnTo>
                      <a:lnTo>
                        <a:pt x="593726" y="1268408"/>
                      </a:lnTo>
                      <a:lnTo>
                        <a:pt x="593726" y="1265735"/>
                      </a:lnTo>
                      <a:lnTo>
                        <a:pt x="593188" y="1263329"/>
                      </a:lnTo>
                      <a:lnTo>
                        <a:pt x="592649" y="1260656"/>
                      </a:lnTo>
                      <a:lnTo>
                        <a:pt x="591842" y="1258517"/>
                      </a:lnTo>
                      <a:lnTo>
                        <a:pt x="591034" y="1256378"/>
                      </a:lnTo>
                      <a:lnTo>
                        <a:pt x="589688" y="1254240"/>
                      </a:lnTo>
                      <a:lnTo>
                        <a:pt x="588342" y="1252368"/>
                      </a:lnTo>
                      <a:lnTo>
                        <a:pt x="586996" y="1250497"/>
                      </a:lnTo>
                      <a:lnTo>
                        <a:pt x="585380" y="1248893"/>
                      </a:lnTo>
                      <a:lnTo>
                        <a:pt x="583496" y="1247289"/>
                      </a:lnTo>
                      <a:lnTo>
                        <a:pt x="581611" y="1245953"/>
                      </a:lnTo>
                      <a:lnTo>
                        <a:pt x="579726" y="1245151"/>
                      </a:lnTo>
                      <a:lnTo>
                        <a:pt x="577573" y="1244081"/>
                      </a:lnTo>
                      <a:lnTo>
                        <a:pt x="575150" y="1243547"/>
                      </a:lnTo>
                      <a:lnTo>
                        <a:pt x="572996" y="1243279"/>
                      </a:lnTo>
                      <a:lnTo>
                        <a:pt x="570573" y="1243012"/>
                      </a:lnTo>
                      <a:close/>
                      <a:moveTo>
                        <a:pt x="433258" y="1243012"/>
                      </a:moveTo>
                      <a:lnTo>
                        <a:pt x="430919" y="1243279"/>
                      </a:lnTo>
                      <a:lnTo>
                        <a:pt x="428839" y="1243547"/>
                      </a:lnTo>
                      <a:lnTo>
                        <a:pt x="426760" y="1244081"/>
                      </a:lnTo>
                      <a:lnTo>
                        <a:pt x="424680" y="1245151"/>
                      </a:lnTo>
                      <a:lnTo>
                        <a:pt x="422861" y="1245953"/>
                      </a:lnTo>
                      <a:lnTo>
                        <a:pt x="421041" y="1247289"/>
                      </a:lnTo>
                      <a:lnTo>
                        <a:pt x="418961" y="1248893"/>
                      </a:lnTo>
                      <a:lnTo>
                        <a:pt x="417402" y="1250497"/>
                      </a:lnTo>
                      <a:lnTo>
                        <a:pt x="416102" y="1252368"/>
                      </a:lnTo>
                      <a:lnTo>
                        <a:pt x="414802" y="1254240"/>
                      </a:lnTo>
                      <a:lnTo>
                        <a:pt x="413763" y="1256378"/>
                      </a:lnTo>
                      <a:lnTo>
                        <a:pt x="412983" y="1258517"/>
                      </a:lnTo>
                      <a:lnTo>
                        <a:pt x="412203" y="1260656"/>
                      </a:lnTo>
                      <a:lnTo>
                        <a:pt x="411683" y="1263329"/>
                      </a:lnTo>
                      <a:lnTo>
                        <a:pt x="411163" y="1265735"/>
                      </a:lnTo>
                      <a:lnTo>
                        <a:pt x="411163" y="1268408"/>
                      </a:lnTo>
                      <a:lnTo>
                        <a:pt x="411163" y="1346200"/>
                      </a:lnTo>
                      <a:lnTo>
                        <a:pt x="455613" y="1346200"/>
                      </a:lnTo>
                      <a:lnTo>
                        <a:pt x="455613" y="1268408"/>
                      </a:lnTo>
                      <a:lnTo>
                        <a:pt x="455353" y="1265735"/>
                      </a:lnTo>
                      <a:lnTo>
                        <a:pt x="455093" y="1263329"/>
                      </a:lnTo>
                      <a:lnTo>
                        <a:pt x="454573" y="1260656"/>
                      </a:lnTo>
                      <a:lnTo>
                        <a:pt x="453794" y="1258517"/>
                      </a:lnTo>
                      <a:lnTo>
                        <a:pt x="453014" y="1256378"/>
                      </a:lnTo>
                      <a:lnTo>
                        <a:pt x="451714" y="1254240"/>
                      </a:lnTo>
                      <a:lnTo>
                        <a:pt x="450674" y="1252368"/>
                      </a:lnTo>
                      <a:lnTo>
                        <a:pt x="449115" y="1250497"/>
                      </a:lnTo>
                      <a:lnTo>
                        <a:pt x="447295" y="1248893"/>
                      </a:lnTo>
                      <a:lnTo>
                        <a:pt x="445735" y="1247289"/>
                      </a:lnTo>
                      <a:lnTo>
                        <a:pt x="443916" y="1245953"/>
                      </a:lnTo>
                      <a:lnTo>
                        <a:pt x="441836" y="1245151"/>
                      </a:lnTo>
                      <a:lnTo>
                        <a:pt x="440017" y="1244081"/>
                      </a:lnTo>
                      <a:lnTo>
                        <a:pt x="437937" y="1243547"/>
                      </a:lnTo>
                      <a:lnTo>
                        <a:pt x="435598" y="1243279"/>
                      </a:lnTo>
                      <a:lnTo>
                        <a:pt x="433258" y="1243012"/>
                      </a:lnTo>
                      <a:close/>
                      <a:moveTo>
                        <a:pt x="295405" y="1243012"/>
                      </a:moveTo>
                      <a:lnTo>
                        <a:pt x="293326" y="1243279"/>
                      </a:lnTo>
                      <a:lnTo>
                        <a:pt x="290726" y="1243547"/>
                      </a:lnTo>
                      <a:lnTo>
                        <a:pt x="288647" y="1244081"/>
                      </a:lnTo>
                      <a:lnTo>
                        <a:pt x="286827" y="1245151"/>
                      </a:lnTo>
                      <a:lnTo>
                        <a:pt x="284748" y="1245953"/>
                      </a:lnTo>
                      <a:lnTo>
                        <a:pt x="282928" y="1247289"/>
                      </a:lnTo>
                      <a:lnTo>
                        <a:pt x="281368" y="1248893"/>
                      </a:lnTo>
                      <a:lnTo>
                        <a:pt x="279809" y="1250497"/>
                      </a:lnTo>
                      <a:lnTo>
                        <a:pt x="278509" y="1252368"/>
                      </a:lnTo>
                      <a:lnTo>
                        <a:pt x="276949" y="1254240"/>
                      </a:lnTo>
                      <a:lnTo>
                        <a:pt x="275910" y="1256378"/>
                      </a:lnTo>
                      <a:lnTo>
                        <a:pt x="274870" y="1258517"/>
                      </a:lnTo>
                      <a:lnTo>
                        <a:pt x="274090" y="1260656"/>
                      </a:lnTo>
                      <a:lnTo>
                        <a:pt x="273570" y="1263329"/>
                      </a:lnTo>
                      <a:lnTo>
                        <a:pt x="273310" y="1265735"/>
                      </a:lnTo>
                      <a:lnTo>
                        <a:pt x="273050" y="1268408"/>
                      </a:lnTo>
                      <a:lnTo>
                        <a:pt x="273050" y="1346200"/>
                      </a:lnTo>
                      <a:lnTo>
                        <a:pt x="317500" y="1346200"/>
                      </a:lnTo>
                      <a:lnTo>
                        <a:pt x="317500" y="1268408"/>
                      </a:lnTo>
                      <a:lnTo>
                        <a:pt x="317500" y="1265735"/>
                      </a:lnTo>
                      <a:lnTo>
                        <a:pt x="317240" y="1263329"/>
                      </a:lnTo>
                      <a:lnTo>
                        <a:pt x="316720" y="1260656"/>
                      </a:lnTo>
                      <a:lnTo>
                        <a:pt x="315941" y="1258517"/>
                      </a:lnTo>
                      <a:lnTo>
                        <a:pt x="314901" y="1256378"/>
                      </a:lnTo>
                      <a:lnTo>
                        <a:pt x="313861" y="1254240"/>
                      </a:lnTo>
                      <a:lnTo>
                        <a:pt x="312561" y="1252368"/>
                      </a:lnTo>
                      <a:lnTo>
                        <a:pt x="311262" y="1250497"/>
                      </a:lnTo>
                      <a:lnTo>
                        <a:pt x="309702" y="1248893"/>
                      </a:lnTo>
                      <a:lnTo>
                        <a:pt x="307882" y="1247289"/>
                      </a:lnTo>
                      <a:lnTo>
                        <a:pt x="305803" y="1245953"/>
                      </a:lnTo>
                      <a:lnTo>
                        <a:pt x="303983" y="1245151"/>
                      </a:lnTo>
                      <a:lnTo>
                        <a:pt x="301904" y="1244081"/>
                      </a:lnTo>
                      <a:lnTo>
                        <a:pt x="299824" y="1243547"/>
                      </a:lnTo>
                      <a:lnTo>
                        <a:pt x="297745" y="1243279"/>
                      </a:lnTo>
                      <a:lnTo>
                        <a:pt x="295405" y="1243012"/>
                      </a:lnTo>
                      <a:close/>
                      <a:moveTo>
                        <a:pt x="1728788" y="1230312"/>
                      </a:moveTo>
                      <a:lnTo>
                        <a:pt x="1726142" y="1230578"/>
                      </a:lnTo>
                      <a:lnTo>
                        <a:pt x="1723497" y="1230844"/>
                      </a:lnTo>
                      <a:lnTo>
                        <a:pt x="1721115" y="1231641"/>
                      </a:lnTo>
                      <a:lnTo>
                        <a:pt x="1718999" y="1232438"/>
                      </a:lnTo>
                      <a:lnTo>
                        <a:pt x="1716617" y="1233767"/>
                      </a:lnTo>
                      <a:lnTo>
                        <a:pt x="1714765" y="1235096"/>
                      </a:lnTo>
                      <a:lnTo>
                        <a:pt x="1712384" y="1236690"/>
                      </a:lnTo>
                      <a:lnTo>
                        <a:pt x="1710797" y="1238285"/>
                      </a:lnTo>
                      <a:lnTo>
                        <a:pt x="1709209" y="1240411"/>
                      </a:lnTo>
                      <a:lnTo>
                        <a:pt x="1707622" y="1242271"/>
                      </a:lnTo>
                      <a:lnTo>
                        <a:pt x="1706299" y="1244663"/>
                      </a:lnTo>
                      <a:lnTo>
                        <a:pt x="1705240" y="1246788"/>
                      </a:lnTo>
                      <a:lnTo>
                        <a:pt x="1704447" y="1249712"/>
                      </a:lnTo>
                      <a:lnTo>
                        <a:pt x="1703917" y="1252103"/>
                      </a:lnTo>
                      <a:lnTo>
                        <a:pt x="1703653" y="1254761"/>
                      </a:lnTo>
                      <a:lnTo>
                        <a:pt x="1703388" y="1257418"/>
                      </a:lnTo>
                      <a:lnTo>
                        <a:pt x="1703388" y="1350962"/>
                      </a:lnTo>
                      <a:lnTo>
                        <a:pt x="1754188" y="1350962"/>
                      </a:lnTo>
                      <a:lnTo>
                        <a:pt x="1754188" y="1257418"/>
                      </a:lnTo>
                      <a:lnTo>
                        <a:pt x="1753924" y="1254761"/>
                      </a:lnTo>
                      <a:lnTo>
                        <a:pt x="1753659" y="1252103"/>
                      </a:lnTo>
                      <a:lnTo>
                        <a:pt x="1752865" y="1249712"/>
                      </a:lnTo>
                      <a:lnTo>
                        <a:pt x="1752072" y="1246788"/>
                      </a:lnTo>
                      <a:lnTo>
                        <a:pt x="1751013" y="1244663"/>
                      </a:lnTo>
                      <a:lnTo>
                        <a:pt x="1749955" y="1242271"/>
                      </a:lnTo>
                      <a:lnTo>
                        <a:pt x="1748367" y="1240411"/>
                      </a:lnTo>
                      <a:lnTo>
                        <a:pt x="1746780" y="1238285"/>
                      </a:lnTo>
                      <a:lnTo>
                        <a:pt x="1744928" y="1236690"/>
                      </a:lnTo>
                      <a:lnTo>
                        <a:pt x="1743076" y="1235096"/>
                      </a:lnTo>
                      <a:lnTo>
                        <a:pt x="1740694" y="1233767"/>
                      </a:lnTo>
                      <a:lnTo>
                        <a:pt x="1738578" y="1232438"/>
                      </a:lnTo>
                      <a:lnTo>
                        <a:pt x="1736197" y="1231641"/>
                      </a:lnTo>
                      <a:lnTo>
                        <a:pt x="1733815" y="1230844"/>
                      </a:lnTo>
                      <a:lnTo>
                        <a:pt x="1731434" y="1230578"/>
                      </a:lnTo>
                      <a:lnTo>
                        <a:pt x="1728788" y="1230312"/>
                      </a:lnTo>
                      <a:close/>
                      <a:moveTo>
                        <a:pt x="158750" y="1230312"/>
                      </a:moveTo>
                      <a:lnTo>
                        <a:pt x="156104" y="1230578"/>
                      </a:lnTo>
                      <a:lnTo>
                        <a:pt x="153723" y="1230844"/>
                      </a:lnTo>
                      <a:lnTo>
                        <a:pt x="151342" y="1231641"/>
                      </a:lnTo>
                      <a:lnTo>
                        <a:pt x="148696" y="1232438"/>
                      </a:lnTo>
                      <a:lnTo>
                        <a:pt x="146579" y="1233767"/>
                      </a:lnTo>
                      <a:lnTo>
                        <a:pt x="144463" y="1235096"/>
                      </a:lnTo>
                      <a:lnTo>
                        <a:pt x="142611" y="1236690"/>
                      </a:lnTo>
                      <a:lnTo>
                        <a:pt x="140759" y="1238285"/>
                      </a:lnTo>
                      <a:lnTo>
                        <a:pt x="139171" y="1240411"/>
                      </a:lnTo>
                      <a:lnTo>
                        <a:pt x="137848" y="1242271"/>
                      </a:lnTo>
                      <a:lnTo>
                        <a:pt x="136525" y="1244663"/>
                      </a:lnTo>
                      <a:lnTo>
                        <a:pt x="135202" y="1246788"/>
                      </a:lnTo>
                      <a:lnTo>
                        <a:pt x="134409" y="1249712"/>
                      </a:lnTo>
                      <a:lnTo>
                        <a:pt x="133879" y="1252103"/>
                      </a:lnTo>
                      <a:lnTo>
                        <a:pt x="133350" y="1254761"/>
                      </a:lnTo>
                      <a:lnTo>
                        <a:pt x="133350" y="1257418"/>
                      </a:lnTo>
                      <a:lnTo>
                        <a:pt x="133350" y="1350962"/>
                      </a:lnTo>
                      <a:lnTo>
                        <a:pt x="184150" y="1350962"/>
                      </a:lnTo>
                      <a:lnTo>
                        <a:pt x="184150" y="1257418"/>
                      </a:lnTo>
                      <a:lnTo>
                        <a:pt x="184150" y="1254761"/>
                      </a:lnTo>
                      <a:lnTo>
                        <a:pt x="183621" y="1252103"/>
                      </a:lnTo>
                      <a:lnTo>
                        <a:pt x="183092" y="1249712"/>
                      </a:lnTo>
                      <a:lnTo>
                        <a:pt x="182298" y="1246788"/>
                      </a:lnTo>
                      <a:lnTo>
                        <a:pt x="181240" y="1244663"/>
                      </a:lnTo>
                      <a:lnTo>
                        <a:pt x="179917" y="1242271"/>
                      </a:lnTo>
                      <a:lnTo>
                        <a:pt x="178594" y="1240411"/>
                      </a:lnTo>
                      <a:lnTo>
                        <a:pt x="176742" y="1238285"/>
                      </a:lnTo>
                      <a:lnTo>
                        <a:pt x="174890" y="1236690"/>
                      </a:lnTo>
                      <a:lnTo>
                        <a:pt x="173038" y="1235096"/>
                      </a:lnTo>
                      <a:lnTo>
                        <a:pt x="170921" y="1233767"/>
                      </a:lnTo>
                      <a:lnTo>
                        <a:pt x="168804" y="1232438"/>
                      </a:lnTo>
                      <a:lnTo>
                        <a:pt x="166423" y="1231641"/>
                      </a:lnTo>
                      <a:lnTo>
                        <a:pt x="163777" y="1230844"/>
                      </a:lnTo>
                      <a:lnTo>
                        <a:pt x="161396" y="1230578"/>
                      </a:lnTo>
                      <a:lnTo>
                        <a:pt x="158750" y="1230312"/>
                      </a:lnTo>
                      <a:close/>
                      <a:moveTo>
                        <a:pt x="1094582" y="1220787"/>
                      </a:moveTo>
                      <a:lnTo>
                        <a:pt x="1092251" y="1221054"/>
                      </a:lnTo>
                      <a:lnTo>
                        <a:pt x="1089660" y="1221322"/>
                      </a:lnTo>
                      <a:lnTo>
                        <a:pt x="1087070" y="1222124"/>
                      </a:lnTo>
                      <a:lnTo>
                        <a:pt x="1084998" y="1223194"/>
                      </a:lnTo>
                      <a:lnTo>
                        <a:pt x="1082926" y="1224531"/>
                      </a:lnTo>
                      <a:lnTo>
                        <a:pt x="1080854" y="1225868"/>
                      </a:lnTo>
                      <a:lnTo>
                        <a:pt x="1079041" y="1227740"/>
                      </a:lnTo>
                      <a:lnTo>
                        <a:pt x="1077487" y="1229611"/>
                      </a:lnTo>
                      <a:lnTo>
                        <a:pt x="1075933" y="1231751"/>
                      </a:lnTo>
                      <a:lnTo>
                        <a:pt x="1074379" y="1234425"/>
                      </a:lnTo>
                      <a:lnTo>
                        <a:pt x="1073083" y="1236831"/>
                      </a:lnTo>
                      <a:lnTo>
                        <a:pt x="1072047" y="1239505"/>
                      </a:lnTo>
                      <a:lnTo>
                        <a:pt x="1071270" y="1242179"/>
                      </a:lnTo>
                      <a:lnTo>
                        <a:pt x="1070493" y="1245121"/>
                      </a:lnTo>
                      <a:lnTo>
                        <a:pt x="1070234" y="1248330"/>
                      </a:lnTo>
                      <a:lnTo>
                        <a:pt x="1069975" y="1251539"/>
                      </a:lnTo>
                      <a:lnTo>
                        <a:pt x="1069975" y="1346200"/>
                      </a:lnTo>
                      <a:lnTo>
                        <a:pt x="1119188" y="1346200"/>
                      </a:lnTo>
                      <a:lnTo>
                        <a:pt x="1119188" y="1251539"/>
                      </a:lnTo>
                      <a:lnTo>
                        <a:pt x="1118929" y="1248330"/>
                      </a:lnTo>
                      <a:lnTo>
                        <a:pt x="1118670" y="1245121"/>
                      </a:lnTo>
                      <a:lnTo>
                        <a:pt x="1117893" y="1242179"/>
                      </a:lnTo>
                      <a:lnTo>
                        <a:pt x="1117116" y="1239505"/>
                      </a:lnTo>
                      <a:lnTo>
                        <a:pt x="1116080" y="1236831"/>
                      </a:lnTo>
                      <a:lnTo>
                        <a:pt x="1114785" y="1234425"/>
                      </a:lnTo>
                      <a:lnTo>
                        <a:pt x="1113231" y="1231751"/>
                      </a:lnTo>
                      <a:lnTo>
                        <a:pt x="1111936" y="1229611"/>
                      </a:lnTo>
                      <a:lnTo>
                        <a:pt x="1110123" y="1227740"/>
                      </a:lnTo>
                      <a:lnTo>
                        <a:pt x="1108310" y="1225868"/>
                      </a:lnTo>
                      <a:lnTo>
                        <a:pt x="1106237" y="1224531"/>
                      </a:lnTo>
                      <a:lnTo>
                        <a:pt x="1104165" y="1223194"/>
                      </a:lnTo>
                      <a:lnTo>
                        <a:pt x="1101834" y="1222124"/>
                      </a:lnTo>
                      <a:lnTo>
                        <a:pt x="1099503" y="1221322"/>
                      </a:lnTo>
                      <a:lnTo>
                        <a:pt x="1096913" y="1221054"/>
                      </a:lnTo>
                      <a:lnTo>
                        <a:pt x="1094582" y="1220787"/>
                      </a:lnTo>
                      <a:close/>
                      <a:moveTo>
                        <a:pt x="943508" y="1220787"/>
                      </a:moveTo>
                      <a:lnTo>
                        <a:pt x="941152" y="1221054"/>
                      </a:lnTo>
                      <a:lnTo>
                        <a:pt x="938796" y="1221322"/>
                      </a:lnTo>
                      <a:lnTo>
                        <a:pt x="936440" y="1222124"/>
                      </a:lnTo>
                      <a:lnTo>
                        <a:pt x="934084" y="1223194"/>
                      </a:lnTo>
                      <a:lnTo>
                        <a:pt x="931990" y="1224531"/>
                      </a:lnTo>
                      <a:lnTo>
                        <a:pt x="929896" y="1225868"/>
                      </a:lnTo>
                      <a:lnTo>
                        <a:pt x="927802" y="1227740"/>
                      </a:lnTo>
                      <a:lnTo>
                        <a:pt x="926231" y="1229611"/>
                      </a:lnTo>
                      <a:lnTo>
                        <a:pt x="924660" y="1231751"/>
                      </a:lnTo>
                      <a:lnTo>
                        <a:pt x="923090" y="1234425"/>
                      </a:lnTo>
                      <a:lnTo>
                        <a:pt x="922043" y="1236831"/>
                      </a:lnTo>
                      <a:lnTo>
                        <a:pt x="920996" y="1239505"/>
                      </a:lnTo>
                      <a:lnTo>
                        <a:pt x="920210" y="1242179"/>
                      </a:lnTo>
                      <a:lnTo>
                        <a:pt x="919687" y="1245121"/>
                      </a:lnTo>
                      <a:lnTo>
                        <a:pt x="919163" y="1248330"/>
                      </a:lnTo>
                      <a:lnTo>
                        <a:pt x="919163" y="1251539"/>
                      </a:lnTo>
                      <a:lnTo>
                        <a:pt x="919163" y="1346200"/>
                      </a:lnTo>
                      <a:lnTo>
                        <a:pt x="968376" y="1346200"/>
                      </a:lnTo>
                      <a:lnTo>
                        <a:pt x="968376" y="1251539"/>
                      </a:lnTo>
                      <a:lnTo>
                        <a:pt x="968114" y="1248330"/>
                      </a:lnTo>
                      <a:lnTo>
                        <a:pt x="967853" y="1245121"/>
                      </a:lnTo>
                      <a:lnTo>
                        <a:pt x="967329" y="1242179"/>
                      </a:lnTo>
                      <a:lnTo>
                        <a:pt x="966544" y="1239505"/>
                      </a:lnTo>
                      <a:lnTo>
                        <a:pt x="965497" y="1236831"/>
                      </a:lnTo>
                      <a:lnTo>
                        <a:pt x="964188" y="1234425"/>
                      </a:lnTo>
                      <a:lnTo>
                        <a:pt x="962879" y="1231751"/>
                      </a:lnTo>
                      <a:lnTo>
                        <a:pt x="961308" y="1229611"/>
                      </a:lnTo>
                      <a:lnTo>
                        <a:pt x="959214" y="1227740"/>
                      </a:lnTo>
                      <a:lnTo>
                        <a:pt x="957382" y="1225868"/>
                      </a:lnTo>
                      <a:lnTo>
                        <a:pt x="955288" y="1224531"/>
                      </a:lnTo>
                      <a:lnTo>
                        <a:pt x="953194" y="1223194"/>
                      </a:lnTo>
                      <a:lnTo>
                        <a:pt x="951099" y="1222124"/>
                      </a:lnTo>
                      <a:lnTo>
                        <a:pt x="948743" y="1221322"/>
                      </a:lnTo>
                      <a:lnTo>
                        <a:pt x="946387" y="1221054"/>
                      </a:lnTo>
                      <a:lnTo>
                        <a:pt x="943508" y="1220787"/>
                      </a:lnTo>
                      <a:close/>
                      <a:moveTo>
                        <a:pt x="792827" y="1220787"/>
                      </a:moveTo>
                      <a:lnTo>
                        <a:pt x="790483" y="1221054"/>
                      </a:lnTo>
                      <a:lnTo>
                        <a:pt x="787879" y="1221322"/>
                      </a:lnTo>
                      <a:lnTo>
                        <a:pt x="785536" y="1222124"/>
                      </a:lnTo>
                      <a:lnTo>
                        <a:pt x="783192" y="1223194"/>
                      </a:lnTo>
                      <a:lnTo>
                        <a:pt x="781109" y="1224531"/>
                      </a:lnTo>
                      <a:lnTo>
                        <a:pt x="779286" y="1225868"/>
                      </a:lnTo>
                      <a:lnTo>
                        <a:pt x="777464" y="1227740"/>
                      </a:lnTo>
                      <a:lnTo>
                        <a:pt x="775641" y="1229611"/>
                      </a:lnTo>
                      <a:lnTo>
                        <a:pt x="773818" y="1231751"/>
                      </a:lnTo>
                      <a:lnTo>
                        <a:pt x="772516" y="1234425"/>
                      </a:lnTo>
                      <a:lnTo>
                        <a:pt x="771214" y="1236831"/>
                      </a:lnTo>
                      <a:lnTo>
                        <a:pt x="770173" y="1239505"/>
                      </a:lnTo>
                      <a:lnTo>
                        <a:pt x="769392" y="1242179"/>
                      </a:lnTo>
                      <a:lnTo>
                        <a:pt x="768871" y="1245121"/>
                      </a:lnTo>
                      <a:lnTo>
                        <a:pt x="768350" y="1248330"/>
                      </a:lnTo>
                      <a:lnTo>
                        <a:pt x="768350" y="1251539"/>
                      </a:lnTo>
                      <a:lnTo>
                        <a:pt x="768350" y="1346200"/>
                      </a:lnTo>
                      <a:lnTo>
                        <a:pt x="817563" y="1346200"/>
                      </a:lnTo>
                      <a:lnTo>
                        <a:pt x="817563" y="1251539"/>
                      </a:lnTo>
                      <a:lnTo>
                        <a:pt x="817563" y="1248330"/>
                      </a:lnTo>
                      <a:lnTo>
                        <a:pt x="816782" y="1245121"/>
                      </a:lnTo>
                      <a:lnTo>
                        <a:pt x="816261" y="1242179"/>
                      </a:lnTo>
                      <a:lnTo>
                        <a:pt x="815480" y="1239505"/>
                      </a:lnTo>
                      <a:lnTo>
                        <a:pt x="814439" y="1236831"/>
                      </a:lnTo>
                      <a:lnTo>
                        <a:pt x="813137" y="1234425"/>
                      </a:lnTo>
                      <a:lnTo>
                        <a:pt x="811835" y="1231751"/>
                      </a:lnTo>
                      <a:lnTo>
                        <a:pt x="810272" y="1229611"/>
                      </a:lnTo>
                      <a:lnTo>
                        <a:pt x="808450" y="1227740"/>
                      </a:lnTo>
                      <a:lnTo>
                        <a:pt x="806627" y="1225868"/>
                      </a:lnTo>
                      <a:lnTo>
                        <a:pt x="804804" y="1224531"/>
                      </a:lnTo>
                      <a:lnTo>
                        <a:pt x="802200" y="1223194"/>
                      </a:lnTo>
                      <a:lnTo>
                        <a:pt x="800117" y="1222124"/>
                      </a:lnTo>
                      <a:lnTo>
                        <a:pt x="797774" y="1221322"/>
                      </a:lnTo>
                      <a:lnTo>
                        <a:pt x="795430" y="1221054"/>
                      </a:lnTo>
                      <a:lnTo>
                        <a:pt x="792827" y="1220787"/>
                      </a:lnTo>
                      <a:close/>
                      <a:moveTo>
                        <a:pt x="1620838" y="1082675"/>
                      </a:moveTo>
                      <a:lnTo>
                        <a:pt x="1620838" y="1117600"/>
                      </a:lnTo>
                      <a:lnTo>
                        <a:pt x="1641476" y="1117600"/>
                      </a:lnTo>
                      <a:lnTo>
                        <a:pt x="1641476" y="1082675"/>
                      </a:lnTo>
                      <a:lnTo>
                        <a:pt x="1620838" y="1082675"/>
                      </a:lnTo>
                      <a:close/>
                      <a:moveTo>
                        <a:pt x="1566863" y="1082675"/>
                      </a:moveTo>
                      <a:lnTo>
                        <a:pt x="1566863" y="1117600"/>
                      </a:lnTo>
                      <a:lnTo>
                        <a:pt x="1587501" y="1117600"/>
                      </a:lnTo>
                      <a:lnTo>
                        <a:pt x="1587501" y="1082675"/>
                      </a:lnTo>
                      <a:lnTo>
                        <a:pt x="1566863" y="1082675"/>
                      </a:lnTo>
                      <a:close/>
                      <a:moveTo>
                        <a:pt x="1484313" y="1082675"/>
                      </a:moveTo>
                      <a:lnTo>
                        <a:pt x="1484313" y="1117600"/>
                      </a:lnTo>
                      <a:lnTo>
                        <a:pt x="1504951" y="1117600"/>
                      </a:lnTo>
                      <a:lnTo>
                        <a:pt x="1504951" y="1082675"/>
                      </a:lnTo>
                      <a:lnTo>
                        <a:pt x="1484313" y="1082675"/>
                      </a:lnTo>
                      <a:close/>
                      <a:moveTo>
                        <a:pt x="1428750" y="1082675"/>
                      </a:moveTo>
                      <a:lnTo>
                        <a:pt x="1428750" y="1117600"/>
                      </a:lnTo>
                      <a:lnTo>
                        <a:pt x="1449388" y="1117600"/>
                      </a:lnTo>
                      <a:lnTo>
                        <a:pt x="1449388" y="1082675"/>
                      </a:lnTo>
                      <a:lnTo>
                        <a:pt x="1428750" y="1082675"/>
                      </a:lnTo>
                      <a:close/>
                      <a:moveTo>
                        <a:pt x="1349375" y="1082675"/>
                      </a:moveTo>
                      <a:lnTo>
                        <a:pt x="1349375" y="1117600"/>
                      </a:lnTo>
                      <a:lnTo>
                        <a:pt x="1370013" y="1117600"/>
                      </a:lnTo>
                      <a:lnTo>
                        <a:pt x="1370013" y="1082675"/>
                      </a:lnTo>
                      <a:lnTo>
                        <a:pt x="1349375" y="1082675"/>
                      </a:lnTo>
                      <a:close/>
                      <a:moveTo>
                        <a:pt x="1293813" y="1082675"/>
                      </a:moveTo>
                      <a:lnTo>
                        <a:pt x="1293813" y="1117600"/>
                      </a:lnTo>
                      <a:lnTo>
                        <a:pt x="1314451" y="1117600"/>
                      </a:lnTo>
                      <a:lnTo>
                        <a:pt x="1314451" y="1082675"/>
                      </a:lnTo>
                      <a:lnTo>
                        <a:pt x="1293813" y="1082675"/>
                      </a:lnTo>
                      <a:close/>
                      <a:moveTo>
                        <a:pt x="573088" y="1082675"/>
                      </a:moveTo>
                      <a:lnTo>
                        <a:pt x="573088" y="1117600"/>
                      </a:lnTo>
                      <a:lnTo>
                        <a:pt x="593726" y="1117600"/>
                      </a:lnTo>
                      <a:lnTo>
                        <a:pt x="593726" y="1082675"/>
                      </a:lnTo>
                      <a:lnTo>
                        <a:pt x="573088" y="1082675"/>
                      </a:lnTo>
                      <a:close/>
                      <a:moveTo>
                        <a:pt x="519113" y="1082675"/>
                      </a:moveTo>
                      <a:lnTo>
                        <a:pt x="519113" y="1117600"/>
                      </a:lnTo>
                      <a:lnTo>
                        <a:pt x="539751" y="1117600"/>
                      </a:lnTo>
                      <a:lnTo>
                        <a:pt x="539751" y="1082675"/>
                      </a:lnTo>
                      <a:lnTo>
                        <a:pt x="519113" y="1082675"/>
                      </a:lnTo>
                      <a:close/>
                      <a:moveTo>
                        <a:pt x="436563" y="1082675"/>
                      </a:moveTo>
                      <a:lnTo>
                        <a:pt x="436563" y="1117600"/>
                      </a:lnTo>
                      <a:lnTo>
                        <a:pt x="457201" y="1117600"/>
                      </a:lnTo>
                      <a:lnTo>
                        <a:pt x="457201" y="1082675"/>
                      </a:lnTo>
                      <a:lnTo>
                        <a:pt x="436563" y="1082675"/>
                      </a:lnTo>
                      <a:close/>
                      <a:moveTo>
                        <a:pt x="381000" y="1082675"/>
                      </a:moveTo>
                      <a:lnTo>
                        <a:pt x="381000" y="1117600"/>
                      </a:lnTo>
                      <a:lnTo>
                        <a:pt x="401638" y="1117600"/>
                      </a:lnTo>
                      <a:lnTo>
                        <a:pt x="401638" y="1082675"/>
                      </a:lnTo>
                      <a:lnTo>
                        <a:pt x="381000" y="1082675"/>
                      </a:lnTo>
                      <a:close/>
                      <a:moveTo>
                        <a:pt x="301625" y="1082675"/>
                      </a:moveTo>
                      <a:lnTo>
                        <a:pt x="301625" y="1117600"/>
                      </a:lnTo>
                      <a:lnTo>
                        <a:pt x="322263" y="1117600"/>
                      </a:lnTo>
                      <a:lnTo>
                        <a:pt x="322263" y="1082675"/>
                      </a:lnTo>
                      <a:lnTo>
                        <a:pt x="301625" y="1082675"/>
                      </a:lnTo>
                      <a:close/>
                      <a:moveTo>
                        <a:pt x="246063" y="1082675"/>
                      </a:moveTo>
                      <a:lnTo>
                        <a:pt x="246063" y="1117600"/>
                      </a:lnTo>
                      <a:lnTo>
                        <a:pt x="266701" y="1117600"/>
                      </a:lnTo>
                      <a:lnTo>
                        <a:pt x="266701" y="1082675"/>
                      </a:lnTo>
                      <a:lnTo>
                        <a:pt x="246063" y="1082675"/>
                      </a:lnTo>
                      <a:close/>
                      <a:moveTo>
                        <a:pt x="1198563" y="1074737"/>
                      </a:moveTo>
                      <a:lnTo>
                        <a:pt x="1198563" y="1133475"/>
                      </a:lnTo>
                      <a:lnTo>
                        <a:pt x="1223963" y="1133475"/>
                      </a:lnTo>
                      <a:lnTo>
                        <a:pt x="1223963" y="1074737"/>
                      </a:lnTo>
                      <a:lnTo>
                        <a:pt x="1198563" y="1074737"/>
                      </a:lnTo>
                      <a:close/>
                      <a:moveTo>
                        <a:pt x="661988" y="1074737"/>
                      </a:moveTo>
                      <a:lnTo>
                        <a:pt x="661988" y="1133475"/>
                      </a:lnTo>
                      <a:lnTo>
                        <a:pt x="688976" y="1133475"/>
                      </a:lnTo>
                      <a:lnTo>
                        <a:pt x="688976" y="1074737"/>
                      </a:lnTo>
                      <a:lnTo>
                        <a:pt x="661988" y="1074737"/>
                      </a:lnTo>
                      <a:close/>
                      <a:moveTo>
                        <a:pt x="1125538" y="1073150"/>
                      </a:moveTo>
                      <a:lnTo>
                        <a:pt x="1125538" y="1131888"/>
                      </a:lnTo>
                      <a:lnTo>
                        <a:pt x="1149351" y="1131888"/>
                      </a:lnTo>
                      <a:lnTo>
                        <a:pt x="1149351" y="1073150"/>
                      </a:lnTo>
                      <a:lnTo>
                        <a:pt x="1125538" y="1073150"/>
                      </a:lnTo>
                      <a:close/>
                      <a:moveTo>
                        <a:pt x="1039813" y="1073150"/>
                      </a:moveTo>
                      <a:lnTo>
                        <a:pt x="1039813" y="1131888"/>
                      </a:lnTo>
                      <a:lnTo>
                        <a:pt x="1062038" y="1131888"/>
                      </a:lnTo>
                      <a:lnTo>
                        <a:pt x="1062038" y="1073150"/>
                      </a:lnTo>
                      <a:lnTo>
                        <a:pt x="1039813" y="1073150"/>
                      </a:lnTo>
                      <a:close/>
                      <a:moveTo>
                        <a:pt x="976313" y="1073150"/>
                      </a:moveTo>
                      <a:lnTo>
                        <a:pt x="976313" y="1131888"/>
                      </a:lnTo>
                      <a:lnTo>
                        <a:pt x="998538" y="1131888"/>
                      </a:lnTo>
                      <a:lnTo>
                        <a:pt x="998538" y="1073150"/>
                      </a:lnTo>
                      <a:lnTo>
                        <a:pt x="976313" y="1073150"/>
                      </a:lnTo>
                      <a:close/>
                      <a:moveTo>
                        <a:pt x="889000" y="1073150"/>
                      </a:moveTo>
                      <a:lnTo>
                        <a:pt x="889000" y="1131888"/>
                      </a:lnTo>
                      <a:lnTo>
                        <a:pt x="912813" y="1131888"/>
                      </a:lnTo>
                      <a:lnTo>
                        <a:pt x="912813" y="1073150"/>
                      </a:lnTo>
                      <a:lnTo>
                        <a:pt x="889000" y="1073150"/>
                      </a:lnTo>
                      <a:close/>
                      <a:moveTo>
                        <a:pt x="823913" y="1073150"/>
                      </a:moveTo>
                      <a:lnTo>
                        <a:pt x="823913" y="1131888"/>
                      </a:lnTo>
                      <a:lnTo>
                        <a:pt x="847726" y="1131888"/>
                      </a:lnTo>
                      <a:lnTo>
                        <a:pt x="847726" y="1073150"/>
                      </a:lnTo>
                      <a:lnTo>
                        <a:pt x="823913" y="1073150"/>
                      </a:lnTo>
                      <a:close/>
                      <a:moveTo>
                        <a:pt x="738188" y="1073150"/>
                      </a:moveTo>
                      <a:lnTo>
                        <a:pt x="738188" y="1131888"/>
                      </a:lnTo>
                      <a:lnTo>
                        <a:pt x="762001" y="1131888"/>
                      </a:lnTo>
                      <a:lnTo>
                        <a:pt x="762001" y="1073150"/>
                      </a:lnTo>
                      <a:lnTo>
                        <a:pt x="738188" y="1073150"/>
                      </a:lnTo>
                      <a:close/>
                      <a:moveTo>
                        <a:pt x="1770857" y="1058862"/>
                      </a:moveTo>
                      <a:lnTo>
                        <a:pt x="1769005" y="1059121"/>
                      </a:lnTo>
                      <a:lnTo>
                        <a:pt x="1767417" y="1059898"/>
                      </a:lnTo>
                      <a:lnTo>
                        <a:pt x="1765830" y="1061194"/>
                      </a:lnTo>
                      <a:lnTo>
                        <a:pt x="1764507" y="1063007"/>
                      </a:lnTo>
                      <a:lnTo>
                        <a:pt x="1763448" y="1065338"/>
                      </a:lnTo>
                      <a:lnTo>
                        <a:pt x="1762654" y="1067411"/>
                      </a:lnTo>
                      <a:lnTo>
                        <a:pt x="1762125" y="1070001"/>
                      </a:lnTo>
                      <a:lnTo>
                        <a:pt x="1762125" y="1072851"/>
                      </a:lnTo>
                      <a:lnTo>
                        <a:pt x="1762125" y="1120775"/>
                      </a:lnTo>
                      <a:lnTo>
                        <a:pt x="1779588" y="1120775"/>
                      </a:lnTo>
                      <a:lnTo>
                        <a:pt x="1779588" y="1072851"/>
                      </a:lnTo>
                      <a:lnTo>
                        <a:pt x="1779324" y="1070001"/>
                      </a:lnTo>
                      <a:lnTo>
                        <a:pt x="1778794" y="1067411"/>
                      </a:lnTo>
                      <a:lnTo>
                        <a:pt x="1778001" y="1065338"/>
                      </a:lnTo>
                      <a:lnTo>
                        <a:pt x="1776942" y="1063007"/>
                      </a:lnTo>
                      <a:lnTo>
                        <a:pt x="1775619" y="1061194"/>
                      </a:lnTo>
                      <a:lnTo>
                        <a:pt x="1774296" y="1059898"/>
                      </a:lnTo>
                      <a:lnTo>
                        <a:pt x="1772709" y="1059121"/>
                      </a:lnTo>
                      <a:lnTo>
                        <a:pt x="1770857" y="1058862"/>
                      </a:lnTo>
                      <a:close/>
                      <a:moveTo>
                        <a:pt x="1685396" y="1058862"/>
                      </a:moveTo>
                      <a:lnTo>
                        <a:pt x="1683280" y="1059121"/>
                      </a:lnTo>
                      <a:lnTo>
                        <a:pt x="1681692" y="1059898"/>
                      </a:lnTo>
                      <a:lnTo>
                        <a:pt x="1680105" y="1061194"/>
                      </a:lnTo>
                      <a:lnTo>
                        <a:pt x="1679046" y="1063007"/>
                      </a:lnTo>
                      <a:lnTo>
                        <a:pt x="1677988" y="1065338"/>
                      </a:lnTo>
                      <a:lnTo>
                        <a:pt x="1677194" y="1067411"/>
                      </a:lnTo>
                      <a:lnTo>
                        <a:pt x="1676665" y="1070001"/>
                      </a:lnTo>
                      <a:lnTo>
                        <a:pt x="1676400" y="1072851"/>
                      </a:lnTo>
                      <a:lnTo>
                        <a:pt x="1676400" y="1120775"/>
                      </a:lnTo>
                      <a:lnTo>
                        <a:pt x="1693863" y="1120775"/>
                      </a:lnTo>
                      <a:lnTo>
                        <a:pt x="1693863" y="1072851"/>
                      </a:lnTo>
                      <a:lnTo>
                        <a:pt x="1693599" y="1070001"/>
                      </a:lnTo>
                      <a:lnTo>
                        <a:pt x="1693334" y="1067411"/>
                      </a:lnTo>
                      <a:lnTo>
                        <a:pt x="1692540" y="1065338"/>
                      </a:lnTo>
                      <a:lnTo>
                        <a:pt x="1691482" y="1063007"/>
                      </a:lnTo>
                      <a:lnTo>
                        <a:pt x="1690159" y="1061194"/>
                      </a:lnTo>
                      <a:lnTo>
                        <a:pt x="1688571" y="1059898"/>
                      </a:lnTo>
                      <a:lnTo>
                        <a:pt x="1686984" y="1059121"/>
                      </a:lnTo>
                      <a:lnTo>
                        <a:pt x="1685396" y="1058862"/>
                      </a:lnTo>
                      <a:close/>
                      <a:moveTo>
                        <a:pt x="200950" y="1058862"/>
                      </a:moveTo>
                      <a:lnTo>
                        <a:pt x="199126" y="1059121"/>
                      </a:lnTo>
                      <a:lnTo>
                        <a:pt x="197562" y="1059898"/>
                      </a:lnTo>
                      <a:lnTo>
                        <a:pt x="196259" y="1061194"/>
                      </a:lnTo>
                      <a:lnTo>
                        <a:pt x="194955" y="1063007"/>
                      </a:lnTo>
                      <a:lnTo>
                        <a:pt x="193913" y="1065338"/>
                      </a:lnTo>
                      <a:lnTo>
                        <a:pt x="193131" y="1067411"/>
                      </a:lnTo>
                      <a:lnTo>
                        <a:pt x="192610" y="1070001"/>
                      </a:lnTo>
                      <a:lnTo>
                        <a:pt x="192088" y="1072851"/>
                      </a:lnTo>
                      <a:lnTo>
                        <a:pt x="192088" y="1120775"/>
                      </a:lnTo>
                      <a:lnTo>
                        <a:pt x="209551" y="1120775"/>
                      </a:lnTo>
                      <a:lnTo>
                        <a:pt x="209551" y="1072851"/>
                      </a:lnTo>
                      <a:lnTo>
                        <a:pt x="209551" y="1070001"/>
                      </a:lnTo>
                      <a:lnTo>
                        <a:pt x="209030" y="1067411"/>
                      </a:lnTo>
                      <a:lnTo>
                        <a:pt x="208248" y="1065338"/>
                      </a:lnTo>
                      <a:lnTo>
                        <a:pt x="207205" y="1063007"/>
                      </a:lnTo>
                      <a:lnTo>
                        <a:pt x="205642" y="1061194"/>
                      </a:lnTo>
                      <a:lnTo>
                        <a:pt x="204338" y="1059898"/>
                      </a:lnTo>
                      <a:lnTo>
                        <a:pt x="202514" y="1059121"/>
                      </a:lnTo>
                      <a:lnTo>
                        <a:pt x="200950" y="1058862"/>
                      </a:lnTo>
                      <a:close/>
                      <a:moveTo>
                        <a:pt x="116417" y="1058862"/>
                      </a:moveTo>
                      <a:lnTo>
                        <a:pt x="114830" y="1059121"/>
                      </a:lnTo>
                      <a:lnTo>
                        <a:pt x="113242" y="1059898"/>
                      </a:lnTo>
                      <a:lnTo>
                        <a:pt x="111655" y="1061194"/>
                      </a:lnTo>
                      <a:lnTo>
                        <a:pt x="110332" y="1063007"/>
                      </a:lnTo>
                      <a:lnTo>
                        <a:pt x="109273" y="1065338"/>
                      </a:lnTo>
                      <a:lnTo>
                        <a:pt x="108479" y="1067411"/>
                      </a:lnTo>
                      <a:lnTo>
                        <a:pt x="107950" y="1070001"/>
                      </a:lnTo>
                      <a:lnTo>
                        <a:pt x="107950" y="1072851"/>
                      </a:lnTo>
                      <a:lnTo>
                        <a:pt x="107950" y="1120775"/>
                      </a:lnTo>
                      <a:lnTo>
                        <a:pt x="125413" y="1120775"/>
                      </a:lnTo>
                      <a:lnTo>
                        <a:pt x="125413" y="1072851"/>
                      </a:lnTo>
                      <a:lnTo>
                        <a:pt x="125149" y="1070001"/>
                      </a:lnTo>
                      <a:lnTo>
                        <a:pt x="124619" y="1067411"/>
                      </a:lnTo>
                      <a:lnTo>
                        <a:pt x="123826" y="1065338"/>
                      </a:lnTo>
                      <a:lnTo>
                        <a:pt x="122767" y="1063007"/>
                      </a:lnTo>
                      <a:lnTo>
                        <a:pt x="121180" y="1061194"/>
                      </a:lnTo>
                      <a:lnTo>
                        <a:pt x="119857" y="1059898"/>
                      </a:lnTo>
                      <a:lnTo>
                        <a:pt x="118269" y="1059121"/>
                      </a:lnTo>
                      <a:lnTo>
                        <a:pt x="116417" y="1058862"/>
                      </a:lnTo>
                      <a:close/>
                      <a:moveTo>
                        <a:pt x="1092251" y="1030287"/>
                      </a:moveTo>
                      <a:lnTo>
                        <a:pt x="1089660" y="1030813"/>
                      </a:lnTo>
                      <a:lnTo>
                        <a:pt x="1087070" y="1031340"/>
                      </a:lnTo>
                      <a:lnTo>
                        <a:pt x="1084998" y="1032130"/>
                      </a:lnTo>
                      <a:lnTo>
                        <a:pt x="1082926" y="1033182"/>
                      </a:lnTo>
                      <a:lnTo>
                        <a:pt x="1080854" y="1034498"/>
                      </a:lnTo>
                      <a:lnTo>
                        <a:pt x="1079041" y="1036078"/>
                      </a:lnTo>
                      <a:lnTo>
                        <a:pt x="1077487" y="1037657"/>
                      </a:lnTo>
                      <a:lnTo>
                        <a:pt x="1075933" y="1039499"/>
                      </a:lnTo>
                      <a:lnTo>
                        <a:pt x="1074379" y="1041342"/>
                      </a:lnTo>
                      <a:lnTo>
                        <a:pt x="1073083" y="1043184"/>
                      </a:lnTo>
                      <a:lnTo>
                        <a:pt x="1072047" y="1045553"/>
                      </a:lnTo>
                      <a:lnTo>
                        <a:pt x="1071270" y="1047659"/>
                      </a:lnTo>
                      <a:lnTo>
                        <a:pt x="1070493" y="1050291"/>
                      </a:lnTo>
                      <a:lnTo>
                        <a:pt x="1070234" y="1052660"/>
                      </a:lnTo>
                      <a:lnTo>
                        <a:pt x="1069975" y="1055292"/>
                      </a:lnTo>
                      <a:lnTo>
                        <a:pt x="1069975" y="1131887"/>
                      </a:lnTo>
                      <a:lnTo>
                        <a:pt x="1119188" y="1131887"/>
                      </a:lnTo>
                      <a:lnTo>
                        <a:pt x="1119188" y="1055292"/>
                      </a:lnTo>
                      <a:lnTo>
                        <a:pt x="1118929" y="1052660"/>
                      </a:lnTo>
                      <a:lnTo>
                        <a:pt x="1118670" y="1050291"/>
                      </a:lnTo>
                      <a:lnTo>
                        <a:pt x="1117893" y="1047659"/>
                      </a:lnTo>
                      <a:lnTo>
                        <a:pt x="1117116" y="1045553"/>
                      </a:lnTo>
                      <a:lnTo>
                        <a:pt x="1116080" y="1043184"/>
                      </a:lnTo>
                      <a:lnTo>
                        <a:pt x="1114785" y="1041342"/>
                      </a:lnTo>
                      <a:lnTo>
                        <a:pt x="1113231" y="1039499"/>
                      </a:lnTo>
                      <a:lnTo>
                        <a:pt x="1111936" y="1037657"/>
                      </a:lnTo>
                      <a:lnTo>
                        <a:pt x="1110123" y="1036078"/>
                      </a:lnTo>
                      <a:lnTo>
                        <a:pt x="1108310" y="1034498"/>
                      </a:lnTo>
                      <a:lnTo>
                        <a:pt x="1106237" y="1033182"/>
                      </a:lnTo>
                      <a:lnTo>
                        <a:pt x="1104165" y="1032130"/>
                      </a:lnTo>
                      <a:lnTo>
                        <a:pt x="1101834" y="1031340"/>
                      </a:lnTo>
                      <a:lnTo>
                        <a:pt x="1099503" y="1030813"/>
                      </a:lnTo>
                      <a:lnTo>
                        <a:pt x="1096913" y="1030287"/>
                      </a:lnTo>
                      <a:lnTo>
                        <a:pt x="1094582" y="1030287"/>
                      </a:lnTo>
                      <a:lnTo>
                        <a:pt x="1092251" y="1030287"/>
                      </a:lnTo>
                      <a:close/>
                      <a:moveTo>
                        <a:pt x="941152" y="1030287"/>
                      </a:moveTo>
                      <a:lnTo>
                        <a:pt x="938796" y="1030813"/>
                      </a:lnTo>
                      <a:lnTo>
                        <a:pt x="936440" y="1031340"/>
                      </a:lnTo>
                      <a:lnTo>
                        <a:pt x="934084" y="1032130"/>
                      </a:lnTo>
                      <a:lnTo>
                        <a:pt x="931990" y="1033182"/>
                      </a:lnTo>
                      <a:lnTo>
                        <a:pt x="929896" y="1034498"/>
                      </a:lnTo>
                      <a:lnTo>
                        <a:pt x="927802" y="1036078"/>
                      </a:lnTo>
                      <a:lnTo>
                        <a:pt x="926231" y="1037657"/>
                      </a:lnTo>
                      <a:lnTo>
                        <a:pt x="924660" y="1039499"/>
                      </a:lnTo>
                      <a:lnTo>
                        <a:pt x="923090" y="1041342"/>
                      </a:lnTo>
                      <a:lnTo>
                        <a:pt x="922043" y="1043184"/>
                      </a:lnTo>
                      <a:lnTo>
                        <a:pt x="920996" y="1045553"/>
                      </a:lnTo>
                      <a:lnTo>
                        <a:pt x="920210" y="1047659"/>
                      </a:lnTo>
                      <a:lnTo>
                        <a:pt x="919687" y="1050291"/>
                      </a:lnTo>
                      <a:lnTo>
                        <a:pt x="919163" y="1052660"/>
                      </a:lnTo>
                      <a:lnTo>
                        <a:pt x="919163" y="1055292"/>
                      </a:lnTo>
                      <a:lnTo>
                        <a:pt x="919163" y="1131887"/>
                      </a:lnTo>
                      <a:lnTo>
                        <a:pt x="968376" y="1131887"/>
                      </a:lnTo>
                      <a:lnTo>
                        <a:pt x="968376" y="1055292"/>
                      </a:lnTo>
                      <a:lnTo>
                        <a:pt x="968114" y="1052660"/>
                      </a:lnTo>
                      <a:lnTo>
                        <a:pt x="967853" y="1050291"/>
                      </a:lnTo>
                      <a:lnTo>
                        <a:pt x="967329" y="1047659"/>
                      </a:lnTo>
                      <a:lnTo>
                        <a:pt x="966544" y="1045553"/>
                      </a:lnTo>
                      <a:lnTo>
                        <a:pt x="965497" y="1043184"/>
                      </a:lnTo>
                      <a:lnTo>
                        <a:pt x="964188" y="1041342"/>
                      </a:lnTo>
                      <a:lnTo>
                        <a:pt x="962879" y="1039499"/>
                      </a:lnTo>
                      <a:lnTo>
                        <a:pt x="961308" y="1037657"/>
                      </a:lnTo>
                      <a:lnTo>
                        <a:pt x="959214" y="1036078"/>
                      </a:lnTo>
                      <a:lnTo>
                        <a:pt x="957382" y="1034498"/>
                      </a:lnTo>
                      <a:lnTo>
                        <a:pt x="955288" y="1033182"/>
                      </a:lnTo>
                      <a:lnTo>
                        <a:pt x="953194" y="1032130"/>
                      </a:lnTo>
                      <a:lnTo>
                        <a:pt x="951099" y="1031340"/>
                      </a:lnTo>
                      <a:lnTo>
                        <a:pt x="948743" y="1030813"/>
                      </a:lnTo>
                      <a:lnTo>
                        <a:pt x="946387" y="1030287"/>
                      </a:lnTo>
                      <a:lnTo>
                        <a:pt x="943508" y="1030287"/>
                      </a:lnTo>
                      <a:lnTo>
                        <a:pt x="941152" y="1030287"/>
                      </a:lnTo>
                      <a:close/>
                      <a:moveTo>
                        <a:pt x="790483" y="1030287"/>
                      </a:moveTo>
                      <a:lnTo>
                        <a:pt x="787879" y="1030813"/>
                      </a:lnTo>
                      <a:lnTo>
                        <a:pt x="785536" y="1031340"/>
                      </a:lnTo>
                      <a:lnTo>
                        <a:pt x="783192" y="1032130"/>
                      </a:lnTo>
                      <a:lnTo>
                        <a:pt x="781109" y="1033182"/>
                      </a:lnTo>
                      <a:lnTo>
                        <a:pt x="779286" y="1034498"/>
                      </a:lnTo>
                      <a:lnTo>
                        <a:pt x="777464" y="1036078"/>
                      </a:lnTo>
                      <a:lnTo>
                        <a:pt x="775641" y="1037657"/>
                      </a:lnTo>
                      <a:lnTo>
                        <a:pt x="773818" y="1039499"/>
                      </a:lnTo>
                      <a:lnTo>
                        <a:pt x="772516" y="1041342"/>
                      </a:lnTo>
                      <a:lnTo>
                        <a:pt x="771214" y="1043184"/>
                      </a:lnTo>
                      <a:lnTo>
                        <a:pt x="770173" y="1045553"/>
                      </a:lnTo>
                      <a:lnTo>
                        <a:pt x="769392" y="1047659"/>
                      </a:lnTo>
                      <a:lnTo>
                        <a:pt x="768871" y="1050291"/>
                      </a:lnTo>
                      <a:lnTo>
                        <a:pt x="768350" y="1052660"/>
                      </a:lnTo>
                      <a:lnTo>
                        <a:pt x="768350" y="1055292"/>
                      </a:lnTo>
                      <a:lnTo>
                        <a:pt x="768350" y="1131887"/>
                      </a:lnTo>
                      <a:lnTo>
                        <a:pt x="817563" y="1131887"/>
                      </a:lnTo>
                      <a:lnTo>
                        <a:pt x="817563" y="1055292"/>
                      </a:lnTo>
                      <a:lnTo>
                        <a:pt x="817563" y="1052660"/>
                      </a:lnTo>
                      <a:lnTo>
                        <a:pt x="816782" y="1050291"/>
                      </a:lnTo>
                      <a:lnTo>
                        <a:pt x="816261" y="1047659"/>
                      </a:lnTo>
                      <a:lnTo>
                        <a:pt x="815480" y="1045553"/>
                      </a:lnTo>
                      <a:lnTo>
                        <a:pt x="814439" y="1043184"/>
                      </a:lnTo>
                      <a:lnTo>
                        <a:pt x="813137" y="1041342"/>
                      </a:lnTo>
                      <a:lnTo>
                        <a:pt x="811835" y="1039499"/>
                      </a:lnTo>
                      <a:lnTo>
                        <a:pt x="810272" y="1037657"/>
                      </a:lnTo>
                      <a:lnTo>
                        <a:pt x="808450" y="1036078"/>
                      </a:lnTo>
                      <a:lnTo>
                        <a:pt x="806627" y="1034498"/>
                      </a:lnTo>
                      <a:lnTo>
                        <a:pt x="804804" y="1033182"/>
                      </a:lnTo>
                      <a:lnTo>
                        <a:pt x="802200" y="1032130"/>
                      </a:lnTo>
                      <a:lnTo>
                        <a:pt x="800117" y="1031340"/>
                      </a:lnTo>
                      <a:lnTo>
                        <a:pt x="797774" y="1030813"/>
                      </a:lnTo>
                      <a:lnTo>
                        <a:pt x="795430" y="1030287"/>
                      </a:lnTo>
                      <a:lnTo>
                        <a:pt x="792827" y="1030287"/>
                      </a:lnTo>
                      <a:lnTo>
                        <a:pt x="790483" y="1030287"/>
                      </a:lnTo>
                      <a:close/>
                      <a:moveTo>
                        <a:pt x="1726142" y="1017587"/>
                      </a:moveTo>
                      <a:lnTo>
                        <a:pt x="1723497" y="1018120"/>
                      </a:lnTo>
                      <a:lnTo>
                        <a:pt x="1721115" y="1018652"/>
                      </a:lnTo>
                      <a:lnTo>
                        <a:pt x="1718999" y="1019718"/>
                      </a:lnTo>
                      <a:lnTo>
                        <a:pt x="1716617" y="1020783"/>
                      </a:lnTo>
                      <a:lnTo>
                        <a:pt x="1714765" y="1022381"/>
                      </a:lnTo>
                      <a:lnTo>
                        <a:pt x="1712384" y="1023979"/>
                      </a:lnTo>
                      <a:lnTo>
                        <a:pt x="1710797" y="1025577"/>
                      </a:lnTo>
                      <a:lnTo>
                        <a:pt x="1709209" y="1027441"/>
                      </a:lnTo>
                      <a:lnTo>
                        <a:pt x="1707622" y="1029572"/>
                      </a:lnTo>
                      <a:lnTo>
                        <a:pt x="1706299" y="1031703"/>
                      </a:lnTo>
                      <a:lnTo>
                        <a:pt x="1705240" y="1034100"/>
                      </a:lnTo>
                      <a:lnTo>
                        <a:pt x="1704447" y="1036763"/>
                      </a:lnTo>
                      <a:lnTo>
                        <a:pt x="1703917" y="1039427"/>
                      </a:lnTo>
                      <a:lnTo>
                        <a:pt x="1703653" y="1042090"/>
                      </a:lnTo>
                      <a:lnTo>
                        <a:pt x="1703388" y="1044753"/>
                      </a:lnTo>
                      <a:lnTo>
                        <a:pt x="1703388" y="1138237"/>
                      </a:lnTo>
                      <a:lnTo>
                        <a:pt x="1754188" y="1138237"/>
                      </a:lnTo>
                      <a:lnTo>
                        <a:pt x="1754188" y="1044753"/>
                      </a:lnTo>
                      <a:lnTo>
                        <a:pt x="1753924" y="1042090"/>
                      </a:lnTo>
                      <a:lnTo>
                        <a:pt x="1753659" y="1039427"/>
                      </a:lnTo>
                      <a:lnTo>
                        <a:pt x="1752865" y="1036763"/>
                      </a:lnTo>
                      <a:lnTo>
                        <a:pt x="1752072" y="1034100"/>
                      </a:lnTo>
                      <a:lnTo>
                        <a:pt x="1751013" y="1031703"/>
                      </a:lnTo>
                      <a:lnTo>
                        <a:pt x="1749955" y="1029572"/>
                      </a:lnTo>
                      <a:lnTo>
                        <a:pt x="1748367" y="1027441"/>
                      </a:lnTo>
                      <a:lnTo>
                        <a:pt x="1746780" y="1025577"/>
                      </a:lnTo>
                      <a:lnTo>
                        <a:pt x="1744928" y="1023979"/>
                      </a:lnTo>
                      <a:lnTo>
                        <a:pt x="1743076" y="1022381"/>
                      </a:lnTo>
                      <a:lnTo>
                        <a:pt x="1740694" y="1020783"/>
                      </a:lnTo>
                      <a:lnTo>
                        <a:pt x="1738578" y="1019718"/>
                      </a:lnTo>
                      <a:lnTo>
                        <a:pt x="1736197" y="1018652"/>
                      </a:lnTo>
                      <a:lnTo>
                        <a:pt x="1733815" y="1018120"/>
                      </a:lnTo>
                      <a:lnTo>
                        <a:pt x="1731434" y="1017587"/>
                      </a:lnTo>
                      <a:lnTo>
                        <a:pt x="1728788" y="1017587"/>
                      </a:lnTo>
                      <a:lnTo>
                        <a:pt x="1726142" y="1017587"/>
                      </a:lnTo>
                      <a:close/>
                      <a:moveTo>
                        <a:pt x="156104" y="1017587"/>
                      </a:moveTo>
                      <a:lnTo>
                        <a:pt x="153723" y="1018120"/>
                      </a:lnTo>
                      <a:lnTo>
                        <a:pt x="151342" y="1018652"/>
                      </a:lnTo>
                      <a:lnTo>
                        <a:pt x="148696" y="1019718"/>
                      </a:lnTo>
                      <a:lnTo>
                        <a:pt x="146579" y="1020783"/>
                      </a:lnTo>
                      <a:lnTo>
                        <a:pt x="144463" y="1022381"/>
                      </a:lnTo>
                      <a:lnTo>
                        <a:pt x="142611" y="1023979"/>
                      </a:lnTo>
                      <a:lnTo>
                        <a:pt x="140759" y="1025577"/>
                      </a:lnTo>
                      <a:lnTo>
                        <a:pt x="139171" y="1027441"/>
                      </a:lnTo>
                      <a:lnTo>
                        <a:pt x="137848" y="1029572"/>
                      </a:lnTo>
                      <a:lnTo>
                        <a:pt x="136525" y="1031703"/>
                      </a:lnTo>
                      <a:lnTo>
                        <a:pt x="135202" y="1034100"/>
                      </a:lnTo>
                      <a:lnTo>
                        <a:pt x="134409" y="1036763"/>
                      </a:lnTo>
                      <a:lnTo>
                        <a:pt x="133879" y="1039427"/>
                      </a:lnTo>
                      <a:lnTo>
                        <a:pt x="133350" y="1042090"/>
                      </a:lnTo>
                      <a:lnTo>
                        <a:pt x="133350" y="1044753"/>
                      </a:lnTo>
                      <a:lnTo>
                        <a:pt x="133350" y="1138237"/>
                      </a:lnTo>
                      <a:lnTo>
                        <a:pt x="184150" y="1138237"/>
                      </a:lnTo>
                      <a:lnTo>
                        <a:pt x="184150" y="1044753"/>
                      </a:lnTo>
                      <a:lnTo>
                        <a:pt x="184150" y="1042090"/>
                      </a:lnTo>
                      <a:lnTo>
                        <a:pt x="183621" y="1039427"/>
                      </a:lnTo>
                      <a:lnTo>
                        <a:pt x="183092" y="1036763"/>
                      </a:lnTo>
                      <a:lnTo>
                        <a:pt x="182298" y="1034100"/>
                      </a:lnTo>
                      <a:lnTo>
                        <a:pt x="181240" y="1031703"/>
                      </a:lnTo>
                      <a:lnTo>
                        <a:pt x="179917" y="1029572"/>
                      </a:lnTo>
                      <a:lnTo>
                        <a:pt x="178594" y="1027441"/>
                      </a:lnTo>
                      <a:lnTo>
                        <a:pt x="176742" y="1025577"/>
                      </a:lnTo>
                      <a:lnTo>
                        <a:pt x="174890" y="1023979"/>
                      </a:lnTo>
                      <a:lnTo>
                        <a:pt x="173038" y="1022381"/>
                      </a:lnTo>
                      <a:lnTo>
                        <a:pt x="170921" y="1020783"/>
                      </a:lnTo>
                      <a:lnTo>
                        <a:pt x="168804" y="1019718"/>
                      </a:lnTo>
                      <a:lnTo>
                        <a:pt x="166423" y="1018652"/>
                      </a:lnTo>
                      <a:lnTo>
                        <a:pt x="163777" y="1018120"/>
                      </a:lnTo>
                      <a:lnTo>
                        <a:pt x="161396" y="1017587"/>
                      </a:lnTo>
                      <a:lnTo>
                        <a:pt x="158750" y="1017587"/>
                      </a:lnTo>
                      <a:lnTo>
                        <a:pt x="156104" y="1017587"/>
                      </a:lnTo>
                      <a:close/>
                      <a:moveTo>
                        <a:pt x="1231199" y="861483"/>
                      </a:moveTo>
                      <a:lnTo>
                        <a:pt x="1229082" y="861748"/>
                      </a:lnTo>
                      <a:lnTo>
                        <a:pt x="1227231" y="862542"/>
                      </a:lnTo>
                      <a:lnTo>
                        <a:pt x="1225908" y="863865"/>
                      </a:lnTo>
                      <a:lnTo>
                        <a:pt x="1224585" y="865452"/>
                      </a:lnTo>
                      <a:lnTo>
                        <a:pt x="1223262" y="867833"/>
                      </a:lnTo>
                      <a:lnTo>
                        <a:pt x="1222469" y="870479"/>
                      </a:lnTo>
                      <a:lnTo>
                        <a:pt x="1221940" y="873125"/>
                      </a:lnTo>
                      <a:lnTo>
                        <a:pt x="1221940" y="876036"/>
                      </a:lnTo>
                      <a:lnTo>
                        <a:pt x="1221940" y="925777"/>
                      </a:lnTo>
                      <a:lnTo>
                        <a:pt x="1240193" y="925777"/>
                      </a:lnTo>
                      <a:lnTo>
                        <a:pt x="1240193" y="876036"/>
                      </a:lnTo>
                      <a:lnTo>
                        <a:pt x="1239929" y="873125"/>
                      </a:lnTo>
                      <a:lnTo>
                        <a:pt x="1239400" y="870479"/>
                      </a:lnTo>
                      <a:lnTo>
                        <a:pt x="1238606" y="867833"/>
                      </a:lnTo>
                      <a:lnTo>
                        <a:pt x="1237548" y="865452"/>
                      </a:lnTo>
                      <a:lnTo>
                        <a:pt x="1236225" y="863865"/>
                      </a:lnTo>
                      <a:lnTo>
                        <a:pt x="1234638" y="862542"/>
                      </a:lnTo>
                      <a:lnTo>
                        <a:pt x="1233051" y="861748"/>
                      </a:lnTo>
                      <a:lnTo>
                        <a:pt x="1231199" y="861483"/>
                      </a:lnTo>
                      <a:close/>
                      <a:moveTo>
                        <a:pt x="655546" y="861483"/>
                      </a:moveTo>
                      <a:lnTo>
                        <a:pt x="653694" y="861748"/>
                      </a:lnTo>
                      <a:lnTo>
                        <a:pt x="652107" y="862542"/>
                      </a:lnTo>
                      <a:lnTo>
                        <a:pt x="650520" y="863865"/>
                      </a:lnTo>
                      <a:lnTo>
                        <a:pt x="649197" y="865452"/>
                      </a:lnTo>
                      <a:lnTo>
                        <a:pt x="648139" y="867833"/>
                      </a:lnTo>
                      <a:lnTo>
                        <a:pt x="646816" y="870479"/>
                      </a:lnTo>
                      <a:lnTo>
                        <a:pt x="646287" y="873125"/>
                      </a:lnTo>
                      <a:lnTo>
                        <a:pt x="646287" y="876036"/>
                      </a:lnTo>
                      <a:lnTo>
                        <a:pt x="646287" y="925777"/>
                      </a:lnTo>
                      <a:lnTo>
                        <a:pt x="664805" y="925777"/>
                      </a:lnTo>
                      <a:lnTo>
                        <a:pt x="664805" y="876036"/>
                      </a:lnTo>
                      <a:lnTo>
                        <a:pt x="664541" y="873125"/>
                      </a:lnTo>
                      <a:lnTo>
                        <a:pt x="664011" y="870479"/>
                      </a:lnTo>
                      <a:lnTo>
                        <a:pt x="663218" y="867833"/>
                      </a:lnTo>
                      <a:lnTo>
                        <a:pt x="662160" y="865452"/>
                      </a:lnTo>
                      <a:lnTo>
                        <a:pt x="660572" y="863865"/>
                      </a:lnTo>
                      <a:lnTo>
                        <a:pt x="658985" y="862542"/>
                      </a:lnTo>
                      <a:lnTo>
                        <a:pt x="657398" y="861748"/>
                      </a:lnTo>
                      <a:lnTo>
                        <a:pt x="655546" y="861483"/>
                      </a:lnTo>
                      <a:close/>
                      <a:moveTo>
                        <a:pt x="1796534" y="777081"/>
                      </a:moveTo>
                      <a:lnTo>
                        <a:pt x="1795741" y="777346"/>
                      </a:lnTo>
                      <a:lnTo>
                        <a:pt x="1794153" y="778404"/>
                      </a:lnTo>
                      <a:lnTo>
                        <a:pt x="1792566" y="779992"/>
                      </a:lnTo>
                      <a:lnTo>
                        <a:pt x="1791243" y="782108"/>
                      </a:lnTo>
                      <a:lnTo>
                        <a:pt x="1790185" y="784490"/>
                      </a:lnTo>
                      <a:lnTo>
                        <a:pt x="1789392" y="787400"/>
                      </a:lnTo>
                      <a:lnTo>
                        <a:pt x="1788862" y="790311"/>
                      </a:lnTo>
                      <a:lnTo>
                        <a:pt x="1788598" y="793486"/>
                      </a:lnTo>
                      <a:lnTo>
                        <a:pt x="1788598" y="850371"/>
                      </a:lnTo>
                      <a:lnTo>
                        <a:pt x="1806852" y="850371"/>
                      </a:lnTo>
                      <a:lnTo>
                        <a:pt x="1806852" y="793486"/>
                      </a:lnTo>
                      <a:lnTo>
                        <a:pt x="1806587" y="790311"/>
                      </a:lnTo>
                      <a:lnTo>
                        <a:pt x="1806058" y="787400"/>
                      </a:lnTo>
                      <a:lnTo>
                        <a:pt x="1805264" y="784490"/>
                      </a:lnTo>
                      <a:lnTo>
                        <a:pt x="1804206" y="782108"/>
                      </a:lnTo>
                      <a:lnTo>
                        <a:pt x="1802883" y="779992"/>
                      </a:lnTo>
                      <a:lnTo>
                        <a:pt x="1801296" y="778404"/>
                      </a:lnTo>
                      <a:lnTo>
                        <a:pt x="1799709" y="777346"/>
                      </a:lnTo>
                      <a:lnTo>
                        <a:pt x="1798651" y="777081"/>
                      </a:lnTo>
                      <a:lnTo>
                        <a:pt x="1797592" y="777081"/>
                      </a:lnTo>
                      <a:lnTo>
                        <a:pt x="1796534" y="777081"/>
                      </a:lnTo>
                      <a:close/>
                      <a:moveTo>
                        <a:pt x="1672462" y="777081"/>
                      </a:moveTo>
                      <a:lnTo>
                        <a:pt x="1671668" y="777346"/>
                      </a:lnTo>
                      <a:lnTo>
                        <a:pt x="1669817" y="778404"/>
                      </a:lnTo>
                      <a:lnTo>
                        <a:pt x="1668229" y="779992"/>
                      </a:lnTo>
                      <a:lnTo>
                        <a:pt x="1666907" y="782108"/>
                      </a:lnTo>
                      <a:lnTo>
                        <a:pt x="1665848" y="784490"/>
                      </a:lnTo>
                      <a:lnTo>
                        <a:pt x="1665055" y="787400"/>
                      </a:lnTo>
                      <a:lnTo>
                        <a:pt x="1664526" y="790311"/>
                      </a:lnTo>
                      <a:lnTo>
                        <a:pt x="1664261" y="793486"/>
                      </a:lnTo>
                      <a:lnTo>
                        <a:pt x="1664261" y="850371"/>
                      </a:lnTo>
                      <a:lnTo>
                        <a:pt x="1682515" y="850371"/>
                      </a:lnTo>
                      <a:lnTo>
                        <a:pt x="1682515" y="793486"/>
                      </a:lnTo>
                      <a:lnTo>
                        <a:pt x="1682250" y="790311"/>
                      </a:lnTo>
                      <a:lnTo>
                        <a:pt x="1681721" y="787400"/>
                      </a:lnTo>
                      <a:lnTo>
                        <a:pt x="1680928" y="784490"/>
                      </a:lnTo>
                      <a:lnTo>
                        <a:pt x="1679869" y="782108"/>
                      </a:lnTo>
                      <a:lnTo>
                        <a:pt x="1678547" y="779992"/>
                      </a:lnTo>
                      <a:lnTo>
                        <a:pt x="1676959" y="778404"/>
                      </a:lnTo>
                      <a:lnTo>
                        <a:pt x="1675372" y="777346"/>
                      </a:lnTo>
                      <a:lnTo>
                        <a:pt x="1674314" y="777081"/>
                      </a:lnTo>
                      <a:lnTo>
                        <a:pt x="1673520" y="777081"/>
                      </a:lnTo>
                      <a:lnTo>
                        <a:pt x="1672462" y="777081"/>
                      </a:lnTo>
                      <a:close/>
                      <a:moveTo>
                        <a:pt x="220896" y="777081"/>
                      </a:moveTo>
                      <a:lnTo>
                        <a:pt x="220103" y="777346"/>
                      </a:lnTo>
                      <a:lnTo>
                        <a:pt x="218516" y="778404"/>
                      </a:lnTo>
                      <a:lnTo>
                        <a:pt x="216928" y="779992"/>
                      </a:lnTo>
                      <a:lnTo>
                        <a:pt x="215605" y="782108"/>
                      </a:lnTo>
                      <a:lnTo>
                        <a:pt x="214547" y="784490"/>
                      </a:lnTo>
                      <a:lnTo>
                        <a:pt x="213489" y="787400"/>
                      </a:lnTo>
                      <a:lnTo>
                        <a:pt x="213225" y="790311"/>
                      </a:lnTo>
                      <a:lnTo>
                        <a:pt x="212960" y="793486"/>
                      </a:lnTo>
                      <a:lnTo>
                        <a:pt x="212960" y="850371"/>
                      </a:lnTo>
                      <a:lnTo>
                        <a:pt x="231214" y="850371"/>
                      </a:lnTo>
                      <a:lnTo>
                        <a:pt x="231214" y="793486"/>
                      </a:lnTo>
                      <a:lnTo>
                        <a:pt x="230949" y="790311"/>
                      </a:lnTo>
                      <a:lnTo>
                        <a:pt x="230420" y="787400"/>
                      </a:lnTo>
                      <a:lnTo>
                        <a:pt x="229626" y="784490"/>
                      </a:lnTo>
                      <a:lnTo>
                        <a:pt x="228568" y="782108"/>
                      </a:lnTo>
                      <a:lnTo>
                        <a:pt x="227246" y="779992"/>
                      </a:lnTo>
                      <a:lnTo>
                        <a:pt x="225658" y="778404"/>
                      </a:lnTo>
                      <a:lnTo>
                        <a:pt x="224071" y="777346"/>
                      </a:lnTo>
                      <a:lnTo>
                        <a:pt x="223013" y="777081"/>
                      </a:lnTo>
                      <a:lnTo>
                        <a:pt x="222219" y="777081"/>
                      </a:lnTo>
                      <a:lnTo>
                        <a:pt x="220896" y="777081"/>
                      </a:lnTo>
                      <a:close/>
                      <a:moveTo>
                        <a:pt x="96824" y="777081"/>
                      </a:moveTo>
                      <a:lnTo>
                        <a:pt x="96031" y="777346"/>
                      </a:lnTo>
                      <a:lnTo>
                        <a:pt x="94443" y="778404"/>
                      </a:lnTo>
                      <a:lnTo>
                        <a:pt x="92591" y="779992"/>
                      </a:lnTo>
                      <a:lnTo>
                        <a:pt x="91269" y="782108"/>
                      </a:lnTo>
                      <a:lnTo>
                        <a:pt x="90211" y="784490"/>
                      </a:lnTo>
                      <a:lnTo>
                        <a:pt x="89417" y="787400"/>
                      </a:lnTo>
                      <a:lnTo>
                        <a:pt x="88888" y="790311"/>
                      </a:lnTo>
                      <a:lnTo>
                        <a:pt x="88623" y="793486"/>
                      </a:lnTo>
                      <a:lnTo>
                        <a:pt x="88623" y="850371"/>
                      </a:lnTo>
                      <a:lnTo>
                        <a:pt x="106877" y="850371"/>
                      </a:lnTo>
                      <a:lnTo>
                        <a:pt x="106877" y="793486"/>
                      </a:lnTo>
                      <a:lnTo>
                        <a:pt x="106612" y="790311"/>
                      </a:lnTo>
                      <a:lnTo>
                        <a:pt x="106083" y="787400"/>
                      </a:lnTo>
                      <a:lnTo>
                        <a:pt x="105290" y="784490"/>
                      </a:lnTo>
                      <a:lnTo>
                        <a:pt x="104231" y="782108"/>
                      </a:lnTo>
                      <a:lnTo>
                        <a:pt x="102909" y="779992"/>
                      </a:lnTo>
                      <a:lnTo>
                        <a:pt x="101321" y="778404"/>
                      </a:lnTo>
                      <a:lnTo>
                        <a:pt x="99734" y="777346"/>
                      </a:lnTo>
                      <a:lnTo>
                        <a:pt x="98676" y="777081"/>
                      </a:lnTo>
                      <a:lnTo>
                        <a:pt x="97882" y="777081"/>
                      </a:lnTo>
                      <a:lnTo>
                        <a:pt x="96824" y="777081"/>
                      </a:lnTo>
                      <a:close/>
                      <a:moveTo>
                        <a:pt x="1735424" y="768350"/>
                      </a:moveTo>
                      <a:lnTo>
                        <a:pt x="1733572" y="768615"/>
                      </a:lnTo>
                      <a:lnTo>
                        <a:pt x="1731720" y="768879"/>
                      </a:lnTo>
                      <a:lnTo>
                        <a:pt x="1730133" y="769408"/>
                      </a:lnTo>
                      <a:lnTo>
                        <a:pt x="1728281" y="770202"/>
                      </a:lnTo>
                      <a:lnTo>
                        <a:pt x="1726429" y="770996"/>
                      </a:lnTo>
                      <a:lnTo>
                        <a:pt x="1725107" y="772054"/>
                      </a:lnTo>
                      <a:lnTo>
                        <a:pt x="1723519" y="773377"/>
                      </a:lnTo>
                      <a:lnTo>
                        <a:pt x="1722197" y="774965"/>
                      </a:lnTo>
                      <a:lnTo>
                        <a:pt x="1721139" y="776552"/>
                      </a:lnTo>
                      <a:lnTo>
                        <a:pt x="1720080" y="778140"/>
                      </a:lnTo>
                      <a:lnTo>
                        <a:pt x="1719022" y="779992"/>
                      </a:lnTo>
                      <a:lnTo>
                        <a:pt x="1718229" y="782108"/>
                      </a:lnTo>
                      <a:lnTo>
                        <a:pt x="1717699" y="784225"/>
                      </a:lnTo>
                      <a:lnTo>
                        <a:pt x="1717170" y="786342"/>
                      </a:lnTo>
                      <a:lnTo>
                        <a:pt x="1716906" y="788458"/>
                      </a:lnTo>
                      <a:lnTo>
                        <a:pt x="1716906" y="790575"/>
                      </a:lnTo>
                      <a:lnTo>
                        <a:pt x="1716906" y="867833"/>
                      </a:lnTo>
                      <a:lnTo>
                        <a:pt x="1754207" y="867833"/>
                      </a:lnTo>
                      <a:lnTo>
                        <a:pt x="1754207" y="790575"/>
                      </a:lnTo>
                      <a:lnTo>
                        <a:pt x="1753942" y="788458"/>
                      </a:lnTo>
                      <a:lnTo>
                        <a:pt x="1753678" y="786342"/>
                      </a:lnTo>
                      <a:lnTo>
                        <a:pt x="1753413" y="784225"/>
                      </a:lnTo>
                      <a:lnTo>
                        <a:pt x="1752620" y="782108"/>
                      </a:lnTo>
                      <a:lnTo>
                        <a:pt x="1751826" y="779992"/>
                      </a:lnTo>
                      <a:lnTo>
                        <a:pt x="1751032" y="778140"/>
                      </a:lnTo>
                      <a:lnTo>
                        <a:pt x="1749974" y="776552"/>
                      </a:lnTo>
                      <a:lnTo>
                        <a:pt x="1748651" y="774965"/>
                      </a:lnTo>
                      <a:lnTo>
                        <a:pt x="1747329" y="773377"/>
                      </a:lnTo>
                      <a:lnTo>
                        <a:pt x="1746006" y="772054"/>
                      </a:lnTo>
                      <a:lnTo>
                        <a:pt x="1744419" y="770996"/>
                      </a:lnTo>
                      <a:lnTo>
                        <a:pt x="1742831" y="770202"/>
                      </a:lnTo>
                      <a:lnTo>
                        <a:pt x="1741244" y="769408"/>
                      </a:lnTo>
                      <a:lnTo>
                        <a:pt x="1739128" y="768879"/>
                      </a:lnTo>
                      <a:lnTo>
                        <a:pt x="1737276" y="768615"/>
                      </a:lnTo>
                      <a:lnTo>
                        <a:pt x="1735424" y="768350"/>
                      </a:lnTo>
                      <a:close/>
                      <a:moveTo>
                        <a:pt x="159786" y="768350"/>
                      </a:moveTo>
                      <a:lnTo>
                        <a:pt x="157934" y="768615"/>
                      </a:lnTo>
                      <a:lnTo>
                        <a:pt x="156083" y="768879"/>
                      </a:lnTo>
                      <a:lnTo>
                        <a:pt x="154495" y="769408"/>
                      </a:lnTo>
                      <a:lnTo>
                        <a:pt x="152643" y="770202"/>
                      </a:lnTo>
                      <a:lnTo>
                        <a:pt x="151056" y="770996"/>
                      </a:lnTo>
                      <a:lnTo>
                        <a:pt x="149469" y="772054"/>
                      </a:lnTo>
                      <a:lnTo>
                        <a:pt x="147882" y="773377"/>
                      </a:lnTo>
                      <a:lnTo>
                        <a:pt x="146559" y="774965"/>
                      </a:lnTo>
                      <a:lnTo>
                        <a:pt x="145501" y="776552"/>
                      </a:lnTo>
                      <a:lnTo>
                        <a:pt x="144443" y="778140"/>
                      </a:lnTo>
                      <a:lnTo>
                        <a:pt x="143384" y="779992"/>
                      </a:lnTo>
                      <a:lnTo>
                        <a:pt x="142855" y="782108"/>
                      </a:lnTo>
                      <a:lnTo>
                        <a:pt x="142062" y="784225"/>
                      </a:lnTo>
                      <a:lnTo>
                        <a:pt x="141533" y="786342"/>
                      </a:lnTo>
                      <a:lnTo>
                        <a:pt x="141268" y="788458"/>
                      </a:lnTo>
                      <a:lnTo>
                        <a:pt x="141268" y="790575"/>
                      </a:lnTo>
                      <a:lnTo>
                        <a:pt x="141268" y="867833"/>
                      </a:lnTo>
                      <a:lnTo>
                        <a:pt x="178569" y="867833"/>
                      </a:lnTo>
                      <a:lnTo>
                        <a:pt x="178569" y="790575"/>
                      </a:lnTo>
                      <a:lnTo>
                        <a:pt x="178304" y="788458"/>
                      </a:lnTo>
                      <a:lnTo>
                        <a:pt x="178040" y="786342"/>
                      </a:lnTo>
                      <a:lnTo>
                        <a:pt x="177511" y="784225"/>
                      </a:lnTo>
                      <a:lnTo>
                        <a:pt x="176982" y="782108"/>
                      </a:lnTo>
                      <a:lnTo>
                        <a:pt x="176188" y="779992"/>
                      </a:lnTo>
                      <a:lnTo>
                        <a:pt x="175394" y="778140"/>
                      </a:lnTo>
                      <a:lnTo>
                        <a:pt x="174336" y="776552"/>
                      </a:lnTo>
                      <a:lnTo>
                        <a:pt x="173014" y="774965"/>
                      </a:lnTo>
                      <a:lnTo>
                        <a:pt x="171691" y="773377"/>
                      </a:lnTo>
                      <a:lnTo>
                        <a:pt x="170368" y="772054"/>
                      </a:lnTo>
                      <a:lnTo>
                        <a:pt x="168781" y="770996"/>
                      </a:lnTo>
                      <a:lnTo>
                        <a:pt x="167194" y="770202"/>
                      </a:lnTo>
                      <a:lnTo>
                        <a:pt x="165606" y="769408"/>
                      </a:lnTo>
                      <a:lnTo>
                        <a:pt x="163490" y="768879"/>
                      </a:lnTo>
                      <a:lnTo>
                        <a:pt x="161638" y="768615"/>
                      </a:lnTo>
                      <a:lnTo>
                        <a:pt x="159786" y="768350"/>
                      </a:lnTo>
                      <a:close/>
                      <a:moveTo>
                        <a:pt x="985704" y="625475"/>
                      </a:moveTo>
                      <a:lnTo>
                        <a:pt x="983826" y="625744"/>
                      </a:lnTo>
                      <a:lnTo>
                        <a:pt x="981948" y="626551"/>
                      </a:lnTo>
                      <a:lnTo>
                        <a:pt x="980338" y="627897"/>
                      </a:lnTo>
                      <a:lnTo>
                        <a:pt x="978996" y="629511"/>
                      </a:lnTo>
                      <a:lnTo>
                        <a:pt x="977923" y="631664"/>
                      </a:lnTo>
                      <a:lnTo>
                        <a:pt x="976850" y="634085"/>
                      </a:lnTo>
                      <a:lnTo>
                        <a:pt x="976313" y="636776"/>
                      </a:lnTo>
                      <a:lnTo>
                        <a:pt x="976313" y="639736"/>
                      </a:lnTo>
                      <a:lnTo>
                        <a:pt x="976313" y="688975"/>
                      </a:lnTo>
                      <a:lnTo>
                        <a:pt x="995363" y="688975"/>
                      </a:lnTo>
                      <a:lnTo>
                        <a:pt x="995363" y="639736"/>
                      </a:lnTo>
                      <a:lnTo>
                        <a:pt x="995095" y="636776"/>
                      </a:lnTo>
                      <a:lnTo>
                        <a:pt x="994558" y="634085"/>
                      </a:lnTo>
                      <a:lnTo>
                        <a:pt x="993753" y="631664"/>
                      </a:lnTo>
                      <a:lnTo>
                        <a:pt x="992412" y="629511"/>
                      </a:lnTo>
                      <a:lnTo>
                        <a:pt x="991070" y="627897"/>
                      </a:lnTo>
                      <a:lnTo>
                        <a:pt x="989460" y="626551"/>
                      </a:lnTo>
                      <a:lnTo>
                        <a:pt x="987582" y="625744"/>
                      </a:lnTo>
                      <a:lnTo>
                        <a:pt x="985704" y="625475"/>
                      </a:lnTo>
                      <a:close/>
                      <a:moveTo>
                        <a:pt x="942841" y="625475"/>
                      </a:moveTo>
                      <a:lnTo>
                        <a:pt x="940963" y="625744"/>
                      </a:lnTo>
                      <a:lnTo>
                        <a:pt x="939353" y="626551"/>
                      </a:lnTo>
                      <a:lnTo>
                        <a:pt x="937743" y="627897"/>
                      </a:lnTo>
                      <a:lnTo>
                        <a:pt x="936402" y="629511"/>
                      </a:lnTo>
                      <a:lnTo>
                        <a:pt x="935060" y="631664"/>
                      </a:lnTo>
                      <a:lnTo>
                        <a:pt x="934255" y="634085"/>
                      </a:lnTo>
                      <a:lnTo>
                        <a:pt x="933719" y="636776"/>
                      </a:lnTo>
                      <a:lnTo>
                        <a:pt x="933450" y="639736"/>
                      </a:lnTo>
                      <a:lnTo>
                        <a:pt x="933450" y="688975"/>
                      </a:lnTo>
                      <a:lnTo>
                        <a:pt x="952500" y="688975"/>
                      </a:lnTo>
                      <a:lnTo>
                        <a:pt x="952500" y="639736"/>
                      </a:lnTo>
                      <a:lnTo>
                        <a:pt x="952500" y="636776"/>
                      </a:lnTo>
                      <a:lnTo>
                        <a:pt x="951695" y="634085"/>
                      </a:lnTo>
                      <a:lnTo>
                        <a:pt x="950890" y="631664"/>
                      </a:lnTo>
                      <a:lnTo>
                        <a:pt x="949817" y="629511"/>
                      </a:lnTo>
                      <a:lnTo>
                        <a:pt x="948476" y="627897"/>
                      </a:lnTo>
                      <a:lnTo>
                        <a:pt x="946866" y="626551"/>
                      </a:lnTo>
                      <a:lnTo>
                        <a:pt x="944719" y="625744"/>
                      </a:lnTo>
                      <a:lnTo>
                        <a:pt x="942841" y="625475"/>
                      </a:lnTo>
                      <a:close/>
                      <a:moveTo>
                        <a:pt x="901566" y="625475"/>
                      </a:moveTo>
                      <a:lnTo>
                        <a:pt x="899688" y="625744"/>
                      </a:lnTo>
                      <a:lnTo>
                        <a:pt x="897810" y="626551"/>
                      </a:lnTo>
                      <a:lnTo>
                        <a:pt x="896200" y="627897"/>
                      </a:lnTo>
                      <a:lnTo>
                        <a:pt x="894858" y="629511"/>
                      </a:lnTo>
                      <a:lnTo>
                        <a:pt x="893785" y="631664"/>
                      </a:lnTo>
                      <a:lnTo>
                        <a:pt x="892980" y="634085"/>
                      </a:lnTo>
                      <a:lnTo>
                        <a:pt x="892444" y="636776"/>
                      </a:lnTo>
                      <a:lnTo>
                        <a:pt x="892175" y="639736"/>
                      </a:lnTo>
                      <a:lnTo>
                        <a:pt x="892175" y="688975"/>
                      </a:lnTo>
                      <a:lnTo>
                        <a:pt x="911225" y="688975"/>
                      </a:lnTo>
                      <a:lnTo>
                        <a:pt x="911225" y="639736"/>
                      </a:lnTo>
                      <a:lnTo>
                        <a:pt x="910957" y="636776"/>
                      </a:lnTo>
                      <a:lnTo>
                        <a:pt x="910420" y="634085"/>
                      </a:lnTo>
                      <a:lnTo>
                        <a:pt x="909615" y="631664"/>
                      </a:lnTo>
                      <a:lnTo>
                        <a:pt x="908542" y="629511"/>
                      </a:lnTo>
                      <a:lnTo>
                        <a:pt x="906932" y="627897"/>
                      </a:lnTo>
                      <a:lnTo>
                        <a:pt x="905322" y="626551"/>
                      </a:lnTo>
                      <a:lnTo>
                        <a:pt x="903713" y="625744"/>
                      </a:lnTo>
                      <a:lnTo>
                        <a:pt x="901566" y="625475"/>
                      </a:lnTo>
                      <a:close/>
                      <a:moveTo>
                        <a:pt x="1742302" y="577586"/>
                      </a:moveTo>
                      <a:lnTo>
                        <a:pt x="1741773" y="578115"/>
                      </a:lnTo>
                      <a:lnTo>
                        <a:pt x="1740715" y="579438"/>
                      </a:lnTo>
                      <a:lnTo>
                        <a:pt x="1740186" y="581554"/>
                      </a:lnTo>
                      <a:lnTo>
                        <a:pt x="1739921" y="584465"/>
                      </a:lnTo>
                      <a:lnTo>
                        <a:pt x="1739921" y="607483"/>
                      </a:lnTo>
                      <a:lnTo>
                        <a:pt x="1744948" y="607483"/>
                      </a:lnTo>
                      <a:lnTo>
                        <a:pt x="1744948" y="584465"/>
                      </a:lnTo>
                      <a:lnTo>
                        <a:pt x="1744948" y="581554"/>
                      </a:lnTo>
                      <a:lnTo>
                        <a:pt x="1744419" y="579438"/>
                      </a:lnTo>
                      <a:lnTo>
                        <a:pt x="1743625" y="578115"/>
                      </a:lnTo>
                      <a:lnTo>
                        <a:pt x="1743096" y="577586"/>
                      </a:lnTo>
                      <a:lnTo>
                        <a:pt x="1742567" y="577586"/>
                      </a:lnTo>
                      <a:lnTo>
                        <a:pt x="1742302" y="577586"/>
                      </a:lnTo>
                      <a:close/>
                      <a:moveTo>
                        <a:pt x="1732249" y="577586"/>
                      </a:moveTo>
                      <a:lnTo>
                        <a:pt x="1731456" y="578115"/>
                      </a:lnTo>
                      <a:lnTo>
                        <a:pt x="1730927" y="578644"/>
                      </a:lnTo>
                      <a:lnTo>
                        <a:pt x="1730398" y="579438"/>
                      </a:lnTo>
                      <a:lnTo>
                        <a:pt x="1729604" y="581554"/>
                      </a:lnTo>
                      <a:lnTo>
                        <a:pt x="1729339" y="584465"/>
                      </a:lnTo>
                      <a:lnTo>
                        <a:pt x="1729339" y="607483"/>
                      </a:lnTo>
                      <a:lnTo>
                        <a:pt x="1736482" y="607483"/>
                      </a:lnTo>
                      <a:lnTo>
                        <a:pt x="1736482" y="584465"/>
                      </a:lnTo>
                      <a:lnTo>
                        <a:pt x="1736218" y="581554"/>
                      </a:lnTo>
                      <a:lnTo>
                        <a:pt x="1735424" y="579438"/>
                      </a:lnTo>
                      <a:lnTo>
                        <a:pt x="1734895" y="578644"/>
                      </a:lnTo>
                      <a:lnTo>
                        <a:pt x="1734366" y="578115"/>
                      </a:lnTo>
                      <a:lnTo>
                        <a:pt x="1733572" y="577586"/>
                      </a:lnTo>
                      <a:lnTo>
                        <a:pt x="1732779" y="577586"/>
                      </a:lnTo>
                      <a:lnTo>
                        <a:pt x="1732249" y="577586"/>
                      </a:lnTo>
                      <a:close/>
                      <a:moveTo>
                        <a:pt x="1722726" y="577586"/>
                      </a:moveTo>
                      <a:lnTo>
                        <a:pt x="1722197" y="578115"/>
                      </a:lnTo>
                      <a:lnTo>
                        <a:pt x="1721403" y="579438"/>
                      </a:lnTo>
                      <a:lnTo>
                        <a:pt x="1720874" y="581554"/>
                      </a:lnTo>
                      <a:lnTo>
                        <a:pt x="1720874" y="584465"/>
                      </a:lnTo>
                      <a:lnTo>
                        <a:pt x="1720874" y="607483"/>
                      </a:lnTo>
                      <a:lnTo>
                        <a:pt x="1725636" y="607483"/>
                      </a:lnTo>
                      <a:lnTo>
                        <a:pt x="1725636" y="584465"/>
                      </a:lnTo>
                      <a:lnTo>
                        <a:pt x="1725371" y="581554"/>
                      </a:lnTo>
                      <a:lnTo>
                        <a:pt x="1724842" y="579438"/>
                      </a:lnTo>
                      <a:lnTo>
                        <a:pt x="1724049" y="578115"/>
                      </a:lnTo>
                      <a:lnTo>
                        <a:pt x="1723519" y="577586"/>
                      </a:lnTo>
                      <a:lnTo>
                        <a:pt x="1723255" y="577586"/>
                      </a:lnTo>
                      <a:lnTo>
                        <a:pt x="1722726" y="577586"/>
                      </a:lnTo>
                      <a:close/>
                      <a:moveTo>
                        <a:pt x="164813" y="577056"/>
                      </a:moveTo>
                      <a:lnTo>
                        <a:pt x="164284" y="577586"/>
                      </a:lnTo>
                      <a:lnTo>
                        <a:pt x="163490" y="578908"/>
                      </a:lnTo>
                      <a:lnTo>
                        <a:pt x="162961" y="581025"/>
                      </a:lnTo>
                      <a:lnTo>
                        <a:pt x="162696" y="583936"/>
                      </a:lnTo>
                      <a:lnTo>
                        <a:pt x="162696" y="606954"/>
                      </a:lnTo>
                      <a:lnTo>
                        <a:pt x="167723" y="606954"/>
                      </a:lnTo>
                      <a:lnTo>
                        <a:pt x="167723" y="583936"/>
                      </a:lnTo>
                      <a:lnTo>
                        <a:pt x="167723" y="581025"/>
                      </a:lnTo>
                      <a:lnTo>
                        <a:pt x="167194" y="578908"/>
                      </a:lnTo>
                      <a:lnTo>
                        <a:pt x="166400" y="577586"/>
                      </a:lnTo>
                      <a:lnTo>
                        <a:pt x="165871" y="577056"/>
                      </a:lnTo>
                      <a:lnTo>
                        <a:pt x="165342" y="577056"/>
                      </a:lnTo>
                      <a:lnTo>
                        <a:pt x="164813" y="577056"/>
                      </a:lnTo>
                      <a:close/>
                      <a:moveTo>
                        <a:pt x="155024" y="577056"/>
                      </a:moveTo>
                      <a:lnTo>
                        <a:pt x="154231" y="577586"/>
                      </a:lnTo>
                      <a:lnTo>
                        <a:pt x="153702" y="578115"/>
                      </a:lnTo>
                      <a:lnTo>
                        <a:pt x="153173" y="578908"/>
                      </a:lnTo>
                      <a:lnTo>
                        <a:pt x="152379" y="581025"/>
                      </a:lnTo>
                      <a:lnTo>
                        <a:pt x="152114" y="583936"/>
                      </a:lnTo>
                      <a:lnTo>
                        <a:pt x="152114" y="606954"/>
                      </a:lnTo>
                      <a:lnTo>
                        <a:pt x="158993" y="606954"/>
                      </a:lnTo>
                      <a:lnTo>
                        <a:pt x="158993" y="583936"/>
                      </a:lnTo>
                      <a:lnTo>
                        <a:pt x="158728" y="581025"/>
                      </a:lnTo>
                      <a:lnTo>
                        <a:pt x="158199" y="578908"/>
                      </a:lnTo>
                      <a:lnTo>
                        <a:pt x="157670" y="578115"/>
                      </a:lnTo>
                      <a:lnTo>
                        <a:pt x="156876" y="577586"/>
                      </a:lnTo>
                      <a:lnTo>
                        <a:pt x="156347" y="577056"/>
                      </a:lnTo>
                      <a:lnTo>
                        <a:pt x="155553" y="577056"/>
                      </a:lnTo>
                      <a:lnTo>
                        <a:pt x="155024" y="577056"/>
                      </a:lnTo>
                      <a:close/>
                      <a:moveTo>
                        <a:pt x="145501" y="577056"/>
                      </a:moveTo>
                      <a:lnTo>
                        <a:pt x="144972" y="577586"/>
                      </a:lnTo>
                      <a:lnTo>
                        <a:pt x="144178" y="578908"/>
                      </a:lnTo>
                      <a:lnTo>
                        <a:pt x="143649" y="581025"/>
                      </a:lnTo>
                      <a:lnTo>
                        <a:pt x="143384" y="583936"/>
                      </a:lnTo>
                      <a:lnTo>
                        <a:pt x="143384" y="606954"/>
                      </a:lnTo>
                      <a:lnTo>
                        <a:pt x="148146" y="606954"/>
                      </a:lnTo>
                      <a:lnTo>
                        <a:pt x="148146" y="583936"/>
                      </a:lnTo>
                      <a:lnTo>
                        <a:pt x="148146" y="581025"/>
                      </a:lnTo>
                      <a:lnTo>
                        <a:pt x="147617" y="578908"/>
                      </a:lnTo>
                      <a:lnTo>
                        <a:pt x="146823" y="577586"/>
                      </a:lnTo>
                      <a:lnTo>
                        <a:pt x="146294" y="577056"/>
                      </a:lnTo>
                      <a:lnTo>
                        <a:pt x="145765" y="577056"/>
                      </a:lnTo>
                      <a:lnTo>
                        <a:pt x="145501" y="577056"/>
                      </a:lnTo>
                      <a:close/>
                      <a:moveTo>
                        <a:pt x="1005022" y="460375"/>
                      </a:moveTo>
                      <a:lnTo>
                        <a:pt x="1003408" y="460637"/>
                      </a:lnTo>
                      <a:lnTo>
                        <a:pt x="1001524" y="461160"/>
                      </a:lnTo>
                      <a:lnTo>
                        <a:pt x="1000448" y="461945"/>
                      </a:lnTo>
                      <a:lnTo>
                        <a:pt x="999103" y="463252"/>
                      </a:lnTo>
                      <a:lnTo>
                        <a:pt x="998296" y="464822"/>
                      </a:lnTo>
                      <a:lnTo>
                        <a:pt x="997488" y="466653"/>
                      </a:lnTo>
                      <a:lnTo>
                        <a:pt x="996950" y="468484"/>
                      </a:lnTo>
                      <a:lnTo>
                        <a:pt x="996950" y="470838"/>
                      </a:lnTo>
                      <a:lnTo>
                        <a:pt x="996950" y="506413"/>
                      </a:lnTo>
                      <a:lnTo>
                        <a:pt x="1012825" y="506413"/>
                      </a:lnTo>
                      <a:lnTo>
                        <a:pt x="1012825" y="470838"/>
                      </a:lnTo>
                      <a:lnTo>
                        <a:pt x="1012556" y="468484"/>
                      </a:lnTo>
                      <a:lnTo>
                        <a:pt x="1012018" y="466653"/>
                      </a:lnTo>
                      <a:lnTo>
                        <a:pt x="1011480" y="464822"/>
                      </a:lnTo>
                      <a:lnTo>
                        <a:pt x="1010404" y="463252"/>
                      </a:lnTo>
                      <a:lnTo>
                        <a:pt x="1009327" y="461945"/>
                      </a:lnTo>
                      <a:lnTo>
                        <a:pt x="1007982" y="461160"/>
                      </a:lnTo>
                      <a:lnTo>
                        <a:pt x="1006637" y="460637"/>
                      </a:lnTo>
                      <a:lnTo>
                        <a:pt x="1005022" y="460375"/>
                      </a:lnTo>
                      <a:close/>
                      <a:moveTo>
                        <a:pt x="893897" y="460375"/>
                      </a:moveTo>
                      <a:lnTo>
                        <a:pt x="892283" y="460637"/>
                      </a:lnTo>
                      <a:lnTo>
                        <a:pt x="890938" y="461160"/>
                      </a:lnTo>
                      <a:lnTo>
                        <a:pt x="889592" y="461945"/>
                      </a:lnTo>
                      <a:lnTo>
                        <a:pt x="888247" y="463252"/>
                      </a:lnTo>
                      <a:lnTo>
                        <a:pt x="887171" y="464822"/>
                      </a:lnTo>
                      <a:lnTo>
                        <a:pt x="886632" y="466653"/>
                      </a:lnTo>
                      <a:lnTo>
                        <a:pt x="886094" y="468484"/>
                      </a:lnTo>
                      <a:lnTo>
                        <a:pt x="885825" y="470838"/>
                      </a:lnTo>
                      <a:lnTo>
                        <a:pt x="885825" y="506413"/>
                      </a:lnTo>
                      <a:lnTo>
                        <a:pt x="901700" y="506413"/>
                      </a:lnTo>
                      <a:lnTo>
                        <a:pt x="901700" y="470838"/>
                      </a:lnTo>
                      <a:lnTo>
                        <a:pt x="901431" y="468484"/>
                      </a:lnTo>
                      <a:lnTo>
                        <a:pt x="901162" y="466653"/>
                      </a:lnTo>
                      <a:lnTo>
                        <a:pt x="900355" y="464822"/>
                      </a:lnTo>
                      <a:lnTo>
                        <a:pt x="899279" y="463252"/>
                      </a:lnTo>
                      <a:lnTo>
                        <a:pt x="898202" y="461945"/>
                      </a:lnTo>
                      <a:lnTo>
                        <a:pt x="896857" y="461160"/>
                      </a:lnTo>
                      <a:lnTo>
                        <a:pt x="895512" y="460637"/>
                      </a:lnTo>
                      <a:lnTo>
                        <a:pt x="893897" y="460375"/>
                      </a:lnTo>
                      <a:close/>
                      <a:moveTo>
                        <a:pt x="948670" y="455612"/>
                      </a:moveTo>
                      <a:lnTo>
                        <a:pt x="945888" y="455879"/>
                      </a:lnTo>
                      <a:lnTo>
                        <a:pt x="943106" y="456680"/>
                      </a:lnTo>
                      <a:lnTo>
                        <a:pt x="940880" y="457749"/>
                      </a:lnTo>
                      <a:lnTo>
                        <a:pt x="938932" y="459351"/>
                      </a:lnTo>
                      <a:lnTo>
                        <a:pt x="937541" y="461220"/>
                      </a:lnTo>
                      <a:lnTo>
                        <a:pt x="936150" y="463357"/>
                      </a:lnTo>
                      <a:lnTo>
                        <a:pt x="935315" y="465760"/>
                      </a:lnTo>
                      <a:lnTo>
                        <a:pt x="935037" y="468431"/>
                      </a:lnTo>
                      <a:lnTo>
                        <a:pt x="935037" y="512762"/>
                      </a:lnTo>
                      <a:lnTo>
                        <a:pt x="962025" y="512762"/>
                      </a:lnTo>
                      <a:lnTo>
                        <a:pt x="962025" y="468431"/>
                      </a:lnTo>
                      <a:lnTo>
                        <a:pt x="961747" y="465760"/>
                      </a:lnTo>
                      <a:lnTo>
                        <a:pt x="960912" y="463357"/>
                      </a:lnTo>
                      <a:lnTo>
                        <a:pt x="959521" y="461220"/>
                      </a:lnTo>
                      <a:lnTo>
                        <a:pt x="957852" y="459351"/>
                      </a:lnTo>
                      <a:lnTo>
                        <a:pt x="955904" y="457749"/>
                      </a:lnTo>
                      <a:lnTo>
                        <a:pt x="953678" y="456680"/>
                      </a:lnTo>
                      <a:lnTo>
                        <a:pt x="951174" y="455879"/>
                      </a:lnTo>
                      <a:lnTo>
                        <a:pt x="948670" y="455612"/>
                      </a:lnTo>
                      <a:close/>
                      <a:moveTo>
                        <a:pt x="1035184" y="449262"/>
                      </a:moveTo>
                      <a:lnTo>
                        <a:pt x="1033306" y="449529"/>
                      </a:lnTo>
                      <a:lnTo>
                        <a:pt x="1031428" y="450063"/>
                      </a:lnTo>
                      <a:lnTo>
                        <a:pt x="1029550" y="451399"/>
                      </a:lnTo>
                      <a:lnTo>
                        <a:pt x="1028208" y="452734"/>
                      </a:lnTo>
                      <a:lnTo>
                        <a:pt x="1027135" y="454870"/>
                      </a:lnTo>
                      <a:lnTo>
                        <a:pt x="1026330" y="457007"/>
                      </a:lnTo>
                      <a:lnTo>
                        <a:pt x="1025794" y="459410"/>
                      </a:lnTo>
                      <a:lnTo>
                        <a:pt x="1025525" y="462081"/>
                      </a:lnTo>
                      <a:lnTo>
                        <a:pt x="1025525" y="506412"/>
                      </a:lnTo>
                      <a:lnTo>
                        <a:pt x="1044575" y="506412"/>
                      </a:lnTo>
                      <a:lnTo>
                        <a:pt x="1044575" y="462081"/>
                      </a:lnTo>
                      <a:lnTo>
                        <a:pt x="1044307" y="459410"/>
                      </a:lnTo>
                      <a:lnTo>
                        <a:pt x="1043770" y="457007"/>
                      </a:lnTo>
                      <a:lnTo>
                        <a:pt x="1042965" y="454870"/>
                      </a:lnTo>
                      <a:lnTo>
                        <a:pt x="1041892" y="452734"/>
                      </a:lnTo>
                      <a:lnTo>
                        <a:pt x="1040282" y="451399"/>
                      </a:lnTo>
                      <a:lnTo>
                        <a:pt x="1038941" y="450063"/>
                      </a:lnTo>
                      <a:lnTo>
                        <a:pt x="1037063" y="449529"/>
                      </a:lnTo>
                      <a:lnTo>
                        <a:pt x="1035184" y="449262"/>
                      </a:lnTo>
                      <a:close/>
                      <a:moveTo>
                        <a:pt x="857116" y="449262"/>
                      </a:moveTo>
                      <a:lnTo>
                        <a:pt x="855238" y="449529"/>
                      </a:lnTo>
                      <a:lnTo>
                        <a:pt x="853628" y="450063"/>
                      </a:lnTo>
                      <a:lnTo>
                        <a:pt x="852018" y="451399"/>
                      </a:lnTo>
                      <a:lnTo>
                        <a:pt x="850677" y="452734"/>
                      </a:lnTo>
                      <a:lnTo>
                        <a:pt x="849335" y="454870"/>
                      </a:lnTo>
                      <a:lnTo>
                        <a:pt x="848530" y="457007"/>
                      </a:lnTo>
                      <a:lnTo>
                        <a:pt x="847994" y="459410"/>
                      </a:lnTo>
                      <a:lnTo>
                        <a:pt x="847725" y="462081"/>
                      </a:lnTo>
                      <a:lnTo>
                        <a:pt x="847725" y="506412"/>
                      </a:lnTo>
                      <a:lnTo>
                        <a:pt x="866775" y="506412"/>
                      </a:lnTo>
                      <a:lnTo>
                        <a:pt x="866775" y="462081"/>
                      </a:lnTo>
                      <a:lnTo>
                        <a:pt x="866775" y="459410"/>
                      </a:lnTo>
                      <a:lnTo>
                        <a:pt x="865970" y="457007"/>
                      </a:lnTo>
                      <a:lnTo>
                        <a:pt x="865165" y="454870"/>
                      </a:lnTo>
                      <a:lnTo>
                        <a:pt x="864092" y="452734"/>
                      </a:lnTo>
                      <a:lnTo>
                        <a:pt x="862751" y="451399"/>
                      </a:lnTo>
                      <a:lnTo>
                        <a:pt x="861141" y="450063"/>
                      </a:lnTo>
                      <a:lnTo>
                        <a:pt x="858994" y="449529"/>
                      </a:lnTo>
                      <a:lnTo>
                        <a:pt x="857116" y="449262"/>
                      </a:lnTo>
                      <a:close/>
                      <a:moveTo>
                        <a:pt x="985171" y="258233"/>
                      </a:moveTo>
                      <a:lnTo>
                        <a:pt x="984377" y="258498"/>
                      </a:lnTo>
                      <a:lnTo>
                        <a:pt x="983583" y="259027"/>
                      </a:lnTo>
                      <a:lnTo>
                        <a:pt x="982790" y="259821"/>
                      </a:lnTo>
                      <a:lnTo>
                        <a:pt x="981996" y="260879"/>
                      </a:lnTo>
                      <a:lnTo>
                        <a:pt x="981467" y="261938"/>
                      </a:lnTo>
                      <a:lnTo>
                        <a:pt x="981203" y="263525"/>
                      </a:lnTo>
                      <a:lnTo>
                        <a:pt x="980938" y="264848"/>
                      </a:lnTo>
                      <a:lnTo>
                        <a:pt x="980938" y="266700"/>
                      </a:lnTo>
                      <a:lnTo>
                        <a:pt x="980938" y="320146"/>
                      </a:lnTo>
                      <a:lnTo>
                        <a:pt x="985171" y="321469"/>
                      </a:lnTo>
                      <a:lnTo>
                        <a:pt x="989933" y="323056"/>
                      </a:lnTo>
                      <a:lnTo>
                        <a:pt x="989933" y="266700"/>
                      </a:lnTo>
                      <a:lnTo>
                        <a:pt x="989668" y="264848"/>
                      </a:lnTo>
                      <a:lnTo>
                        <a:pt x="989403" y="263525"/>
                      </a:lnTo>
                      <a:lnTo>
                        <a:pt x="989139" y="261938"/>
                      </a:lnTo>
                      <a:lnTo>
                        <a:pt x="988610" y="260879"/>
                      </a:lnTo>
                      <a:lnTo>
                        <a:pt x="987552" y="259821"/>
                      </a:lnTo>
                      <a:lnTo>
                        <a:pt x="986758" y="259027"/>
                      </a:lnTo>
                      <a:lnTo>
                        <a:pt x="985964" y="258498"/>
                      </a:lnTo>
                      <a:lnTo>
                        <a:pt x="985171" y="258233"/>
                      </a:lnTo>
                      <a:close/>
                      <a:moveTo>
                        <a:pt x="911098" y="258233"/>
                      </a:moveTo>
                      <a:lnTo>
                        <a:pt x="910304" y="258498"/>
                      </a:lnTo>
                      <a:lnTo>
                        <a:pt x="909510" y="259027"/>
                      </a:lnTo>
                      <a:lnTo>
                        <a:pt x="908717" y="259821"/>
                      </a:lnTo>
                      <a:lnTo>
                        <a:pt x="908188" y="260879"/>
                      </a:lnTo>
                      <a:lnTo>
                        <a:pt x="907659" y="261938"/>
                      </a:lnTo>
                      <a:lnTo>
                        <a:pt x="907130" y="263525"/>
                      </a:lnTo>
                      <a:lnTo>
                        <a:pt x="906865" y="264848"/>
                      </a:lnTo>
                      <a:lnTo>
                        <a:pt x="906865" y="266700"/>
                      </a:lnTo>
                      <a:lnTo>
                        <a:pt x="906865" y="323056"/>
                      </a:lnTo>
                      <a:lnTo>
                        <a:pt x="911098" y="321469"/>
                      </a:lnTo>
                      <a:lnTo>
                        <a:pt x="915595" y="320146"/>
                      </a:lnTo>
                      <a:lnTo>
                        <a:pt x="915595" y="266700"/>
                      </a:lnTo>
                      <a:lnTo>
                        <a:pt x="915330" y="264848"/>
                      </a:lnTo>
                      <a:lnTo>
                        <a:pt x="915066" y="263525"/>
                      </a:lnTo>
                      <a:lnTo>
                        <a:pt x="914801" y="261938"/>
                      </a:lnTo>
                      <a:lnTo>
                        <a:pt x="914272" y="260879"/>
                      </a:lnTo>
                      <a:lnTo>
                        <a:pt x="913743" y="259821"/>
                      </a:lnTo>
                      <a:lnTo>
                        <a:pt x="912950" y="259027"/>
                      </a:lnTo>
                      <a:lnTo>
                        <a:pt x="912156" y="258498"/>
                      </a:lnTo>
                      <a:lnTo>
                        <a:pt x="911098" y="258233"/>
                      </a:lnTo>
                      <a:close/>
                      <a:moveTo>
                        <a:pt x="966652" y="255058"/>
                      </a:moveTo>
                      <a:lnTo>
                        <a:pt x="965594" y="255323"/>
                      </a:lnTo>
                      <a:lnTo>
                        <a:pt x="964536" y="255588"/>
                      </a:lnTo>
                      <a:lnTo>
                        <a:pt x="963478" y="256381"/>
                      </a:lnTo>
                      <a:lnTo>
                        <a:pt x="962684" y="257704"/>
                      </a:lnTo>
                      <a:lnTo>
                        <a:pt x="962155" y="259027"/>
                      </a:lnTo>
                      <a:lnTo>
                        <a:pt x="961626" y="260350"/>
                      </a:lnTo>
                      <a:lnTo>
                        <a:pt x="961097" y="261938"/>
                      </a:lnTo>
                      <a:lnTo>
                        <a:pt x="961097" y="263525"/>
                      </a:lnTo>
                      <a:lnTo>
                        <a:pt x="961097" y="316177"/>
                      </a:lnTo>
                      <a:lnTo>
                        <a:pt x="966917" y="316971"/>
                      </a:lnTo>
                      <a:lnTo>
                        <a:pt x="972472" y="318029"/>
                      </a:lnTo>
                      <a:lnTo>
                        <a:pt x="972472" y="263525"/>
                      </a:lnTo>
                      <a:lnTo>
                        <a:pt x="972208" y="261938"/>
                      </a:lnTo>
                      <a:lnTo>
                        <a:pt x="971943" y="260350"/>
                      </a:lnTo>
                      <a:lnTo>
                        <a:pt x="971414" y="259027"/>
                      </a:lnTo>
                      <a:lnTo>
                        <a:pt x="970885" y="257704"/>
                      </a:lnTo>
                      <a:lnTo>
                        <a:pt x="969827" y="256381"/>
                      </a:lnTo>
                      <a:lnTo>
                        <a:pt x="969033" y="255588"/>
                      </a:lnTo>
                      <a:lnTo>
                        <a:pt x="967975" y="255323"/>
                      </a:lnTo>
                      <a:lnTo>
                        <a:pt x="966652" y="255058"/>
                      </a:lnTo>
                      <a:close/>
                      <a:moveTo>
                        <a:pt x="929616" y="255058"/>
                      </a:moveTo>
                      <a:lnTo>
                        <a:pt x="928558" y="255323"/>
                      </a:lnTo>
                      <a:lnTo>
                        <a:pt x="927500" y="255588"/>
                      </a:lnTo>
                      <a:lnTo>
                        <a:pt x="926441" y="256381"/>
                      </a:lnTo>
                      <a:lnTo>
                        <a:pt x="925648" y="257704"/>
                      </a:lnTo>
                      <a:lnTo>
                        <a:pt x="924854" y="259027"/>
                      </a:lnTo>
                      <a:lnTo>
                        <a:pt x="924325" y="260350"/>
                      </a:lnTo>
                      <a:lnTo>
                        <a:pt x="924061" y="261938"/>
                      </a:lnTo>
                      <a:lnTo>
                        <a:pt x="924061" y="263525"/>
                      </a:lnTo>
                      <a:lnTo>
                        <a:pt x="924061" y="318029"/>
                      </a:lnTo>
                      <a:lnTo>
                        <a:pt x="929616" y="316971"/>
                      </a:lnTo>
                      <a:lnTo>
                        <a:pt x="935436" y="316177"/>
                      </a:lnTo>
                      <a:lnTo>
                        <a:pt x="935436" y="263525"/>
                      </a:lnTo>
                      <a:lnTo>
                        <a:pt x="935436" y="261938"/>
                      </a:lnTo>
                      <a:lnTo>
                        <a:pt x="935171" y="260350"/>
                      </a:lnTo>
                      <a:lnTo>
                        <a:pt x="934642" y="259027"/>
                      </a:lnTo>
                      <a:lnTo>
                        <a:pt x="933849" y="257704"/>
                      </a:lnTo>
                      <a:lnTo>
                        <a:pt x="933055" y="256381"/>
                      </a:lnTo>
                      <a:lnTo>
                        <a:pt x="931997" y="255588"/>
                      </a:lnTo>
                      <a:lnTo>
                        <a:pt x="930674" y="255323"/>
                      </a:lnTo>
                      <a:lnTo>
                        <a:pt x="929616" y="255058"/>
                      </a:lnTo>
                      <a:close/>
                      <a:moveTo>
                        <a:pt x="948399" y="251090"/>
                      </a:moveTo>
                      <a:lnTo>
                        <a:pt x="947076" y="251354"/>
                      </a:lnTo>
                      <a:lnTo>
                        <a:pt x="945489" y="251883"/>
                      </a:lnTo>
                      <a:lnTo>
                        <a:pt x="944431" y="252413"/>
                      </a:lnTo>
                      <a:lnTo>
                        <a:pt x="943637" y="253471"/>
                      </a:lnTo>
                      <a:lnTo>
                        <a:pt x="942843" y="254794"/>
                      </a:lnTo>
                      <a:lnTo>
                        <a:pt x="942314" y="256117"/>
                      </a:lnTo>
                      <a:lnTo>
                        <a:pt x="941785" y="257969"/>
                      </a:lnTo>
                      <a:lnTo>
                        <a:pt x="941785" y="259556"/>
                      </a:lnTo>
                      <a:lnTo>
                        <a:pt x="941785" y="315913"/>
                      </a:lnTo>
                      <a:lnTo>
                        <a:pt x="948399" y="315648"/>
                      </a:lnTo>
                      <a:lnTo>
                        <a:pt x="954748" y="315913"/>
                      </a:lnTo>
                      <a:lnTo>
                        <a:pt x="954748" y="259556"/>
                      </a:lnTo>
                      <a:lnTo>
                        <a:pt x="954483" y="257969"/>
                      </a:lnTo>
                      <a:lnTo>
                        <a:pt x="954219" y="256117"/>
                      </a:lnTo>
                      <a:lnTo>
                        <a:pt x="953425" y="254794"/>
                      </a:lnTo>
                      <a:lnTo>
                        <a:pt x="952896" y="253471"/>
                      </a:lnTo>
                      <a:lnTo>
                        <a:pt x="951838" y="252413"/>
                      </a:lnTo>
                      <a:lnTo>
                        <a:pt x="950780" y="251883"/>
                      </a:lnTo>
                      <a:lnTo>
                        <a:pt x="949722" y="251354"/>
                      </a:lnTo>
                      <a:lnTo>
                        <a:pt x="948399" y="251090"/>
                      </a:lnTo>
                      <a:close/>
                      <a:moveTo>
                        <a:pt x="946547" y="0"/>
                      </a:moveTo>
                      <a:lnTo>
                        <a:pt x="949457" y="0"/>
                      </a:lnTo>
                      <a:lnTo>
                        <a:pt x="949457" y="3969"/>
                      </a:lnTo>
                      <a:lnTo>
                        <a:pt x="950515" y="4498"/>
                      </a:lnTo>
                      <a:lnTo>
                        <a:pt x="951309" y="5292"/>
                      </a:lnTo>
                      <a:lnTo>
                        <a:pt x="951838" y="6350"/>
                      </a:lnTo>
                      <a:lnTo>
                        <a:pt x="952102" y="7673"/>
                      </a:lnTo>
                      <a:lnTo>
                        <a:pt x="951838" y="8731"/>
                      </a:lnTo>
                      <a:lnTo>
                        <a:pt x="951309" y="9790"/>
                      </a:lnTo>
                      <a:lnTo>
                        <a:pt x="950515" y="10848"/>
                      </a:lnTo>
                      <a:lnTo>
                        <a:pt x="949457" y="11377"/>
                      </a:lnTo>
                      <a:lnTo>
                        <a:pt x="949457" y="23813"/>
                      </a:lnTo>
                      <a:lnTo>
                        <a:pt x="953954" y="21696"/>
                      </a:lnTo>
                      <a:lnTo>
                        <a:pt x="965065" y="18785"/>
                      </a:lnTo>
                      <a:lnTo>
                        <a:pt x="960568" y="24606"/>
                      </a:lnTo>
                      <a:lnTo>
                        <a:pt x="959774" y="28310"/>
                      </a:lnTo>
                      <a:lnTo>
                        <a:pt x="955277" y="32015"/>
                      </a:lnTo>
                      <a:lnTo>
                        <a:pt x="949457" y="33338"/>
                      </a:lnTo>
                      <a:lnTo>
                        <a:pt x="949457" y="59002"/>
                      </a:lnTo>
                      <a:lnTo>
                        <a:pt x="951573" y="59531"/>
                      </a:lnTo>
                      <a:lnTo>
                        <a:pt x="953425" y="60590"/>
                      </a:lnTo>
                      <a:lnTo>
                        <a:pt x="955012" y="62177"/>
                      </a:lnTo>
                      <a:lnTo>
                        <a:pt x="956071" y="63765"/>
                      </a:lnTo>
                      <a:lnTo>
                        <a:pt x="969033" y="63765"/>
                      </a:lnTo>
                      <a:lnTo>
                        <a:pt x="970356" y="64029"/>
                      </a:lnTo>
                      <a:lnTo>
                        <a:pt x="971414" y="64823"/>
                      </a:lnTo>
                      <a:lnTo>
                        <a:pt x="971943" y="65881"/>
                      </a:lnTo>
                      <a:lnTo>
                        <a:pt x="972208" y="67204"/>
                      </a:lnTo>
                      <a:lnTo>
                        <a:pt x="971943" y="68527"/>
                      </a:lnTo>
                      <a:lnTo>
                        <a:pt x="971414" y="69321"/>
                      </a:lnTo>
                      <a:lnTo>
                        <a:pt x="970356" y="70115"/>
                      </a:lnTo>
                      <a:lnTo>
                        <a:pt x="969033" y="70379"/>
                      </a:lnTo>
                      <a:lnTo>
                        <a:pt x="956335" y="70379"/>
                      </a:lnTo>
                      <a:lnTo>
                        <a:pt x="955277" y="72760"/>
                      </a:lnTo>
                      <a:lnTo>
                        <a:pt x="953690" y="74348"/>
                      </a:lnTo>
                      <a:lnTo>
                        <a:pt x="951838" y="75671"/>
                      </a:lnTo>
                      <a:lnTo>
                        <a:pt x="950780" y="75935"/>
                      </a:lnTo>
                      <a:lnTo>
                        <a:pt x="949457" y="76200"/>
                      </a:lnTo>
                      <a:lnTo>
                        <a:pt x="949457" y="95779"/>
                      </a:lnTo>
                      <a:lnTo>
                        <a:pt x="951044" y="96308"/>
                      </a:lnTo>
                      <a:lnTo>
                        <a:pt x="952367" y="96838"/>
                      </a:lnTo>
                      <a:lnTo>
                        <a:pt x="953690" y="97631"/>
                      </a:lnTo>
                      <a:lnTo>
                        <a:pt x="954748" y="98425"/>
                      </a:lnTo>
                      <a:lnTo>
                        <a:pt x="955806" y="99748"/>
                      </a:lnTo>
                      <a:lnTo>
                        <a:pt x="956600" y="101071"/>
                      </a:lnTo>
                      <a:lnTo>
                        <a:pt x="957393" y="102394"/>
                      </a:lnTo>
                      <a:lnTo>
                        <a:pt x="957922" y="103717"/>
                      </a:lnTo>
                      <a:lnTo>
                        <a:pt x="964007" y="103717"/>
                      </a:lnTo>
                      <a:lnTo>
                        <a:pt x="965065" y="103981"/>
                      </a:lnTo>
                      <a:lnTo>
                        <a:pt x="965859" y="104775"/>
                      </a:lnTo>
                      <a:lnTo>
                        <a:pt x="966388" y="105833"/>
                      </a:lnTo>
                      <a:lnTo>
                        <a:pt x="966388" y="107156"/>
                      </a:lnTo>
                      <a:lnTo>
                        <a:pt x="966388" y="108479"/>
                      </a:lnTo>
                      <a:lnTo>
                        <a:pt x="965859" y="109538"/>
                      </a:lnTo>
                      <a:lnTo>
                        <a:pt x="965065" y="110067"/>
                      </a:lnTo>
                      <a:lnTo>
                        <a:pt x="964007" y="110331"/>
                      </a:lnTo>
                      <a:lnTo>
                        <a:pt x="957658" y="110331"/>
                      </a:lnTo>
                      <a:lnTo>
                        <a:pt x="957129" y="111654"/>
                      </a:lnTo>
                      <a:lnTo>
                        <a:pt x="956335" y="112977"/>
                      </a:lnTo>
                      <a:lnTo>
                        <a:pt x="955542" y="114035"/>
                      </a:lnTo>
                      <a:lnTo>
                        <a:pt x="954483" y="115094"/>
                      </a:lnTo>
                      <a:lnTo>
                        <a:pt x="953425" y="116152"/>
                      </a:lnTo>
                      <a:lnTo>
                        <a:pt x="952102" y="116681"/>
                      </a:lnTo>
                      <a:lnTo>
                        <a:pt x="951044" y="117210"/>
                      </a:lnTo>
                      <a:lnTo>
                        <a:pt x="949457" y="117740"/>
                      </a:lnTo>
                      <a:lnTo>
                        <a:pt x="949457" y="136260"/>
                      </a:lnTo>
                      <a:lnTo>
                        <a:pt x="950780" y="136525"/>
                      </a:lnTo>
                      <a:lnTo>
                        <a:pt x="951838" y="136790"/>
                      </a:lnTo>
                      <a:lnTo>
                        <a:pt x="952632" y="137319"/>
                      </a:lnTo>
                      <a:lnTo>
                        <a:pt x="953425" y="138113"/>
                      </a:lnTo>
                      <a:lnTo>
                        <a:pt x="954219" y="138906"/>
                      </a:lnTo>
                      <a:lnTo>
                        <a:pt x="954748" y="139965"/>
                      </a:lnTo>
                      <a:lnTo>
                        <a:pt x="955012" y="141023"/>
                      </a:lnTo>
                      <a:lnTo>
                        <a:pt x="955277" y="142081"/>
                      </a:lnTo>
                      <a:lnTo>
                        <a:pt x="955012" y="142875"/>
                      </a:lnTo>
                      <a:lnTo>
                        <a:pt x="954748" y="144198"/>
                      </a:lnTo>
                      <a:lnTo>
                        <a:pt x="957922" y="146050"/>
                      </a:lnTo>
                      <a:lnTo>
                        <a:pt x="961097" y="148167"/>
                      </a:lnTo>
                      <a:lnTo>
                        <a:pt x="963742" y="150283"/>
                      </a:lnTo>
                      <a:lnTo>
                        <a:pt x="966123" y="152665"/>
                      </a:lnTo>
                      <a:lnTo>
                        <a:pt x="968504" y="155046"/>
                      </a:lnTo>
                      <a:lnTo>
                        <a:pt x="970621" y="157956"/>
                      </a:lnTo>
                      <a:lnTo>
                        <a:pt x="972737" y="160602"/>
                      </a:lnTo>
                      <a:lnTo>
                        <a:pt x="974853" y="163248"/>
                      </a:lnTo>
                      <a:lnTo>
                        <a:pt x="978028" y="168804"/>
                      </a:lnTo>
                      <a:lnTo>
                        <a:pt x="980938" y="174625"/>
                      </a:lnTo>
                      <a:lnTo>
                        <a:pt x="983319" y="180181"/>
                      </a:lnTo>
                      <a:lnTo>
                        <a:pt x="985171" y="186002"/>
                      </a:lnTo>
                      <a:lnTo>
                        <a:pt x="986493" y="191294"/>
                      </a:lnTo>
                      <a:lnTo>
                        <a:pt x="987552" y="196056"/>
                      </a:lnTo>
                      <a:lnTo>
                        <a:pt x="988610" y="200819"/>
                      </a:lnTo>
                      <a:lnTo>
                        <a:pt x="989403" y="204788"/>
                      </a:lnTo>
                      <a:lnTo>
                        <a:pt x="989933" y="210344"/>
                      </a:lnTo>
                      <a:lnTo>
                        <a:pt x="989933" y="212460"/>
                      </a:lnTo>
                      <a:lnTo>
                        <a:pt x="996811" y="218546"/>
                      </a:lnTo>
                      <a:lnTo>
                        <a:pt x="996811" y="232304"/>
                      </a:lnTo>
                      <a:lnTo>
                        <a:pt x="999456" y="234685"/>
                      </a:lnTo>
                      <a:lnTo>
                        <a:pt x="1001837" y="236802"/>
                      </a:lnTo>
                      <a:lnTo>
                        <a:pt x="1003424" y="239183"/>
                      </a:lnTo>
                      <a:lnTo>
                        <a:pt x="1004218" y="241300"/>
                      </a:lnTo>
                      <a:lnTo>
                        <a:pt x="1004747" y="243417"/>
                      </a:lnTo>
                      <a:lnTo>
                        <a:pt x="1004747" y="245269"/>
                      </a:lnTo>
                      <a:lnTo>
                        <a:pt x="1004218" y="247121"/>
                      </a:lnTo>
                      <a:lnTo>
                        <a:pt x="1003424" y="248973"/>
                      </a:lnTo>
                      <a:lnTo>
                        <a:pt x="1002366" y="250296"/>
                      </a:lnTo>
                      <a:lnTo>
                        <a:pt x="1001308" y="251619"/>
                      </a:lnTo>
                      <a:lnTo>
                        <a:pt x="999192" y="254000"/>
                      </a:lnTo>
                      <a:lnTo>
                        <a:pt x="997340" y="255323"/>
                      </a:lnTo>
                      <a:lnTo>
                        <a:pt x="996811" y="255852"/>
                      </a:lnTo>
                      <a:lnTo>
                        <a:pt x="996811" y="327819"/>
                      </a:lnTo>
                      <a:lnTo>
                        <a:pt x="998398" y="328613"/>
                      </a:lnTo>
                      <a:lnTo>
                        <a:pt x="999721" y="329671"/>
                      </a:lnTo>
                      <a:lnTo>
                        <a:pt x="1000779" y="330729"/>
                      </a:lnTo>
                      <a:lnTo>
                        <a:pt x="1001837" y="331523"/>
                      </a:lnTo>
                      <a:lnTo>
                        <a:pt x="1002366" y="332581"/>
                      </a:lnTo>
                      <a:lnTo>
                        <a:pt x="1003160" y="333640"/>
                      </a:lnTo>
                      <a:lnTo>
                        <a:pt x="1003424" y="335492"/>
                      </a:lnTo>
                      <a:lnTo>
                        <a:pt x="1005541" y="336021"/>
                      </a:lnTo>
                      <a:lnTo>
                        <a:pt x="1007128" y="336815"/>
                      </a:lnTo>
                      <a:lnTo>
                        <a:pt x="1008186" y="337873"/>
                      </a:lnTo>
                      <a:lnTo>
                        <a:pt x="1008451" y="338402"/>
                      </a:lnTo>
                      <a:lnTo>
                        <a:pt x="1008715" y="338931"/>
                      </a:lnTo>
                      <a:lnTo>
                        <a:pt x="1008715" y="347663"/>
                      </a:lnTo>
                      <a:lnTo>
                        <a:pt x="1009774" y="348192"/>
                      </a:lnTo>
                      <a:lnTo>
                        <a:pt x="1010567" y="348985"/>
                      </a:lnTo>
                      <a:lnTo>
                        <a:pt x="1011096" y="349779"/>
                      </a:lnTo>
                      <a:lnTo>
                        <a:pt x="1011361" y="350573"/>
                      </a:lnTo>
                      <a:lnTo>
                        <a:pt x="1011361" y="363802"/>
                      </a:lnTo>
                      <a:lnTo>
                        <a:pt x="1013213" y="364331"/>
                      </a:lnTo>
                      <a:lnTo>
                        <a:pt x="1013213" y="363802"/>
                      </a:lnTo>
                      <a:lnTo>
                        <a:pt x="1013213" y="363273"/>
                      </a:lnTo>
                      <a:lnTo>
                        <a:pt x="1013477" y="361685"/>
                      </a:lnTo>
                      <a:lnTo>
                        <a:pt x="1014271" y="360892"/>
                      </a:lnTo>
                      <a:lnTo>
                        <a:pt x="1014535" y="359833"/>
                      </a:lnTo>
                      <a:lnTo>
                        <a:pt x="1014800" y="358510"/>
                      </a:lnTo>
                      <a:lnTo>
                        <a:pt x="1014535" y="357981"/>
                      </a:lnTo>
                      <a:lnTo>
                        <a:pt x="1014535" y="357717"/>
                      </a:lnTo>
                      <a:lnTo>
                        <a:pt x="1014800" y="357717"/>
                      </a:lnTo>
                      <a:lnTo>
                        <a:pt x="1014800" y="357452"/>
                      </a:lnTo>
                      <a:lnTo>
                        <a:pt x="1014800" y="356923"/>
                      </a:lnTo>
                      <a:lnTo>
                        <a:pt x="1015064" y="356658"/>
                      </a:lnTo>
                      <a:lnTo>
                        <a:pt x="1015064" y="356923"/>
                      </a:lnTo>
                      <a:lnTo>
                        <a:pt x="1015329" y="356923"/>
                      </a:lnTo>
                      <a:lnTo>
                        <a:pt x="1015064" y="357188"/>
                      </a:lnTo>
                      <a:lnTo>
                        <a:pt x="1015064" y="357717"/>
                      </a:lnTo>
                      <a:lnTo>
                        <a:pt x="1015329" y="357717"/>
                      </a:lnTo>
                      <a:lnTo>
                        <a:pt x="1015329" y="357981"/>
                      </a:lnTo>
                      <a:lnTo>
                        <a:pt x="1015064" y="358510"/>
                      </a:lnTo>
                      <a:lnTo>
                        <a:pt x="1015329" y="359833"/>
                      </a:lnTo>
                      <a:lnTo>
                        <a:pt x="1015858" y="360892"/>
                      </a:lnTo>
                      <a:lnTo>
                        <a:pt x="1016387" y="361950"/>
                      </a:lnTo>
                      <a:lnTo>
                        <a:pt x="1016916" y="363273"/>
                      </a:lnTo>
                      <a:lnTo>
                        <a:pt x="1016916" y="363802"/>
                      </a:lnTo>
                      <a:lnTo>
                        <a:pt x="1016916" y="364067"/>
                      </a:lnTo>
                      <a:lnTo>
                        <a:pt x="1017181" y="363802"/>
                      </a:lnTo>
                      <a:lnTo>
                        <a:pt x="1017445" y="361156"/>
                      </a:lnTo>
                      <a:lnTo>
                        <a:pt x="1017974" y="357981"/>
                      </a:lnTo>
                      <a:lnTo>
                        <a:pt x="1018768" y="354013"/>
                      </a:lnTo>
                      <a:lnTo>
                        <a:pt x="1020355" y="350044"/>
                      </a:lnTo>
                      <a:lnTo>
                        <a:pt x="1021149" y="347927"/>
                      </a:lnTo>
                      <a:lnTo>
                        <a:pt x="1022472" y="345546"/>
                      </a:lnTo>
                      <a:lnTo>
                        <a:pt x="1023794" y="343429"/>
                      </a:lnTo>
                      <a:lnTo>
                        <a:pt x="1025382" y="341313"/>
                      </a:lnTo>
                      <a:lnTo>
                        <a:pt x="1027234" y="339196"/>
                      </a:lnTo>
                      <a:lnTo>
                        <a:pt x="1029350" y="337608"/>
                      </a:lnTo>
                      <a:lnTo>
                        <a:pt x="1029085" y="336815"/>
                      </a:lnTo>
                      <a:lnTo>
                        <a:pt x="1029085" y="336285"/>
                      </a:lnTo>
                      <a:lnTo>
                        <a:pt x="1029350" y="335756"/>
                      </a:lnTo>
                      <a:lnTo>
                        <a:pt x="1029614" y="335492"/>
                      </a:lnTo>
                      <a:lnTo>
                        <a:pt x="1030144" y="335227"/>
                      </a:lnTo>
                      <a:lnTo>
                        <a:pt x="1030144" y="334169"/>
                      </a:lnTo>
                      <a:lnTo>
                        <a:pt x="1030144" y="332317"/>
                      </a:lnTo>
                      <a:lnTo>
                        <a:pt x="1030673" y="330729"/>
                      </a:lnTo>
                      <a:lnTo>
                        <a:pt x="1031731" y="329406"/>
                      </a:lnTo>
                      <a:lnTo>
                        <a:pt x="1032789" y="328348"/>
                      </a:lnTo>
                      <a:lnTo>
                        <a:pt x="1033847" y="325173"/>
                      </a:lnTo>
                      <a:lnTo>
                        <a:pt x="1034376" y="323585"/>
                      </a:lnTo>
                      <a:lnTo>
                        <a:pt x="1034641" y="321469"/>
                      </a:lnTo>
                      <a:lnTo>
                        <a:pt x="1034112" y="321204"/>
                      </a:lnTo>
                      <a:lnTo>
                        <a:pt x="1033847" y="320675"/>
                      </a:lnTo>
                      <a:lnTo>
                        <a:pt x="1034112" y="319881"/>
                      </a:lnTo>
                      <a:lnTo>
                        <a:pt x="1034641" y="319617"/>
                      </a:lnTo>
                      <a:lnTo>
                        <a:pt x="1034641" y="318558"/>
                      </a:lnTo>
                      <a:lnTo>
                        <a:pt x="1034376" y="318294"/>
                      </a:lnTo>
                      <a:lnTo>
                        <a:pt x="1034376" y="317765"/>
                      </a:lnTo>
                      <a:lnTo>
                        <a:pt x="1034376" y="317235"/>
                      </a:lnTo>
                      <a:lnTo>
                        <a:pt x="1034905" y="316971"/>
                      </a:lnTo>
                      <a:lnTo>
                        <a:pt x="1035435" y="317235"/>
                      </a:lnTo>
                      <a:lnTo>
                        <a:pt x="1035699" y="317765"/>
                      </a:lnTo>
                      <a:lnTo>
                        <a:pt x="1035435" y="318294"/>
                      </a:lnTo>
                      <a:lnTo>
                        <a:pt x="1035170" y="318558"/>
                      </a:lnTo>
                      <a:lnTo>
                        <a:pt x="1035170" y="319617"/>
                      </a:lnTo>
                      <a:lnTo>
                        <a:pt x="1035964" y="319881"/>
                      </a:lnTo>
                      <a:lnTo>
                        <a:pt x="1035964" y="320675"/>
                      </a:lnTo>
                      <a:lnTo>
                        <a:pt x="1035964" y="321204"/>
                      </a:lnTo>
                      <a:lnTo>
                        <a:pt x="1035435" y="321469"/>
                      </a:lnTo>
                      <a:lnTo>
                        <a:pt x="1035699" y="323585"/>
                      </a:lnTo>
                      <a:lnTo>
                        <a:pt x="1036228" y="325173"/>
                      </a:lnTo>
                      <a:lnTo>
                        <a:pt x="1037286" y="328348"/>
                      </a:lnTo>
                      <a:lnTo>
                        <a:pt x="1038345" y="329406"/>
                      </a:lnTo>
                      <a:lnTo>
                        <a:pt x="1038874" y="330729"/>
                      </a:lnTo>
                      <a:lnTo>
                        <a:pt x="1039403" y="332581"/>
                      </a:lnTo>
                      <a:lnTo>
                        <a:pt x="1039667" y="334169"/>
                      </a:lnTo>
                      <a:lnTo>
                        <a:pt x="1039667" y="335227"/>
                      </a:lnTo>
                      <a:lnTo>
                        <a:pt x="1039932" y="335492"/>
                      </a:lnTo>
                      <a:lnTo>
                        <a:pt x="1040196" y="335756"/>
                      </a:lnTo>
                      <a:lnTo>
                        <a:pt x="1040461" y="336285"/>
                      </a:lnTo>
                      <a:lnTo>
                        <a:pt x="1040725" y="336815"/>
                      </a:lnTo>
                      <a:lnTo>
                        <a:pt x="1040461" y="337608"/>
                      </a:lnTo>
                      <a:lnTo>
                        <a:pt x="1042577" y="339196"/>
                      </a:lnTo>
                      <a:lnTo>
                        <a:pt x="1044429" y="341313"/>
                      </a:lnTo>
                      <a:lnTo>
                        <a:pt x="1046281" y="343429"/>
                      </a:lnTo>
                      <a:lnTo>
                        <a:pt x="1047604" y="345546"/>
                      </a:lnTo>
                      <a:lnTo>
                        <a:pt x="1048662" y="347927"/>
                      </a:lnTo>
                      <a:lnTo>
                        <a:pt x="1049720" y="350044"/>
                      </a:lnTo>
                      <a:lnTo>
                        <a:pt x="1051043" y="354013"/>
                      </a:lnTo>
                      <a:lnTo>
                        <a:pt x="1052101" y="357981"/>
                      </a:lnTo>
                      <a:lnTo>
                        <a:pt x="1052365" y="361156"/>
                      </a:lnTo>
                      <a:lnTo>
                        <a:pt x="1052630" y="363802"/>
                      </a:lnTo>
                      <a:lnTo>
                        <a:pt x="1052895" y="364067"/>
                      </a:lnTo>
                      <a:lnTo>
                        <a:pt x="1052895" y="363802"/>
                      </a:lnTo>
                      <a:lnTo>
                        <a:pt x="1052895" y="363273"/>
                      </a:lnTo>
                      <a:lnTo>
                        <a:pt x="1053159" y="361685"/>
                      </a:lnTo>
                      <a:lnTo>
                        <a:pt x="1053953" y="360892"/>
                      </a:lnTo>
                      <a:lnTo>
                        <a:pt x="1054217" y="359833"/>
                      </a:lnTo>
                      <a:lnTo>
                        <a:pt x="1054482" y="358510"/>
                      </a:lnTo>
                      <a:lnTo>
                        <a:pt x="1054217" y="357981"/>
                      </a:lnTo>
                      <a:lnTo>
                        <a:pt x="1054482" y="357717"/>
                      </a:lnTo>
                      <a:lnTo>
                        <a:pt x="1054482" y="357452"/>
                      </a:lnTo>
                      <a:lnTo>
                        <a:pt x="1054482" y="356923"/>
                      </a:lnTo>
                      <a:lnTo>
                        <a:pt x="1054746" y="356658"/>
                      </a:lnTo>
                      <a:lnTo>
                        <a:pt x="1054746" y="356923"/>
                      </a:lnTo>
                      <a:lnTo>
                        <a:pt x="1055011" y="356923"/>
                      </a:lnTo>
                      <a:lnTo>
                        <a:pt x="1054746" y="357188"/>
                      </a:lnTo>
                      <a:lnTo>
                        <a:pt x="1054746" y="357717"/>
                      </a:lnTo>
                      <a:lnTo>
                        <a:pt x="1055011" y="357717"/>
                      </a:lnTo>
                      <a:lnTo>
                        <a:pt x="1055011" y="357981"/>
                      </a:lnTo>
                      <a:lnTo>
                        <a:pt x="1054746" y="358510"/>
                      </a:lnTo>
                      <a:lnTo>
                        <a:pt x="1055011" y="359833"/>
                      </a:lnTo>
                      <a:lnTo>
                        <a:pt x="1055540" y="360892"/>
                      </a:lnTo>
                      <a:lnTo>
                        <a:pt x="1056069" y="361950"/>
                      </a:lnTo>
                      <a:lnTo>
                        <a:pt x="1056334" y="363273"/>
                      </a:lnTo>
                      <a:lnTo>
                        <a:pt x="1056334" y="363802"/>
                      </a:lnTo>
                      <a:lnTo>
                        <a:pt x="1056334" y="366183"/>
                      </a:lnTo>
                      <a:lnTo>
                        <a:pt x="1056598" y="366183"/>
                      </a:lnTo>
                      <a:lnTo>
                        <a:pt x="1056598" y="374650"/>
                      </a:lnTo>
                      <a:lnTo>
                        <a:pt x="1056598" y="381794"/>
                      </a:lnTo>
                      <a:lnTo>
                        <a:pt x="1065064" y="381794"/>
                      </a:lnTo>
                      <a:lnTo>
                        <a:pt x="1065064" y="391054"/>
                      </a:lnTo>
                      <a:lnTo>
                        <a:pt x="1063212" y="391054"/>
                      </a:lnTo>
                      <a:lnTo>
                        <a:pt x="1063212" y="524669"/>
                      </a:lnTo>
                      <a:lnTo>
                        <a:pt x="1081201" y="524669"/>
                      </a:lnTo>
                      <a:lnTo>
                        <a:pt x="1070090" y="538427"/>
                      </a:lnTo>
                      <a:lnTo>
                        <a:pt x="1070090" y="699558"/>
                      </a:lnTo>
                      <a:lnTo>
                        <a:pt x="1071148" y="700352"/>
                      </a:lnTo>
                      <a:lnTo>
                        <a:pt x="1071677" y="701146"/>
                      </a:lnTo>
                      <a:lnTo>
                        <a:pt x="1072206" y="702204"/>
                      </a:lnTo>
                      <a:lnTo>
                        <a:pt x="1072471" y="703527"/>
                      </a:lnTo>
                      <a:lnTo>
                        <a:pt x="1072206" y="704586"/>
                      </a:lnTo>
                      <a:lnTo>
                        <a:pt x="1071677" y="705644"/>
                      </a:lnTo>
                      <a:lnTo>
                        <a:pt x="1071148" y="706438"/>
                      </a:lnTo>
                      <a:lnTo>
                        <a:pt x="1070090" y="707231"/>
                      </a:lnTo>
                      <a:lnTo>
                        <a:pt x="1070090" y="917046"/>
                      </a:lnTo>
                      <a:lnTo>
                        <a:pt x="1145486" y="951177"/>
                      </a:lnTo>
                      <a:lnTo>
                        <a:pt x="1190988" y="951177"/>
                      </a:lnTo>
                      <a:lnTo>
                        <a:pt x="1190988" y="856721"/>
                      </a:lnTo>
                      <a:lnTo>
                        <a:pt x="1190723" y="856721"/>
                      </a:lnTo>
                      <a:lnTo>
                        <a:pt x="1190723" y="844815"/>
                      </a:lnTo>
                      <a:lnTo>
                        <a:pt x="1187020" y="839788"/>
                      </a:lnTo>
                      <a:lnTo>
                        <a:pt x="1187020" y="835554"/>
                      </a:lnTo>
                      <a:lnTo>
                        <a:pt x="1197337" y="835554"/>
                      </a:lnTo>
                      <a:lnTo>
                        <a:pt x="1197337" y="824442"/>
                      </a:lnTo>
                      <a:lnTo>
                        <a:pt x="1197601" y="824177"/>
                      </a:lnTo>
                      <a:lnTo>
                        <a:pt x="1197601" y="820738"/>
                      </a:lnTo>
                      <a:lnTo>
                        <a:pt x="1197337" y="819944"/>
                      </a:lnTo>
                      <a:lnTo>
                        <a:pt x="1197601" y="819150"/>
                      </a:lnTo>
                      <a:lnTo>
                        <a:pt x="1197866" y="818356"/>
                      </a:lnTo>
                      <a:lnTo>
                        <a:pt x="1198395" y="817563"/>
                      </a:lnTo>
                      <a:lnTo>
                        <a:pt x="1198924" y="817033"/>
                      </a:lnTo>
                      <a:lnTo>
                        <a:pt x="1199453" y="815711"/>
                      </a:lnTo>
                      <a:lnTo>
                        <a:pt x="1199982" y="813858"/>
                      </a:lnTo>
                      <a:lnTo>
                        <a:pt x="1199718" y="813594"/>
                      </a:lnTo>
                      <a:lnTo>
                        <a:pt x="1199453" y="813329"/>
                      </a:lnTo>
                      <a:lnTo>
                        <a:pt x="1199718" y="813065"/>
                      </a:lnTo>
                      <a:lnTo>
                        <a:pt x="1199982" y="813065"/>
                      </a:lnTo>
                      <a:lnTo>
                        <a:pt x="1199982" y="812536"/>
                      </a:lnTo>
                      <a:lnTo>
                        <a:pt x="1199982" y="812271"/>
                      </a:lnTo>
                      <a:lnTo>
                        <a:pt x="1199718" y="812006"/>
                      </a:lnTo>
                      <a:lnTo>
                        <a:pt x="1199982" y="811742"/>
                      </a:lnTo>
                      <a:lnTo>
                        <a:pt x="1200247" y="811742"/>
                      </a:lnTo>
                      <a:lnTo>
                        <a:pt x="1200511" y="811742"/>
                      </a:lnTo>
                      <a:lnTo>
                        <a:pt x="1200511" y="812006"/>
                      </a:lnTo>
                      <a:lnTo>
                        <a:pt x="1200247" y="812536"/>
                      </a:lnTo>
                      <a:lnTo>
                        <a:pt x="1200511" y="813065"/>
                      </a:lnTo>
                      <a:lnTo>
                        <a:pt x="1200776" y="813065"/>
                      </a:lnTo>
                      <a:lnTo>
                        <a:pt x="1200776" y="813329"/>
                      </a:lnTo>
                      <a:lnTo>
                        <a:pt x="1200776" y="813594"/>
                      </a:lnTo>
                      <a:lnTo>
                        <a:pt x="1200511" y="813858"/>
                      </a:lnTo>
                      <a:lnTo>
                        <a:pt x="1201040" y="815711"/>
                      </a:lnTo>
                      <a:lnTo>
                        <a:pt x="1201834" y="817033"/>
                      </a:lnTo>
                      <a:lnTo>
                        <a:pt x="1202363" y="817563"/>
                      </a:lnTo>
                      <a:lnTo>
                        <a:pt x="1202892" y="818356"/>
                      </a:lnTo>
                      <a:lnTo>
                        <a:pt x="1203157" y="819150"/>
                      </a:lnTo>
                      <a:lnTo>
                        <a:pt x="1203157" y="819944"/>
                      </a:lnTo>
                      <a:lnTo>
                        <a:pt x="1203157" y="820738"/>
                      </a:lnTo>
                      <a:lnTo>
                        <a:pt x="1203157" y="821267"/>
                      </a:lnTo>
                      <a:lnTo>
                        <a:pt x="1203686" y="821002"/>
                      </a:lnTo>
                      <a:lnTo>
                        <a:pt x="1203686" y="819944"/>
                      </a:lnTo>
                      <a:lnTo>
                        <a:pt x="1203950" y="817298"/>
                      </a:lnTo>
                      <a:lnTo>
                        <a:pt x="1204744" y="813329"/>
                      </a:lnTo>
                      <a:lnTo>
                        <a:pt x="1206067" y="808302"/>
                      </a:lnTo>
                      <a:lnTo>
                        <a:pt x="1207125" y="805656"/>
                      </a:lnTo>
                      <a:lnTo>
                        <a:pt x="1208183" y="803011"/>
                      </a:lnTo>
                      <a:lnTo>
                        <a:pt x="1209771" y="800100"/>
                      </a:lnTo>
                      <a:lnTo>
                        <a:pt x="1211622" y="797190"/>
                      </a:lnTo>
                      <a:lnTo>
                        <a:pt x="1213739" y="794279"/>
                      </a:lnTo>
                      <a:lnTo>
                        <a:pt x="1216384" y="791633"/>
                      </a:lnTo>
                      <a:lnTo>
                        <a:pt x="1219294" y="789252"/>
                      </a:lnTo>
                      <a:lnTo>
                        <a:pt x="1222469" y="786871"/>
                      </a:lnTo>
                      <a:lnTo>
                        <a:pt x="1222204" y="785813"/>
                      </a:lnTo>
                      <a:lnTo>
                        <a:pt x="1222469" y="785019"/>
                      </a:lnTo>
                      <a:lnTo>
                        <a:pt x="1222733" y="784490"/>
                      </a:lnTo>
                      <a:lnTo>
                        <a:pt x="1223262" y="783961"/>
                      </a:lnTo>
                      <a:lnTo>
                        <a:pt x="1223791" y="783961"/>
                      </a:lnTo>
                      <a:lnTo>
                        <a:pt x="1223791" y="783167"/>
                      </a:lnTo>
                      <a:lnTo>
                        <a:pt x="1224850" y="783167"/>
                      </a:lnTo>
                      <a:lnTo>
                        <a:pt x="1225908" y="781050"/>
                      </a:lnTo>
                      <a:lnTo>
                        <a:pt x="1226701" y="779992"/>
                      </a:lnTo>
                      <a:lnTo>
                        <a:pt x="1227495" y="779463"/>
                      </a:lnTo>
                      <a:lnTo>
                        <a:pt x="1228553" y="777611"/>
                      </a:lnTo>
                      <a:lnTo>
                        <a:pt x="1229347" y="775758"/>
                      </a:lnTo>
                      <a:lnTo>
                        <a:pt x="1230141" y="773642"/>
                      </a:lnTo>
                      <a:lnTo>
                        <a:pt x="1230670" y="770996"/>
                      </a:lnTo>
                      <a:lnTo>
                        <a:pt x="1229611" y="770467"/>
                      </a:lnTo>
                      <a:lnTo>
                        <a:pt x="1229347" y="770202"/>
                      </a:lnTo>
                      <a:lnTo>
                        <a:pt x="1229347" y="769673"/>
                      </a:lnTo>
                      <a:lnTo>
                        <a:pt x="1229347" y="769408"/>
                      </a:lnTo>
                      <a:lnTo>
                        <a:pt x="1229611" y="768879"/>
                      </a:lnTo>
                      <a:lnTo>
                        <a:pt x="1230405" y="768615"/>
                      </a:lnTo>
                      <a:lnTo>
                        <a:pt x="1230934" y="768350"/>
                      </a:lnTo>
                      <a:lnTo>
                        <a:pt x="1230934" y="767292"/>
                      </a:lnTo>
                      <a:lnTo>
                        <a:pt x="1230405" y="766498"/>
                      </a:lnTo>
                      <a:lnTo>
                        <a:pt x="1230141" y="765969"/>
                      </a:lnTo>
                      <a:lnTo>
                        <a:pt x="1230141" y="765440"/>
                      </a:lnTo>
                      <a:lnTo>
                        <a:pt x="1230405" y="765175"/>
                      </a:lnTo>
                      <a:lnTo>
                        <a:pt x="1230934" y="764911"/>
                      </a:lnTo>
                      <a:lnTo>
                        <a:pt x="1231199" y="764911"/>
                      </a:lnTo>
                      <a:lnTo>
                        <a:pt x="1231728" y="764911"/>
                      </a:lnTo>
                      <a:lnTo>
                        <a:pt x="1231992" y="765175"/>
                      </a:lnTo>
                      <a:lnTo>
                        <a:pt x="1232257" y="765440"/>
                      </a:lnTo>
                      <a:lnTo>
                        <a:pt x="1232257" y="765969"/>
                      </a:lnTo>
                      <a:lnTo>
                        <a:pt x="1232257" y="766498"/>
                      </a:lnTo>
                      <a:lnTo>
                        <a:pt x="1231728" y="767292"/>
                      </a:lnTo>
                      <a:lnTo>
                        <a:pt x="1231728" y="768350"/>
                      </a:lnTo>
                      <a:lnTo>
                        <a:pt x="1232521" y="768879"/>
                      </a:lnTo>
                      <a:lnTo>
                        <a:pt x="1232786" y="769408"/>
                      </a:lnTo>
                      <a:lnTo>
                        <a:pt x="1233051" y="769673"/>
                      </a:lnTo>
                      <a:lnTo>
                        <a:pt x="1232786" y="770467"/>
                      </a:lnTo>
                      <a:lnTo>
                        <a:pt x="1231992" y="770996"/>
                      </a:lnTo>
                      <a:lnTo>
                        <a:pt x="1232521" y="773642"/>
                      </a:lnTo>
                      <a:lnTo>
                        <a:pt x="1233051" y="775758"/>
                      </a:lnTo>
                      <a:lnTo>
                        <a:pt x="1234109" y="777875"/>
                      </a:lnTo>
                      <a:lnTo>
                        <a:pt x="1234902" y="779463"/>
                      </a:lnTo>
                      <a:lnTo>
                        <a:pt x="1236490" y="781315"/>
                      </a:lnTo>
                      <a:lnTo>
                        <a:pt x="1237548" y="783167"/>
                      </a:lnTo>
                      <a:lnTo>
                        <a:pt x="1238342" y="783167"/>
                      </a:lnTo>
                      <a:lnTo>
                        <a:pt x="1238342" y="783961"/>
                      </a:lnTo>
                      <a:lnTo>
                        <a:pt x="1238871" y="783961"/>
                      </a:lnTo>
                      <a:lnTo>
                        <a:pt x="1239664" y="784490"/>
                      </a:lnTo>
                      <a:lnTo>
                        <a:pt x="1239929" y="785019"/>
                      </a:lnTo>
                      <a:lnTo>
                        <a:pt x="1239929" y="785813"/>
                      </a:lnTo>
                      <a:lnTo>
                        <a:pt x="1239664" y="786871"/>
                      </a:lnTo>
                      <a:lnTo>
                        <a:pt x="1243103" y="789252"/>
                      </a:lnTo>
                      <a:lnTo>
                        <a:pt x="1246013" y="791633"/>
                      </a:lnTo>
                      <a:lnTo>
                        <a:pt x="1248659" y="794279"/>
                      </a:lnTo>
                      <a:lnTo>
                        <a:pt x="1250775" y="797190"/>
                      </a:lnTo>
                      <a:lnTo>
                        <a:pt x="1252362" y="800100"/>
                      </a:lnTo>
                      <a:lnTo>
                        <a:pt x="1253950" y="803011"/>
                      </a:lnTo>
                      <a:lnTo>
                        <a:pt x="1255272" y="805656"/>
                      </a:lnTo>
                      <a:lnTo>
                        <a:pt x="1256331" y="808302"/>
                      </a:lnTo>
                      <a:lnTo>
                        <a:pt x="1257653" y="813329"/>
                      </a:lnTo>
                      <a:lnTo>
                        <a:pt x="1258712" y="817298"/>
                      </a:lnTo>
                      <a:lnTo>
                        <a:pt x="1258976" y="819944"/>
                      </a:lnTo>
                      <a:lnTo>
                        <a:pt x="1258976" y="821002"/>
                      </a:lnTo>
                      <a:lnTo>
                        <a:pt x="1259241" y="821267"/>
                      </a:lnTo>
                      <a:lnTo>
                        <a:pt x="1259241" y="820738"/>
                      </a:lnTo>
                      <a:lnTo>
                        <a:pt x="1259241" y="819944"/>
                      </a:lnTo>
                      <a:lnTo>
                        <a:pt x="1259505" y="819150"/>
                      </a:lnTo>
                      <a:lnTo>
                        <a:pt x="1259770" y="818356"/>
                      </a:lnTo>
                      <a:lnTo>
                        <a:pt x="1260299" y="817563"/>
                      </a:lnTo>
                      <a:lnTo>
                        <a:pt x="1260828" y="817033"/>
                      </a:lnTo>
                      <a:lnTo>
                        <a:pt x="1261357" y="815711"/>
                      </a:lnTo>
                      <a:lnTo>
                        <a:pt x="1261886" y="813858"/>
                      </a:lnTo>
                      <a:lnTo>
                        <a:pt x="1261622" y="813594"/>
                      </a:lnTo>
                      <a:lnTo>
                        <a:pt x="1261357" y="813329"/>
                      </a:lnTo>
                      <a:lnTo>
                        <a:pt x="1261622" y="813065"/>
                      </a:lnTo>
                      <a:lnTo>
                        <a:pt x="1261886" y="813065"/>
                      </a:lnTo>
                      <a:lnTo>
                        <a:pt x="1261886" y="812536"/>
                      </a:lnTo>
                      <a:lnTo>
                        <a:pt x="1261622" y="812271"/>
                      </a:lnTo>
                      <a:lnTo>
                        <a:pt x="1261622" y="812006"/>
                      </a:lnTo>
                      <a:lnTo>
                        <a:pt x="1261886" y="811742"/>
                      </a:lnTo>
                      <a:lnTo>
                        <a:pt x="1262151" y="811742"/>
                      </a:lnTo>
                      <a:lnTo>
                        <a:pt x="1262415" y="811742"/>
                      </a:lnTo>
                      <a:lnTo>
                        <a:pt x="1262415" y="812006"/>
                      </a:lnTo>
                      <a:lnTo>
                        <a:pt x="1262151" y="812536"/>
                      </a:lnTo>
                      <a:lnTo>
                        <a:pt x="1262151" y="813065"/>
                      </a:lnTo>
                      <a:lnTo>
                        <a:pt x="1262680" y="813065"/>
                      </a:lnTo>
                      <a:lnTo>
                        <a:pt x="1262680" y="813329"/>
                      </a:lnTo>
                      <a:lnTo>
                        <a:pt x="1262680" y="813594"/>
                      </a:lnTo>
                      <a:lnTo>
                        <a:pt x="1262415" y="813858"/>
                      </a:lnTo>
                      <a:lnTo>
                        <a:pt x="1262680" y="815711"/>
                      </a:lnTo>
                      <a:lnTo>
                        <a:pt x="1263473" y="817033"/>
                      </a:lnTo>
                      <a:lnTo>
                        <a:pt x="1264003" y="817563"/>
                      </a:lnTo>
                      <a:lnTo>
                        <a:pt x="1264532" y="818356"/>
                      </a:lnTo>
                      <a:lnTo>
                        <a:pt x="1264796" y="819150"/>
                      </a:lnTo>
                      <a:lnTo>
                        <a:pt x="1264796" y="819944"/>
                      </a:lnTo>
                      <a:lnTo>
                        <a:pt x="1264796" y="820738"/>
                      </a:lnTo>
                      <a:lnTo>
                        <a:pt x="1264796" y="824177"/>
                      </a:lnTo>
                      <a:lnTo>
                        <a:pt x="1265061" y="824442"/>
                      </a:lnTo>
                      <a:lnTo>
                        <a:pt x="1265061" y="835554"/>
                      </a:lnTo>
                      <a:lnTo>
                        <a:pt x="1275113" y="835554"/>
                      </a:lnTo>
                      <a:lnTo>
                        <a:pt x="1275113" y="839788"/>
                      </a:lnTo>
                      <a:lnTo>
                        <a:pt x="1271410" y="844815"/>
                      </a:lnTo>
                      <a:lnTo>
                        <a:pt x="1271410" y="856721"/>
                      </a:lnTo>
                      <a:lnTo>
                        <a:pt x="1271145" y="856721"/>
                      </a:lnTo>
                      <a:lnTo>
                        <a:pt x="1271145" y="954881"/>
                      </a:lnTo>
                      <a:lnTo>
                        <a:pt x="1290193" y="954881"/>
                      </a:lnTo>
                      <a:lnTo>
                        <a:pt x="1278817" y="970492"/>
                      </a:lnTo>
                      <a:lnTo>
                        <a:pt x="1362602" y="970492"/>
                      </a:lnTo>
                      <a:lnTo>
                        <a:pt x="1362602" y="1003300"/>
                      </a:lnTo>
                      <a:lnTo>
                        <a:pt x="1388538" y="1003300"/>
                      </a:lnTo>
                      <a:lnTo>
                        <a:pt x="1388538" y="970492"/>
                      </a:lnTo>
                      <a:lnTo>
                        <a:pt x="1461503" y="970492"/>
                      </a:lnTo>
                      <a:lnTo>
                        <a:pt x="1461503" y="993775"/>
                      </a:lnTo>
                      <a:lnTo>
                        <a:pt x="1558186" y="993775"/>
                      </a:lnTo>
                      <a:lnTo>
                        <a:pt x="1558186" y="970492"/>
                      </a:lnTo>
                      <a:lnTo>
                        <a:pt x="1593363" y="970492"/>
                      </a:lnTo>
                      <a:lnTo>
                        <a:pt x="1593363" y="955146"/>
                      </a:lnTo>
                      <a:lnTo>
                        <a:pt x="1577754" y="926836"/>
                      </a:lnTo>
                      <a:lnTo>
                        <a:pt x="1606061" y="926836"/>
                      </a:lnTo>
                      <a:lnTo>
                        <a:pt x="1606061" y="873654"/>
                      </a:lnTo>
                      <a:lnTo>
                        <a:pt x="1610294" y="869156"/>
                      </a:lnTo>
                      <a:lnTo>
                        <a:pt x="1611087" y="856721"/>
                      </a:lnTo>
                      <a:lnTo>
                        <a:pt x="1615055" y="853017"/>
                      </a:lnTo>
                      <a:lnTo>
                        <a:pt x="1618495" y="846931"/>
                      </a:lnTo>
                      <a:lnTo>
                        <a:pt x="1622198" y="836613"/>
                      </a:lnTo>
                      <a:lnTo>
                        <a:pt x="1622198" y="780256"/>
                      </a:lnTo>
                      <a:lnTo>
                        <a:pt x="1612410" y="766233"/>
                      </a:lnTo>
                      <a:lnTo>
                        <a:pt x="1612410" y="755386"/>
                      </a:lnTo>
                      <a:lnTo>
                        <a:pt x="1639923" y="755386"/>
                      </a:lnTo>
                      <a:lnTo>
                        <a:pt x="1639923" y="723900"/>
                      </a:lnTo>
                      <a:lnTo>
                        <a:pt x="1640716" y="723636"/>
                      </a:lnTo>
                      <a:lnTo>
                        <a:pt x="1640716" y="714640"/>
                      </a:lnTo>
                      <a:lnTo>
                        <a:pt x="1640716" y="712788"/>
                      </a:lnTo>
                      <a:lnTo>
                        <a:pt x="1640981" y="710406"/>
                      </a:lnTo>
                      <a:lnTo>
                        <a:pt x="1641510" y="707761"/>
                      </a:lnTo>
                      <a:lnTo>
                        <a:pt x="1643097" y="705908"/>
                      </a:lnTo>
                      <a:lnTo>
                        <a:pt x="1644685" y="704586"/>
                      </a:lnTo>
                      <a:lnTo>
                        <a:pt x="1645478" y="702733"/>
                      </a:lnTo>
                      <a:lnTo>
                        <a:pt x="1646272" y="700617"/>
                      </a:lnTo>
                      <a:lnTo>
                        <a:pt x="1647066" y="698236"/>
                      </a:lnTo>
                      <a:lnTo>
                        <a:pt x="1647595" y="695325"/>
                      </a:lnTo>
                      <a:lnTo>
                        <a:pt x="1646801" y="694796"/>
                      </a:lnTo>
                      <a:lnTo>
                        <a:pt x="1646536" y="694002"/>
                      </a:lnTo>
                      <a:lnTo>
                        <a:pt x="1646801" y="693738"/>
                      </a:lnTo>
                      <a:lnTo>
                        <a:pt x="1647066" y="693208"/>
                      </a:lnTo>
                      <a:lnTo>
                        <a:pt x="1647859" y="692679"/>
                      </a:lnTo>
                      <a:lnTo>
                        <a:pt x="1647859" y="691356"/>
                      </a:lnTo>
                      <a:lnTo>
                        <a:pt x="1647330" y="691092"/>
                      </a:lnTo>
                      <a:lnTo>
                        <a:pt x="1647330" y="690563"/>
                      </a:lnTo>
                      <a:lnTo>
                        <a:pt x="1647330" y="690033"/>
                      </a:lnTo>
                      <a:lnTo>
                        <a:pt x="1647595" y="689769"/>
                      </a:lnTo>
                      <a:lnTo>
                        <a:pt x="1647859" y="689504"/>
                      </a:lnTo>
                      <a:lnTo>
                        <a:pt x="1648388" y="689504"/>
                      </a:lnTo>
                      <a:lnTo>
                        <a:pt x="1648917" y="689504"/>
                      </a:lnTo>
                      <a:lnTo>
                        <a:pt x="1649182" y="689769"/>
                      </a:lnTo>
                      <a:lnTo>
                        <a:pt x="1649446" y="690033"/>
                      </a:lnTo>
                      <a:lnTo>
                        <a:pt x="1649446" y="690563"/>
                      </a:lnTo>
                      <a:lnTo>
                        <a:pt x="1649182" y="691092"/>
                      </a:lnTo>
                      <a:lnTo>
                        <a:pt x="1648653" y="691621"/>
                      </a:lnTo>
                      <a:lnTo>
                        <a:pt x="1648653" y="692679"/>
                      </a:lnTo>
                      <a:lnTo>
                        <a:pt x="1649182" y="692944"/>
                      </a:lnTo>
                      <a:lnTo>
                        <a:pt x="1649711" y="693208"/>
                      </a:lnTo>
                      <a:lnTo>
                        <a:pt x="1649976" y="693738"/>
                      </a:lnTo>
                      <a:lnTo>
                        <a:pt x="1650240" y="694002"/>
                      </a:lnTo>
                      <a:lnTo>
                        <a:pt x="1649976" y="694531"/>
                      </a:lnTo>
                      <a:lnTo>
                        <a:pt x="1649711" y="694796"/>
                      </a:lnTo>
                      <a:lnTo>
                        <a:pt x="1648917" y="695325"/>
                      </a:lnTo>
                      <a:lnTo>
                        <a:pt x="1649446" y="698236"/>
                      </a:lnTo>
                      <a:lnTo>
                        <a:pt x="1650240" y="700617"/>
                      </a:lnTo>
                      <a:lnTo>
                        <a:pt x="1651034" y="702733"/>
                      </a:lnTo>
                      <a:lnTo>
                        <a:pt x="1651827" y="704321"/>
                      </a:lnTo>
                      <a:lnTo>
                        <a:pt x="1653415" y="705908"/>
                      </a:lnTo>
                      <a:lnTo>
                        <a:pt x="1654737" y="707761"/>
                      </a:lnTo>
                      <a:lnTo>
                        <a:pt x="1655531" y="709877"/>
                      </a:lnTo>
                      <a:lnTo>
                        <a:pt x="1656060" y="712788"/>
                      </a:lnTo>
                      <a:lnTo>
                        <a:pt x="1656060" y="714640"/>
                      </a:lnTo>
                      <a:lnTo>
                        <a:pt x="1656060" y="715963"/>
                      </a:lnTo>
                      <a:lnTo>
                        <a:pt x="1657118" y="715433"/>
                      </a:lnTo>
                      <a:lnTo>
                        <a:pt x="1657383" y="712788"/>
                      </a:lnTo>
                      <a:lnTo>
                        <a:pt x="1657912" y="705115"/>
                      </a:lnTo>
                      <a:lnTo>
                        <a:pt x="1658706" y="700352"/>
                      </a:lnTo>
                      <a:lnTo>
                        <a:pt x="1660028" y="694267"/>
                      </a:lnTo>
                      <a:lnTo>
                        <a:pt x="1661616" y="687917"/>
                      </a:lnTo>
                      <a:lnTo>
                        <a:pt x="1663732" y="680508"/>
                      </a:lnTo>
                      <a:lnTo>
                        <a:pt x="1666377" y="673365"/>
                      </a:lnTo>
                      <a:lnTo>
                        <a:pt x="1669817" y="665692"/>
                      </a:lnTo>
                      <a:lnTo>
                        <a:pt x="1672197" y="661723"/>
                      </a:lnTo>
                      <a:lnTo>
                        <a:pt x="1674314" y="658019"/>
                      </a:lnTo>
                      <a:lnTo>
                        <a:pt x="1676695" y="654050"/>
                      </a:lnTo>
                      <a:lnTo>
                        <a:pt x="1679340" y="650081"/>
                      </a:lnTo>
                      <a:lnTo>
                        <a:pt x="1681986" y="646113"/>
                      </a:lnTo>
                      <a:lnTo>
                        <a:pt x="1685160" y="642408"/>
                      </a:lnTo>
                      <a:lnTo>
                        <a:pt x="1688599" y="638440"/>
                      </a:lnTo>
                      <a:lnTo>
                        <a:pt x="1692038" y="635000"/>
                      </a:lnTo>
                      <a:lnTo>
                        <a:pt x="1695742" y="631561"/>
                      </a:lnTo>
                      <a:lnTo>
                        <a:pt x="1699975" y="628121"/>
                      </a:lnTo>
                      <a:lnTo>
                        <a:pt x="1704472" y="624417"/>
                      </a:lnTo>
                      <a:lnTo>
                        <a:pt x="1708969" y="621506"/>
                      </a:lnTo>
                      <a:lnTo>
                        <a:pt x="1708440" y="620183"/>
                      </a:lnTo>
                      <a:lnTo>
                        <a:pt x="1708176" y="618596"/>
                      </a:lnTo>
                      <a:lnTo>
                        <a:pt x="1708440" y="617802"/>
                      </a:lnTo>
                      <a:lnTo>
                        <a:pt x="1708440" y="616744"/>
                      </a:lnTo>
                      <a:lnTo>
                        <a:pt x="1708969" y="615950"/>
                      </a:lnTo>
                      <a:lnTo>
                        <a:pt x="1709499" y="615156"/>
                      </a:lnTo>
                      <a:lnTo>
                        <a:pt x="1710292" y="614627"/>
                      </a:lnTo>
                      <a:lnTo>
                        <a:pt x="1711086" y="614098"/>
                      </a:lnTo>
                      <a:lnTo>
                        <a:pt x="1711879" y="613569"/>
                      </a:lnTo>
                      <a:lnTo>
                        <a:pt x="1712938" y="613304"/>
                      </a:lnTo>
                      <a:lnTo>
                        <a:pt x="1712938" y="577056"/>
                      </a:lnTo>
                      <a:lnTo>
                        <a:pt x="1712409" y="574411"/>
                      </a:lnTo>
                      <a:lnTo>
                        <a:pt x="1712409" y="572029"/>
                      </a:lnTo>
                      <a:lnTo>
                        <a:pt x="1712938" y="568590"/>
                      </a:lnTo>
                      <a:lnTo>
                        <a:pt x="1713467" y="565150"/>
                      </a:lnTo>
                      <a:lnTo>
                        <a:pt x="1714260" y="562240"/>
                      </a:lnTo>
                      <a:lnTo>
                        <a:pt x="1715319" y="559329"/>
                      </a:lnTo>
                      <a:lnTo>
                        <a:pt x="1716906" y="556683"/>
                      </a:lnTo>
                      <a:lnTo>
                        <a:pt x="1718493" y="554038"/>
                      </a:lnTo>
                      <a:lnTo>
                        <a:pt x="1720345" y="551921"/>
                      </a:lnTo>
                      <a:lnTo>
                        <a:pt x="1722461" y="550333"/>
                      </a:lnTo>
                      <a:lnTo>
                        <a:pt x="1724842" y="545571"/>
                      </a:lnTo>
                      <a:lnTo>
                        <a:pt x="1727488" y="540279"/>
                      </a:lnTo>
                      <a:lnTo>
                        <a:pt x="1728546" y="537104"/>
                      </a:lnTo>
                      <a:lnTo>
                        <a:pt x="1729339" y="533665"/>
                      </a:lnTo>
                      <a:lnTo>
                        <a:pt x="1730133" y="530225"/>
                      </a:lnTo>
                      <a:lnTo>
                        <a:pt x="1730662" y="526521"/>
                      </a:lnTo>
                      <a:lnTo>
                        <a:pt x="1729604" y="525727"/>
                      </a:lnTo>
                      <a:lnTo>
                        <a:pt x="1728810" y="524933"/>
                      </a:lnTo>
                      <a:lnTo>
                        <a:pt x="1728281" y="524140"/>
                      </a:lnTo>
                      <a:lnTo>
                        <a:pt x="1728017" y="523081"/>
                      </a:lnTo>
                      <a:lnTo>
                        <a:pt x="1728281" y="521758"/>
                      </a:lnTo>
                      <a:lnTo>
                        <a:pt x="1729075" y="520700"/>
                      </a:lnTo>
                      <a:lnTo>
                        <a:pt x="1730133" y="519906"/>
                      </a:lnTo>
                      <a:lnTo>
                        <a:pt x="1731456" y="519377"/>
                      </a:lnTo>
                      <a:lnTo>
                        <a:pt x="1731456" y="515938"/>
                      </a:lnTo>
                      <a:lnTo>
                        <a:pt x="1730927" y="515673"/>
                      </a:lnTo>
                      <a:lnTo>
                        <a:pt x="1730398" y="514879"/>
                      </a:lnTo>
                      <a:lnTo>
                        <a:pt x="1729869" y="514350"/>
                      </a:lnTo>
                      <a:lnTo>
                        <a:pt x="1729869" y="513292"/>
                      </a:lnTo>
                      <a:lnTo>
                        <a:pt x="1730133" y="512233"/>
                      </a:lnTo>
                      <a:lnTo>
                        <a:pt x="1730662" y="511175"/>
                      </a:lnTo>
                      <a:lnTo>
                        <a:pt x="1731456" y="510381"/>
                      </a:lnTo>
                      <a:lnTo>
                        <a:pt x="1732779" y="510117"/>
                      </a:lnTo>
                      <a:lnTo>
                        <a:pt x="1733837" y="510381"/>
                      </a:lnTo>
                      <a:lnTo>
                        <a:pt x="1734630" y="511175"/>
                      </a:lnTo>
                      <a:lnTo>
                        <a:pt x="1735424" y="512233"/>
                      </a:lnTo>
                      <a:lnTo>
                        <a:pt x="1735689" y="513292"/>
                      </a:lnTo>
                      <a:lnTo>
                        <a:pt x="1735424" y="514350"/>
                      </a:lnTo>
                      <a:lnTo>
                        <a:pt x="1735160" y="515144"/>
                      </a:lnTo>
                      <a:lnTo>
                        <a:pt x="1734366" y="515673"/>
                      </a:lnTo>
                      <a:lnTo>
                        <a:pt x="1733572" y="516202"/>
                      </a:lnTo>
                      <a:lnTo>
                        <a:pt x="1733572" y="519377"/>
                      </a:lnTo>
                      <a:lnTo>
                        <a:pt x="1735160" y="519906"/>
                      </a:lnTo>
                      <a:lnTo>
                        <a:pt x="1736218" y="520700"/>
                      </a:lnTo>
                      <a:lnTo>
                        <a:pt x="1737011" y="521758"/>
                      </a:lnTo>
                      <a:lnTo>
                        <a:pt x="1737540" y="523081"/>
                      </a:lnTo>
                      <a:lnTo>
                        <a:pt x="1737276" y="524140"/>
                      </a:lnTo>
                      <a:lnTo>
                        <a:pt x="1736482" y="525198"/>
                      </a:lnTo>
                      <a:lnTo>
                        <a:pt x="1735424" y="526256"/>
                      </a:lnTo>
                      <a:lnTo>
                        <a:pt x="1734366" y="526786"/>
                      </a:lnTo>
                      <a:lnTo>
                        <a:pt x="1734895" y="530225"/>
                      </a:lnTo>
                      <a:lnTo>
                        <a:pt x="1735689" y="533665"/>
                      </a:lnTo>
                      <a:lnTo>
                        <a:pt x="1736482" y="536840"/>
                      </a:lnTo>
                      <a:lnTo>
                        <a:pt x="1737540" y="539750"/>
                      </a:lnTo>
                      <a:lnTo>
                        <a:pt x="1739657" y="545306"/>
                      </a:lnTo>
                      <a:lnTo>
                        <a:pt x="1742302" y="549804"/>
                      </a:lnTo>
                      <a:lnTo>
                        <a:pt x="1744419" y="551656"/>
                      </a:lnTo>
                      <a:lnTo>
                        <a:pt x="1746535" y="553508"/>
                      </a:lnTo>
                      <a:lnTo>
                        <a:pt x="1748387" y="556154"/>
                      </a:lnTo>
                      <a:lnTo>
                        <a:pt x="1749710" y="558800"/>
                      </a:lnTo>
                      <a:lnTo>
                        <a:pt x="1751032" y="561711"/>
                      </a:lnTo>
                      <a:lnTo>
                        <a:pt x="1752090" y="564886"/>
                      </a:lnTo>
                      <a:lnTo>
                        <a:pt x="1752620" y="568590"/>
                      </a:lnTo>
                      <a:lnTo>
                        <a:pt x="1752884" y="572029"/>
                      </a:lnTo>
                      <a:lnTo>
                        <a:pt x="1752620" y="574411"/>
                      </a:lnTo>
                      <a:lnTo>
                        <a:pt x="1752355" y="577056"/>
                      </a:lnTo>
                      <a:lnTo>
                        <a:pt x="1752355" y="613304"/>
                      </a:lnTo>
                      <a:lnTo>
                        <a:pt x="1753413" y="613569"/>
                      </a:lnTo>
                      <a:lnTo>
                        <a:pt x="1754207" y="614098"/>
                      </a:lnTo>
                      <a:lnTo>
                        <a:pt x="1755000" y="614627"/>
                      </a:lnTo>
                      <a:lnTo>
                        <a:pt x="1755794" y="615156"/>
                      </a:lnTo>
                      <a:lnTo>
                        <a:pt x="1756323" y="615950"/>
                      </a:lnTo>
                      <a:lnTo>
                        <a:pt x="1756852" y="616744"/>
                      </a:lnTo>
                      <a:lnTo>
                        <a:pt x="1757117" y="617802"/>
                      </a:lnTo>
                      <a:lnTo>
                        <a:pt x="1757117" y="618596"/>
                      </a:lnTo>
                      <a:lnTo>
                        <a:pt x="1757117" y="620183"/>
                      </a:lnTo>
                      <a:lnTo>
                        <a:pt x="1756323" y="621506"/>
                      </a:lnTo>
                      <a:lnTo>
                        <a:pt x="1761085" y="624417"/>
                      </a:lnTo>
                      <a:lnTo>
                        <a:pt x="1765318" y="628121"/>
                      </a:lnTo>
                      <a:lnTo>
                        <a:pt x="1769286" y="631561"/>
                      </a:lnTo>
                      <a:lnTo>
                        <a:pt x="1773254" y="635000"/>
                      </a:lnTo>
                      <a:lnTo>
                        <a:pt x="1776958" y="638440"/>
                      </a:lnTo>
                      <a:lnTo>
                        <a:pt x="1780132" y="642408"/>
                      </a:lnTo>
                      <a:lnTo>
                        <a:pt x="1783042" y="646113"/>
                      </a:lnTo>
                      <a:lnTo>
                        <a:pt x="1786217" y="650081"/>
                      </a:lnTo>
                      <a:lnTo>
                        <a:pt x="1788862" y="654050"/>
                      </a:lnTo>
                      <a:lnTo>
                        <a:pt x="1790979" y="658019"/>
                      </a:lnTo>
                      <a:lnTo>
                        <a:pt x="1793360" y="661723"/>
                      </a:lnTo>
                      <a:lnTo>
                        <a:pt x="1795212" y="665692"/>
                      </a:lnTo>
                      <a:lnTo>
                        <a:pt x="1798915" y="673365"/>
                      </a:lnTo>
                      <a:lnTo>
                        <a:pt x="1801561" y="680508"/>
                      </a:lnTo>
                      <a:lnTo>
                        <a:pt x="1803677" y="687917"/>
                      </a:lnTo>
                      <a:lnTo>
                        <a:pt x="1805264" y="694267"/>
                      </a:lnTo>
                      <a:lnTo>
                        <a:pt x="1806587" y="700352"/>
                      </a:lnTo>
                      <a:lnTo>
                        <a:pt x="1807381" y="705115"/>
                      </a:lnTo>
                      <a:lnTo>
                        <a:pt x="1808174" y="712788"/>
                      </a:lnTo>
                      <a:lnTo>
                        <a:pt x="1808174" y="715433"/>
                      </a:lnTo>
                      <a:lnTo>
                        <a:pt x="1809497" y="715963"/>
                      </a:lnTo>
                      <a:lnTo>
                        <a:pt x="1809497" y="714640"/>
                      </a:lnTo>
                      <a:lnTo>
                        <a:pt x="1809232" y="712788"/>
                      </a:lnTo>
                      <a:lnTo>
                        <a:pt x="1809497" y="710406"/>
                      </a:lnTo>
                      <a:lnTo>
                        <a:pt x="1810291" y="707761"/>
                      </a:lnTo>
                      <a:lnTo>
                        <a:pt x="1811613" y="705908"/>
                      </a:lnTo>
                      <a:lnTo>
                        <a:pt x="1813201" y="704586"/>
                      </a:lnTo>
                      <a:lnTo>
                        <a:pt x="1814259" y="702733"/>
                      </a:lnTo>
                      <a:lnTo>
                        <a:pt x="1815052" y="700617"/>
                      </a:lnTo>
                      <a:lnTo>
                        <a:pt x="1815846" y="698236"/>
                      </a:lnTo>
                      <a:lnTo>
                        <a:pt x="1816375" y="695325"/>
                      </a:lnTo>
                      <a:lnTo>
                        <a:pt x="1815582" y="694796"/>
                      </a:lnTo>
                      <a:lnTo>
                        <a:pt x="1815317" y="694002"/>
                      </a:lnTo>
                      <a:lnTo>
                        <a:pt x="1815317" y="693738"/>
                      </a:lnTo>
                      <a:lnTo>
                        <a:pt x="1815582" y="693208"/>
                      </a:lnTo>
                      <a:lnTo>
                        <a:pt x="1816640" y="692679"/>
                      </a:lnTo>
                      <a:lnTo>
                        <a:pt x="1816640" y="691356"/>
                      </a:lnTo>
                      <a:lnTo>
                        <a:pt x="1816111" y="691092"/>
                      </a:lnTo>
                      <a:lnTo>
                        <a:pt x="1815846" y="690563"/>
                      </a:lnTo>
                      <a:lnTo>
                        <a:pt x="1816111" y="690033"/>
                      </a:lnTo>
                      <a:lnTo>
                        <a:pt x="1816375" y="689769"/>
                      </a:lnTo>
                      <a:lnTo>
                        <a:pt x="1816640" y="689504"/>
                      </a:lnTo>
                      <a:lnTo>
                        <a:pt x="1817169" y="689504"/>
                      </a:lnTo>
                      <a:lnTo>
                        <a:pt x="1817433" y="689504"/>
                      </a:lnTo>
                      <a:lnTo>
                        <a:pt x="1817698" y="689769"/>
                      </a:lnTo>
                      <a:lnTo>
                        <a:pt x="1817963" y="690033"/>
                      </a:lnTo>
                      <a:lnTo>
                        <a:pt x="1818227" y="690563"/>
                      </a:lnTo>
                      <a:lnTo>
                        <a:pt x="1817963" y="691092"/>
                      </a:lnTo>
                      <a:lnTo>
                        <a:pt x="1817433" y="691621"/>
                      </a:lnTo>
                      <a:lnTo>
                        <a:pt x="1817433" y="692679"/>
                      </a:lnTo>
                      <a:lnTo>
                        <a:pt x="1817963" y="692944"/>
                      </a:lnTo>
                      <a:lnTo>
                        <a:pt x="1818492" y="693208"/>
                      </a:lnTo>
                      <a:lnTo>
                        <a:pt x="1818756" y="693738"/>
                      </a:lnTo>
                      <a:lnTo>
                        <a:pt x="1818756" y="694002"/>
                      </a:lnTo>
                      <a:lnTo>
                        <a:pt x="1818756" y="694531"/>
                      </a:lnTo>
                      <a:lnTo>
                        <a:pt x="1818492" y="694796"/>
                      </a:lnTo>
                      <a:lnTo>
                        <a:pt x="1817698" y="695325"/>
                      </a:lnTo>
                      <a:lnTo>
                        <a:pt x="1818227" y="698236"/>
                      </a:lnTo>
                      <a:lnTo>
                        <a:pt x="1818756" y="700617"/>
                      </a:lnTo>
                      <a:lnTo>
                        <a:pt x="1819550" y="702733"/>
                      </a:lnTo>
                      <a:lnTo>
                        <a:pt x="1820608" y="704321"/>
                      </a:lnTo>
                      <a:lnTo>
                        <a:pt x="1822195" y="705908"/>
                      </a:lnTo>
                      <a:lnTo>
                        <a:pt x="1823518" y="707761"/>
                      </a:lnTo>
                      <a:lnTo>
                        <a:pt x="1824312" y="709877"/>
                      </a:lnTo>
                      <a:lnTo>
                        <a:pt x="1824576" y="712788"/>
                      </a:lnTo>
                      <a:lnTo>
                        <a:pt x="1824312" y="714640"/>
                      </a:lnTo>
                      <a:lnTo>
                        <a:pt x="1824312" y="723636"/>
                      </a:lnTo>
                      <a:lnTo>
                        <a:pt x="1825105" y="723900"/>
                      </a:lnTo>
                      <a:lnTo>
                        <a:pt x="1825105" y="755386"/>
                      </a:lnTo>
                      <a:lnTo>
                        <a:pt x="1852618" y="755386"/>
                      </a:lnTo>
                      <a:lnTo>
                        <a:pt x="1852618" y="766233"/>
                      </a:lnTo>
                      <a:lnTo>
                        <a:pt x="1843094" y="780256"/>
                      </a:lnTo>
                      <a:lnTo>
                        <a:pt x="1843094" y="836613"/>
                      </a:lnTo>
                      <a:lnTo>
                        <a:pt x="1846798" y="846931"/>
                      </a:lnTo>
                      <a:lnTo>
                        <a:pt x="1850502" y="853017"/>
                      </a:lnTo>
                      <a:lnTo>
                        <a:pt x="1853941" y="856721"/>
                      </a:lnTo>
                      <a:lnTo>
                        <a:pt x="1854999" y="869156"/>
                      </a:lnTo>
                      <a:lnTo>
                        <a:pt x="1859496" y="873654"/>
                      </a:lnTo>
                      <a:lnTo>
                        <a:pt x="1859496" y="926836"/>
                      </a:lnTo>
                      <a:lnTo>
                        <a:pt x="1887538" y="926836"/>
                      </a:lnTo>
                      <a:lnTo>
                        <a:pt x="1871930" y="955146"/>
                      </a:lnTo>
                      <a:lnTo>
                        <a:pt x="1871930" y="970492"/>
                      </a:lnTo>
                      <a:lnTo>
                        <a:pt x="1887274" y="970492"/>
                      </a:lnTo>
                      <a:lnTo>
                        <a:pt x="1887274" y="1609725"/>
                      </a:lnTo>
                      <a:lnTo>
                        <a:pt x="265" y="1609725"/>
                      </a:lnTo>
                      <a:lnTo>
                        <a:pt x="265" y="970492"/>
                      </a:lnTo>
                      <a:lnTo>
                        <a:pt x="15608" y="970492"/>
                      </a:lnTo>
                      <a:lnTo>
                        <a:pt x="15608" y="955146"/>
                      </a:lnTo>
                      <a:lnTo>
                        <a:pt x="0" y="926836"/>
                      </a:lnTo>
                      <a:lnTo>
                        <a:pt x="28307" y="926836"/>
                      </a:lnTo>
                      <a:lnTo>
                        <a:pt x="28307" y="873654"/>
                      </a:lnTo>
                      <a:lnTo>
                        <a:pt x="32539" y="869156"/>
                      </a:lnTo>
                      <a:lnTo>
                        <a:pt x="33333" y="856721"/>
                      </a:lnTo>
                      <a:lnTo>
                        <a:pt x="37301" y="853017"/>
                      </a:lnTo>
                      <a:lnTo>
                        <a:pt x="40740" y="846931"/>
                      </a:lnTo>
                      <a:lnTo>
                        <a:pt x="44444" y="836613"/>
                      </a:lnTo>
                      <a:lnTo>
                        <a:pt x="44444" y="780256"/>
                      </a:lnTo>
                      <a:lnTo>
                        <a:pt x="34656" y="766233"/>
                      </a:lnTo>
                      <a:lnTo>
                        <a:pt x="34656" y="755386"/>
                      </a:lnTo>
                      <a:lnTo>
                        <a:pt x="62169" y="755386"/>
                      </a:lnTo>
                      <a:lnTo>
                        <a:pt x="62169" y="723900"/>
                      </a:lnTo>
                      <a:lnTo>
                        <a:pt x="62962" y="723636"/>
                      </a:lnTo>
                      <a:lnTo>
                        <a:pt x="62962" y="714640"/>
                      </a:lnTo>
                      <a:lnTo>
                        <a:pt x="62962" y="712788"/>
                      </a:lnTo>
                      <a:lnTo>
                        <a:pt x="63227" y="710406"/>
                      </a:lnTo>
                      <a:lnTo>
                        <a:pt x="64020" y="707761"/>
                      </a:lnTo>
                      <a:lnTo>
                        <a:pt x="65343" y="705908"/>
                      </a:lnTo>
                      <a:lnTo>
                        <a:pt x="66930" y="704586"/>
                      </a:lnTo>
                      <a:lnTo>
                        <a:pt x="67724" y="702733"/>
                      </a:lnTo>
                      <a:lnTo>
                        <a:pt x="68782" y="700617"/>
                      </a:lnTo>
                      <a:lnTo>
                        <a:pt x="69311" y="698236"/>
                      </a:lnTo>
                      <a:lnTo>
                        <a:pt x="69840" y="695325"/>
                      </a:lnTo>
                      <a:lnTo>
                        <a:pt x="69047" y="694796"/>
                      </a:lnTo>
                      <a:lnTo>
                        <a:pt x="68782" y="694002"/>
                      </a:lnTo>
                      <a:lnTo>
                        <a:pt x="69047" y="693738"/>
                      </a:lnTo>
                      <a:lnTo>
                        <a:pt x="69311" y="693208"/>
                      </a:lnTo>
                      <a:lnTo>
                        <a:pt x="70105" y="692679"/>
                      </a:lnTo>
                      <a:lnTo>
                        <a:pt x="70105" y="691356"/>
                      </a:lnTo>
                      <a:lnTo>
                        <a:pt x="69576" y="691092"/>
                      </a:lnTo>
                      <a:lnTo>
                        <a:pt x="69576" y="690563"/>
                      </a:lnTo>
                      <a:lnTo>
                        <a:pt x="69576" y="690033"/>
                      </a:lnTo>
                      <a:lnTo>
                        <a:pt x="69840" y="689769"/>
                      </a:lnTo>
                      <a:lnTo>
                        <a:pt x="70105" y="689504"/>
                      </a:lnTo>
                      <a:lnTo>
                        <a:pt x="70634" y="689504"/>
                      </a:lnTo>
                      <a:lnTo>
                        <a:pt x="71163" y="689504"/>
                      </a:lnTo>
                      <a:lnTo>
                        <a:pt x="71428" y="689769"/>
                      </a:lnTo>
                      <a:lnTo>
                        <a:pt x="71692" y="690033"/>
                      </a:lnTo>
                      <a:lnTo>
                        <a:pt x="71692" y="690563"/>
                      </a:lnTo>
                      <a:lnTo>
                        <a:pt x="71428" y="691092"/>
                      </a:lnTo>
                      <a:lnTo>
                        <a:pt x="70899" y="691621"/>
                      </a:lnTo>
                      <a:lnTo>
                        <a:pt x="70899" y="692679"/>
                      </a:lnTo>
                      <a:lnTo>
                        <a:pt x="71428" y="692944"/>
                      </a:lnTo>
                      <a:lnTo>
                        <a:pt x="71957" y="693208"/>
                      </a:lnTo>
                      <a:lnTo>
                        <a:pt x="72221" y="693738"/>
                      </a:lnTo>
                      <a:lnTo>
                        <a:pt x="72486" y="694002"/>
                      </a:lnTo>
                      <a:lnTo>
                        <a:pt x="72221" y="694531"/>
                      </a:lnTo>
                      <a:lnTo>
                        <a:pt x="71957" y="694796"/>
                      </a:lnTo>
                      <a:lnTo>
                        <a:pt x="71163" y="695325"/>
                      </a:lnTo>
                      <a:lnTo>
                        <a:pt x="71692" y="698236"/>
                      </a:lnTo>
                      <a:lnTo>
                        <a:pt x="72486" y="700617"/>
                      </a:lnTo>
                      <a:lnTo>
                        <a:pt x="73280" y="702733"/>
                      </a:lnTo>
                      <a:lnTo>
                        <a:pt x="74073" y="704321"/>
                      </a:lnTo>
                      <a:lnTo>
                        <a:pt x="75660" y="705908"/>
                      </a:lnTo>
                      <a:lnTo>
                        <a:pt x="76983" y="707761"/>
                      </a:lnTo>
                      <a:lnTo>
                        <a:pt x="77777" y="709877"/>
                      </a:lnTo>
                      <a:lnTo>
                        <a:pt x="78041" y="712788"/>
                      </a:lnTo>
                      <a:lnTo>
                        <a:pt x="78041" y="714640"/>
                      </a:lnTo>
                      <a:lnTo>
                        <a:pt x="78041" y="715963"/>
                      </a:lnTo>
                      <a:lnTo>
                        <a:pt x="79100" y="715433"/>
                      </a:lnTo>
                      <a:lnTo>
                        <a:pt x="79629" y="712788"/>
                      </a:lnTo>
                      <a:lnTo>
                        <a:pt x="80422" y="705115"/>
                      </a:lnTo>
                      <a:lnTo>
                        <a:pt x="81216" y="700352"/>
                      </a:lnTo>
                      <a:lnTo>
                        <a:pt x="82274" y="694267"/>
                      </a:lnTo>
                      <a:lnTo>
                        <a:pt x="83861" y="687917"/>
                      </a:lnTo>
                      <a:lnTo>
                        <a:pt x="85978" y="680508"/>
                      </a:lnTo>
                      <a:lnTo>
                        <a:pt x="88888" y="673365"/>
                      </a:lnTo>
                      <a:lnTo>
                        <a:pt x="92062" y="665692"/>
                      </a:lnTo>
                      <a:lnTo>
                        <a:pt x="94443" y="661723"/>
                      </a:lnTo>
                      <a:lnTo>
                        <a:pt x="96560" y="658019"/>
                      </a:lnTo>
                      <a:lnTo>
                        <a:pt x="98941" y="654050"/>
                      </a:lnTo>
                      <a:lnTo>
                        <a:pt x="101586" y="650081"/>
                      </a:lnTo>
                      <a:lnTo>
                        <a:pt x="104231" y="646113"/>
                      </a:lnTo>
                      <a:lnTo>
                        <a:pt x="107406" y="642408"/>
                      </a:lnTo>
                      <a:lnTo>
                        <a:pt x="110845" y="638440"/>
                      </a:lnTo>
                      <a:lnTo>
                        <a:pt x="114284" y="635000"/>
                      </a:lnTo>
                      <a:lnTo>
                        <a:pt x="117988" y="631561"/>
                      </a:lnTo>
                      <a:lnTo>
                        <a:pt x="122221" y="628121"/>
                      </a:lnTo>
                      <a:lnTo>
                        <a:pt x="126718" y="624417"/>
                      </a:lnTo>
                      <a:lnTo>
                        <a:pt x="131215" y="621506"/>
                      </a:lnTo>
                      <a:lnTo>
                        <a:pt x="130686" y="620183"/>
                      </a:lnTo>
                      <a:lnTo>
                        <a:pt x="130422" y="618596"/>
                      </a:lnTo>
                      <a:lnTo>
                        <a:pt x="130686" y="617802"/>
                      </a:lnTo>
                      <a:lnTo>
                        <a:pt x="130951" y="616744"/>
                      </a:lnTo>
                      <a:lnTo>
                        <a:pt x="131215" y="615950"/>
                      </a:lnTo>
                      <a:lnTo>
                        <a:pt x="131744" y="615156"/>
                      </a:lnTo>
                      <a:lnTo>
                        <a:pt x="132538" y="614627"/>
                      </a:lnTo>
                      <a:lnTo>
                        <a:pt x="133332" y="614098"/>
                      </a:lnTo>
                      <a:lnTo>
                        <a:pt x="134125" y="613569"/>
                      </a:lnTo>
                      <a:lnTo>
                        <a:pt x="135183" y="613304"/>
                      </a:lnTo>
                      <a:lnTo>
                        <a:pt x="135183" y="577056"/>
                      </a:lnTo>
                      <a:lnTo>
                        <a:pt x="134654" y="574411"/>
                      </a:lnTo>
                      <a:lnTo>
                        <a:pt x="134654" y="572029"/>
                      </a:lnTo>
                      <a:lnTo>
                        <a:pt x="134919" y="568590"/>
                      </a:lnTo>
                      <a:lnTo>
                        <a:pt x="135448" y="565150"/>
                      </a:lnTo>
                      <a:lnTo>
                        <a:pt x="136506" y="562240"/>
                      </a:lnTo>
                      <a:lnTo>
                        <a:pt x="137564" y="559329"/>
                      </a:lnTo>
                      <a:lnTo>
                        <a:pt x="139152" y="556683"/>
                      </a:lnTo>
                      <a:lnTo>
                        <a:pt x="140739" y="554038"/>
                      </a:lnTo>
                      <a:lnTo>
                        <a:pt x="142591" y="551921"/>
                      </a:lnTo>
                      <a:lnTo>
                        <a:pt x="144707" y="550333"/>
                      </a:lnTo>
                      <a:lnTo>
                        <a:pt x="147088" y="545571"/>
                      </a:lnTo>
                      <a:lnTo>
                        <a:pt x="149469" y="540279"/>
                      </a:lnTo>
                      <a:lnTo>
                        <a:pt x="150792" y="537104"/>
                      </a:lnTo>
                      <a:lnTo>
                        <a:pt x="151585" y="533665"/>
                      </a:lnTo>
                      <a:lnTo>
                        <a:pt x="152379" y="530225"/>
                      </a:lnTo>
                      <a:lnTo>
                        <a:pt x="153173" y="526521"/>
                      </a:lnTo>
                      <a:lnTo>
                        <a:pt x="151850" y="525727"/>
                      </a:lnTo>
                      <a:lnTo>
                        <a:pt x="151056" y="524933"/>
                      </a:lnTo>
                      <a:lnTo>
                        <a:pt x="150527" y="524140"/>
                      </a:lnTo>
                      <a:lnTo>
                        <a:pt x="149998" y="523081"/>
                      </a:lnTo>
                      <a:lnTo>
                        <a:pt x="150527" y="521758"/>
                      </a:lnTo>
                      <a:lnTo>
                        <a:pt x="151321" y="520700"/>
                      </a:lnTo>
                      <a:lnTo>
                        <a:pt x="152379" y="519906"/>
                      </a:lnTo>
                      <a:lnTo>
                        <a:pt x="153702" y="519377"/>
                      </a:lnTo>
                      <a:lnTo>
                        <a:pt x="153702" y="515938"/>
                      </a:lnTo>
                      <a:lnTo>
                        <a:pt x="153173" y="515673"/>
                      </a:lnTo>
                      <a:lnTo>
                        <a:pt x="152643" y="514879"/>
                      </a:lnTo>
                      <a:lnTo>
                        <a:pt x="152114" y="514350"/>
                      </a:lnTo>
                      <a:lnTo>
                        <a:pt x="152114" y="513292"/>
                      </a:lnTo>
                      <a:lnTo>
                        <a:pt x="152379" y="512233"/>
                      </a:lnTo>
                      <a:lnTo>
                        <a:pt x="152908" y="511175"/>
                      </a:lnTo>
                      <a:lnTo>
                        <a:pt x="153702" y="510381"/>
                      </a:lnTo>
                      <a:lnTo>
                        <a:pt x="155024" y="510117"/>
                      </a:lnTo>
                      <a:lnTo>
                        <a:pt x="156083" y="510381"/>
                      </a:lnTo>
                      <a:lnTo>
                        <a:pt x="157141" y="511175"/>
                      </a:lnTo>
                      <a:lnTo>
                        <a:pt x="157670" y="512233"/>
                      </a:lnTo>
                      <a:lnTo>
                        <a:pt x="157934" y="513292"/>
                      </a:lnTo>
                      <a:lnTo>
                        <a:pt x="157670" y="514350"/>
                      </a:lnTo>
                      <a:lnTo>
                        <a:pt x="157405" y="515144"/>
                      </a:lnTo>
                      <a:lnTo>
                        <a:pt x="156612" y="515673"/>
                      </a:lnTo>
                      <a:lnTo>
                        <a:pt x="155818" y="516202"/>
                      </a:lnTo>
                      <a:lnTo>
                        <a:pt x="155818" y="519377"/>
                      </a:lnTo>
                      <a:lnTo>
                        <a:pt x="157405" y="519906"/>
                      </a:lnTo>
                      <a:lnTo>
                        <a:pt x="158728" y="520700"/>
                      </a:lnTo>
                      <a:lnTo>
                        <a:pt x="159522" y="521758"/>
                      </a:lnTo>
                      <a:lnTo>
                        <a:pt x="159786" y="523081"/>
                      </a:lnTo>
                      <a:lnTo>
                        <a:pt x="159522" y="524140"/>
                      </a:lnTo>
                      <a:lnTo>
                        <a:pt x="158728" y="525198"/>
                      </a:lnTo>
                      <a:lnTo>
                        <a:pt x="157670" y="526256"/>
                      </a:lnTo>
                      <a:lnTo>
                        <a:pt x="156612" y="526786"/>
                      </a:lnTo>
                      <a:lnTo>
                        <a:pt x="157141" y="530225"/>
                      </a:lnTo>
                      <a:lnTo>
                        <a:pt x="157934" y="533665"/>
                      </a:lnTo>
                      <a:lnTo>
                        <a:pt x="158728" y="536840"/>
                      </a:lnTo>
                      <a:lnTo>
                        <a:pt x="159786" y="539750"/>
                      </a:lnTo>
                      <a:lnTo>
                        <a:pt x="161903" y="545306"/>
                      </a:lnTo>
                      <a:lnTo>
                        <a:pt x="164284" y="549804"/>
                      </a:lnTo>
                      <a:lnTo>
                        <a:pt x="166664" y="551656"/>
                      </a:lnTo>
                      <a:lnTo>
                        <a:pt x="168781" y="553508"/>
                      </a:lnTo>
                      <a:lnTo>
                        <a:pt x="170633" y="556154"/>
                      </a:lnTo>
                      <a:lnTo>
                        <a:pt x="172220" y="558800"/>
                      </a:lnTo>
                      <a:lnTo>
                        <a:pt x="173278" y="561711"/>
                      </a:lnTo>
                      <a:lnTo>
                        <a:pt x="174336" y="564886"/>
                      </a:lnTo>
                      <a:lnTo>
                        <a:pt x="174865" y="568590"/>
                      </a:lnTo>
                      <a:lnTo>
                        <a:pt x="175130" y="572029"/>
                      </a:lnTo>
                      <a:lnTo>
                        <a:pt x="174865" y="574411"/>
                      </a:lnTo>
                      <a:lnTo>
                        <a:pt x="174601" y="577056"/>
                      </a:lnTo>
                      <a:lnTo>
                        <a:pt x="174601" y="613304"/>
                      </a:lnTo>
                      <a:lnTo>
                        <a:pt x="175659" y="613569"/>
                      </a:lnTo>
                      <a:lnTo>
                        <a:pt x="176453" y="614098"/>
                      </a:lnTo>
                      <a:lnTo>
                        <a:pt x="177246" y="614627"/>
                      </a:lnTo>
                      <a:lnTo>
                        <a:pt x="177775" y="615156"/>
                      </a:lnTo>
                      <a:lnTo>
                        <a:pt x="178304" y="615950"/>
                      </a:lnTo>
                      <a:lnTo>
                        <a:pt x="179098" y="616744"/>
                      </a:lnTo>
                      <a:lnTo>
                        <a:pt x="179363" y="617802"/>
                      </a:lnTo>
                      <a:lnTo>
                        <a:pt x="179363" y="618596"/>
                      </a:lnTo>
                      <a:lnTo>
                        <a:pt x="179363" y="620183"/>
                      </a:lnTo>
                      <a:lnTo>
                        <a:pt x="178569" y="621506"/>
                      </a:lnTo>
                      <a:lnTo>
                        <a:pt x="183331" y="624417"/>
                      </a:lnTo>
                      <a:lnTo>
                        <a:pt x="187564" y="628121"/>
                      </a:lnTo>
                      <a:lnTo>
                        <a:pt x="191532" y="631561"/>
                      </a:lnTo>
                      <a:lnTo>
                        <a:pt x="195500" y="635000"/>
                      </a:lnTo>
                      <a:lnTo>
                        <a:pt x="199204" y="638440"/>
                      </a:lnTo>
                      <a:lnTo>
                        <a:pt x="202378" y="642408"/>
                      </a:lnTo>
                      <a:lnTo>
                        <a:pt x="205288" y="646113"/>
                      </a:lnTo>
                      <a:lnTo>
                        <a:pt x="208463" y="650081"/>
                      </a:lnTo>
                      <a:lnTo>
                        <a:pt x="211108" y="654050"/>
                      </a:lnTo>
                      <a:lnTo>
                        <a:pt x="213489" y="658019"/>
                      </a:lnTo>
                      <a:lnTo>
                        <a:pt x="215605" y="661723"/>
                      </a:lnTo>
                      <a:lnTo>
                        <a:pt x="217457" y="665692"/>
                      </a:lnTo>
                      <a:lnTo>
                        <a:pt x="220896" y="673365"/>
                      </a:lnTo>
                      <a:lnTo>
                        <a:pt x="223806" y="680508"/>
                      </a:lnTo>
                      <a:lnTo>
                        <a:pt x="225923" y="687917"/>
                      </a:lnTo>
                      <a:lnTo>
                        <a:pt x="227775" y="694267"/>
                      </a:lnTo>
                      <a:lnTo>
                        <a:pt x="228833" y="700352"/>
                      </a:lnTo>
                      <a:lnTo>
                        <a:pt x="229626" y="705115"/>
                      </a:lnTo>
                      <a:lnTo>
                        <a:pt x="230420" y="712788"/>
                      </a:lnTo>
                      <a:lnTo>
                        <a:pt x="230420" y="715433"/>
                      </a:lnTo>
                      <a:lnTo>
                        <a:pt x="231743" y="715963"/>
                      </a:lnTo>
                      <a:lnTo>
                        <a:pt x="231743" y="714640"/>
                      </a:lnTo>
                      <a:lnTo>
                        <a:pt x="231478" y="712788"/>
                      </a:lnTo>
                      <a:lnTo>
                        <a:pt x="231743" y="710406"/>
                      </a:lnTo>
                      <a:lnTo>
                        <a:pt x="232536" y="707761"/>
                      </a:lnTo>
                      <a:lnTo>
                        <a:pt x="233859" y="705908"/>
                      </a:lnTo>
                      <a:lnTo>
                        <a:pt x="235182" y="704586"/>
                      </a:lnTo>
                      <a:lnTo>
                        <a:pt x="236505" y="702733"/>
                      </a:lnTo>
                      <a:lnTo>
                        <a:pt x="237298" y="700617"/>
                      </a:lnTo>
                      <a:lnTo>
                        <a:pt x="238092" y="698236"/>
                      </a:lnTo>
                      <a:lnTo>
                        <a:pt x="238621" y="695325"/>
                      </a:lnTo>
                      <a:lnTo>
                        <a:pt x="237827" y="694796"/>
                      </a:lnTo>
                      <a:lnTo>
                        <a:pt x="237563" y="694002"/>
                      </a:lnTo>
                      <a:lnTo>
                        <a:pt x="237563" y="693738"/>
                      </a:lnTo>
                      <a:lnTo>
                        <a:pt x="237827" y="693208"/>
                      </a:lnTo>
                      <a:lnTo>
                        <a:pt x="238886" y="692679"/>
                      </a:lnTo>
                      <a:lnTo>
                        <a:pt x="238886" y="691356"/>
                      </a:lnTo>
                      <a:lnTo>
                        <a:pt x="238356" y="691092"/>
                      </a:lnTo>
                      <a:lnTo>
                        <a:pt x="238092" y="690563"/>
                      </a:lnTo>
                      <a:lnTo>
                        <a:pt x="238356" y="690033"/>
                      </a:lnTo>
                      <a:lnTo>
                        <a:pt x="238621" y="689769"/>
                      </a:lnTo>
                      <a:lnTo>
                        <a:pt x="238886" y="689504"/>
                      </a:lnTo>
                      <a:lnTo>
                        <a:pt x="239415" y="689504"/>
                      </a:lnTo>
                      <a:lnTo>
                        <a:pt x="239679" y="689504"/>
                      </a:lnTo>
                      <a:lnTo>
                        <a:pt x="240208" y="689769"/>
                      </a:lnTo>
                      <a:lnTo>
                        <a:pt x="240208" y="690033"/>
                      </a:lnTo>
                      <a:lnTo>
                        <a:pt x="240473" y="690563"/>
                      </a:lnTo>
                      <a:lnTo>
                        <a:pt x="240208" y="691092"/>
                      </a:lnTo>
                      <a:lnTo>
                        <a:pt x="239679" y="691621"/>
                      </a:lnTo>
                      <a:lnTo>
                        <a:pt x="239679" y="692679"/>
                      </a:lnTo>
                      <a:lnTo>
                        <a:pt x="240208" y="692944"/>
                      </a:lnTo>
                      <a:lnTo>
                        <a:pt x="240737" y="693208"/>
                      </a:lnTo>
                      <a:lnTo>
                        <a:pt x="241002" y="693738"/>
                      </a:lnTo>
                      <a:lnTo>
                        <a:pt x="241002" y="694002"/>
                      </a:lnTo>
                      <a:lnTo>
                        <a:pt x="241002" y="694531"/>
                      </a:lnTo>
                      <a:lnTo>
                        <a:pt x="240737" y="694796"/>
                      </a:lnTo>
                      <a:lnTo>
                        <a:pt x="239944" y="695325"/>
                      </a:lnTo>
                      <a:lnTo>
                        <a:pt x="240473" y="698236"/>
                      </a:lnTo>
                      <a:lnTo>
                        <a:pt x="241002" y="700617"/>
                      </a:lnTo>
                      <a:lnTo>
                        <a:pt x="242060" y="702733"/>
                      </a:lnTo>
                      <a:lnTo>
                        <a:pt x="242854" y="704321"/>
                      </a:lnTo>
                      <a:lnTo>
                        <a:pt x="244441" y="705908"/>
                      </a:lnTo>
                      <a:lnTo>
                        <a:pt x="245764" y="707761"/>
                      </a:lnTo>
                      <a:lnTo>
                        <a:pt x="246557" y="709877"/>
                      </a:lnTo>
                      <a:lnTo>
                        <a:pt x="246822" y="712788"/>
                      </a:lnTo>
                      <a:lnTo>
                        <a:pt x="246557" y="714640"/>
                      </a:lnTo>
                      <a:lnTo>
                        <a:pt x="246557" y="723636"/>
                      </a:lnTo>
                      <a:lnTo>
                        <a:pt x="247351" y="723900"/>
                      </a:lnTo>
                      <a:lnTo>
                        <a:pt x="247351" y="755386"/>
                      </a:lnTo>
                      <a:lnTo>
                        <a:pt x="274864" y="755386"/>
                      </a:lnTo>
                      <a:lnTo>
                        <a:pt x="274864" y="766233"/>
                      </a:lnTo>
                      <a:lnTo>
                        <a:pt x="265340" y="780256"/>
                      </a:lnTo>
                      <a:lnTo>
                        <a:pt x="265340" y="836613"/>
                      </a:lnTo>
                      <a:lnTo>
                        <a:pt x="269044" y="846931"/>
                      </a:lnTo>
                      <a:lnTo>
                        <a:pt x="272747" y="853017"/>
                      </a:lnTo>
                      <a:lnTo>
                        <a:pt x="276451" y="856721"/>
                      </a:lnTo>
                      <a:lnTo>
                        <a:pt x="276980" y="869156"/>
                      </a:lnTo>
                      <a:lnTo>
                        <a:pt x="281742" y="873654"/>
                      </a:lnTo>
                      <a:lnTo>
                        <a:pt x="281742" y="926836"/>
                      </a:lnTo>
                      <a:lnTo>
                        <a:pt x="309784" y="926836"/>
                      </a:lnTo>
                      <a:lnTo>
                        <a:pt x="294176" y="955146"/>
                      </a:lnTo>
                      <a:lnTo>
                        <a:pt x="294176" y="970492"/>
                      </a:lnTo>
                      <a:lnTo>
                        <a:pt x="329116" y="970492"/>
                      </a:lnTo>
                      <a:lnTo>
                        <a:pt x="329116" y="993775"/>
                      </a:lnTo>
                      <a:lnTo>
                        <a:pt x="426271" y="993775"/>
                      </a:lnTo>
                      <a:lnTo>
                        <a:pt x="426271" y="970492"/>
                      </a:lnTo>
                      <a:lnTo>
                        <a:pt x="498781" y="970492"/>
                      </a:lnTo>
                      <a:lnTo>
                        <a:pt x="498781" y="1003300"/>
                      </a:lnTo>
                      <a:lnTo>
                        <a:pt x="524884" y="1003300"/>
                      </a:lnTo>
                      <a:lnTo>
                        <a:pt x="524884" y="970492"/>
                      </a:lnTo>
                      <a:lnTo>
                        <a:pt x="608721" y="970492"/>
                      </a:lnTo>
                      <a:lnTo>
                        <a:pt x="597610" y="954881"/>
                      </a:lnTo>
                      <a:lnTo>
                        <a:pt x="616129" y="954881"/>
                      </a:lnTo>
                      <a:lnTo>
                        <a:pt x="616129" y="856721"/>
                      </a:lnTo>
                      <a:lnTo>
                        <a:pt x="615864" y="856721"/>
                      </a:lnTo>
                      <a:lnTo>
                        <a:pt x="615864" y="844815"/>
                      </a:lnTo>
                      <a:lnTo>
                        <a:pt x="612425" y="839788"/>
                      </a:lnTo>
                      <a:lnTo>
                        <a:pt x="612425" y="835554"/>
                      </a:lnTo>
                      <a:lnTo>
                        <a:pt x="622742" y="835554"/>
                      </a:lnTo>
                      <a:lnTo>
                        <a:pt x="622742" y="824442"/>
                      </a:lnTo>
                      <a:lnTo>
                        <a:pt x="623007" y="824177"/>
                      </a:lnTo>
                      <a:lnTo>
                        <a:pt x="623007" y="820738"/>
                      </a:lnTo>
                      <a:lnTo>
                        <a:pt x="622742" y="819944"/>
                      </a:lnTo>
                      <a:lnTo>
                        <a:pt x="623007" y="819150"/>
                      </a:lnTo>
                      <a:lnTo>
                        <a:pt x="623271" y="818356"/>
                      </a:lnTo>
                      <a:lnTo>
                        <a:pt x="623800" y="817563"/>
                      </a:lnTo>
                      <a:lnTo>
                        <a:pt x="624330" y="817033"/>
                      </a:lnTo>
                      <a:lnTo>
                        <a:pt x="624859" y="815711"/>
                      </a:lnTo>
                      <a:lnTo>
                        <a:pt x="625388" y="813858"/>
                      </a:lnTo>
                      <a:lnTo>
                        <a:pt x="625123" y="813594"/>
                      </a:lnTo>
                      <a:lnTo>
                        <a:pt x="624859" y="813329"/>
                      </a:lnTo>
                      <a:lnTo>
                        <a:pt x="625123" y="813065"/>
                      </a:lnTo>
                      <a:lnTo>
                        <a:pt x="625388" y="813065"/>
                      </a:lnTo>
                      <a:lnTo>
                        <a:pt x="625388" y="812536"/>
                      </a:lnTo>
                      <a:lnTo>
                        <a:pt x="625123" y="812006"/>
                      </a:lnTo>
                      <a:lnTo>
                        <a:pt x="625388" y="811742"/>
                      </a:lnTo>
                      <a:lnTo>
                        <a:pt x="625652" y="811742"/>
                      </a:lnTo>
                      <a:lnTo>
                        <a:pt x="625917" y="811742"/>
                      </a:lnTo>
                      <a:lnTo>
                        <a:pt x="625917" y="812006"/>
                      </a:lnTo>
                      <a:lnTo>
                        <a:pt x="625917" y="812271"/>
                      </a:lnTo>
                      <a:lnTo>
                        <a:pt x="625652" y="812536"/>
                      </a:lnTo>
                      <a:lnTo>
                        <a:pt x="625652" y="813065"/>
                      </a:lnTo>
                      <a:lnTo>
                        <a:pt x="626181" y="813065"/>
                      </a:lnTo>
                      <a:lnTo>
                        <a:pt x="626181" y="813329"/>
                      </a:lnTo>
                      <a:lnTo>
                        <a:pt x="626181" y="813594"/>
                      </a:lnTo>
                      <a:lnTo>
                        <a:pt x="625917" y="813858"/>
                      </a:lnTo>
                      <a:lnTo>
                        <a:pt x="626181" y="815711"/>
                      </a:lnTo>
                      <a:lnTo>
                        <a:pt x="626975" y="817033"/>
                      </a:lnTo>
                      <a:lnTo>
                        <a:pt x="627504" y="817563"/>
                      </a:lnTo>
                      <a:lnTo>
                        <a:pt x="628033" y="818356"/>
                      </a:lnTo>
                      <a:lnTo>
                        <a:pt x="628298" y="819150"/>
                      </a:lnTo>
                      <a:lnTo>
                        <a:pt x="628298" y="819944"/>
                      </a:lnTo>
                      <a:lnTo>
                        <a:pt x="628298" y="820738"/>
                      </a:lnTo>
                      <a:lnTo>
                        <a:pt x="628298" y="821267"/>
                      </a:lnTo>
                      <a:lnTo>
                        <a:pt x="628827" y="821002"/>
                      </a:lnTo>
                      <a:lnTo>
                        <a:pt x="628827" y="819944"/>
                      </a:lnTo>
                      <a:lnTo>
                        <a:pt x="629091" y="817298"/>
                      </a:lnTo>
                      <a:lnTo>
                        <a:pt x="629885" y="813329"/>
                      </a:lnTo>
                      <a:lnTo>
                        <a:pt x="631208" y="808302"/>
                      </a:lnTo>
                      <a:lnTo>
                        <a:pt x="632266" y="805656"/>
                      </a:lnTo>
                      <a:lnTo>
                        <a:pt x="633589" y="803011"/>
                      </a:lnTo>
                      <a:lnTo>
                        <a:pt x="635176" y="800100"/>
                      </a:lnTo>
                      <a:lnTo>
                        <a:pt x="637028" y="797190"/>
                      </a:lnTo>
                      <a:lnTo>
                        <a:pt x="639144" y="794279"/>
                      </a:lnTo>
                      <a:lnTo>
                        <a:pt x="641525" y="791633"/>
                      </a:lnTo>
                      <a:lnTo>
                        <a:pt x="644435" y="789252"/>
                      </a:lnTo>
                      <a:lnTo>
                        <a:pt x="647874" y="786871"/>
                      </a:lnTo>
                      <a:lnTo>
                        <a:pt x="647345" y="785813"/>
                      </a:lnTo>
                      <a:lnTo>
                        <a:pt x="647874" y="785019"/>
                      </a:lnTo>
                      <a:lnTo>
                        <a:pt x="648139" y="784490"/>
                      </a:lnTo>
                      <a:lnTo>
                        <a:pt x="648668" y="783961"/>
                      </a:lnTo>
                      <a:lnTo>
                        <a:pt x="649461" y="783961"/>
                      </a:lnTo>
                      <a:lnTo>
                        <a:pt x="649461" y="783167"/>
                      </a:lnTo>
                      <a:lnTo>
                        <a:pt x="650255" y="783167"/>
                      </a:lnTo>
                      <a:lnTo>
                        <a:pt x="651313" y="781315"/>
                      </a:lnTo>
                      <a:lnTo>
                        <a:pt x="652901" y="779463"/>
                      </a:lnTo>
                      <a:lnTo>
                        <a:pt x="653694" y="777875"/>
                      </a:lnTo>
                      <a:lnTo>
                        <a:pt x="654488" y="775758"/>
                      </a:lnTo>
                      <a:lnTo>
                        <a:pt x="655281" y="773642"/>
                      </a:lnTo>
                      <a:lnTo>
                        <a:pt x="655811" y="770996"/>
                      </a:lnTo>
                      <a:lnTo>
                        <a:pt x="655017" y="770467"/>
                      </a:lnTo>
                      <a:lnTo>
                        <a:pt x="654752" y="769673"/>
                      </a:lnTo>
                      <a:lnTo>
                        <a:pt x="654752" y="769408"/>
                      </a:lnTo>
                      <a:lnTo>
                        <a:pt x="655017" y="768879"/>
                      </a:lnTo>
                      <a:lnTo>
                        <a:pt x="656075" y="768350"/>
                      </a:lnTo>
                      <a:lnTo>
                        <a:pt x="656075" y="767292"/>
                      </a:lnTo>
                      <a:lnTo>
                        <a:pt x="655546" y="766498"/>
                      </a:lnTo>
                      <a:lnTo>
                        <a:pt x="655281" y="765969"/>
                      </a:lnTo>
                      <a:lnTo>
                        <a:pt x="655546" y="765440"/>
                      </a:lnTo>
                      <a:lnTo>
                        <a:pt x="655546" y="765175"/>
                      </a:lnTo>
                      <a:lnTo>
                        <a:pt x="656075" y="764911"/>
                      </a:lnTo>
                      <a:lnTo>
                        <a:pt x="656340" y="764911"/>
                      </a:lnTo>
                      <a:lnTo>
                        <a:pt x="656869" y="764911"/>
                      </a:lnTo>
                      <a:lnTo>
                        <a:pt x="657133" y="765175"/>
                      </a:lnTo>
                      <a:lnTo>
                        <a:pt x="657398" y="765440"/>
                      </a:lnTo>
                      <a:lnTo>
                        <a:pt x="657398" y="765969"/>
                      </a:lnTo>
                      <a:lnTo>
                        <a:pt x="657133" y="766498"/>
                      </a:lnTo>
                      <a:lnTo>
                        <a:pt x="656604" y="767292"/>
                      </a:lnTo>
                      <a:lnTo>
                        <a:pt x="656604" y="768350"/>
                      </a:lnTo>
                      <a:lnTo>
                        <a:pt x="657398" y="768615"/>
                      </a:lnTo>
                      <a:lnTo>
                        <a:pt x="657662" y="768879"/>
                      </a:lnTo>
                      <a:lnTo>
                        <a:pt x="657927" y="769408"/>
                      </a:lnTo>
                      <a:lnTo>
                        <a:pt x="658191" y="769673"/>
                      </a:lnTo>
                      <a:lnTo>
                        <a:pt x="657927" y="770202"/>
                      </a:lnTo>
                      <a:lnTo>
                        <a:pt x="657927" y="770467"/>
                      </a:lnTo>
                      <a:lnTo>
                        <a:pt x="656869" y="770996"/>
                      </a:lnTo>
                      <a:lnTo>
                        <a:pt x="657398" y="773642"/>
                      </a:lnTo>
                      <a:lnTo>
                        <a:pt x="658191" y="775758"/>
                      </a:lnTo>
                      <a:lnTo>
                        <a:pt x="658985" y="777611"/>
                      </a:lnTo>
                      <a:lnTo>
                        <a:pt x="659779" y="779463"/>
                      </a:lnTo>
                      <a:lnTo>
                        <a:pt x="660572" y="779992"/>
                      </a:lnTo>
                      <a:lnTo>
                        <a:pt x="661366" y="781050"/>
                      </a:lnTo>
                      <a:lnTo>
                        <a:pt x="662953" y="783167"/>
                      </a:lnTo>
                      <a:lnTo>
                        <a:pt x="663747" y="783167"/>
                      </a:lnTo>
                      <a:lnTo>
                        <a:pt x="663747" y="783961"/>
                      </a:lnTo>
                      <a:lnTo>
                        <a:pt x="664541" y="783961"/>
                      </a:lnTo>
                      <a:lnTo>
                        <a:pt x="665070" y="784490"/>
                      </a:lnTo>
                      <a:lnTo>
                        <a:pt x="665334" y="785019"/>
                      </a:lnTo>
                      <a:lnTo>
                        <a:pt x="665334" y="785813"/>
                      </a:lnTo>
                      <a:lnTo>
                        <a:pt x="665070" y="786871"/>
                      </a:lnTo>
                      <a:lnTo>
                        <a:pt x="668509" y="789252"/>
                      </a:lnTo>
                      <a:lnTo>
                        <a:pt x="671154" y="791633"/>
                      </a:lnTo>
                      <a:lnTo>
                        <a:pt x="673800" y="794279"/>
                      </a:lnTo>
                      <a:lnTo>
                        <a:pt x="676181" y="797190"/>
                      </a:lnTo>
                      <a:lnTo>
                        <a:pt x="678032" y="800100"/>
                      </a:lnTo>
                      <a:lnTo>
                        <a:pt x="679355" y="803011"/>
                      </a:lnTo>
                      <a:lnTo>
                        <a:pt x="680678" y="805656"/>
                      </a:lnTo>
                      <a:lnTo>
                        <a:pt x="681736" y="808302"/>
                      </a:lnTo>
                      <a:lnTo>
                        <a:pt x="683059" y="813329"/>
                      </a:lnTo>
                      <a:lnTo>
                        <a:pt x="683852" y="817298"/>
                      </a:lnTo>
                      <a:lnTo>
                        <a:pt x="684117" y="819944"/>
                      </a:lnTo>
                      <a:lnTo>
                        <a:pt x="684117" y="821002"/>
                      </a:lnTo>
                      <a:lnTo>
                        <a:pt x="684382" y="821267"/>
                      </a:lnTo>
                      <a:lnTo>
                        <a:pt x="684382" y="820738"/>
                      </a:lnTo>
                      <a:lnTo>
                        <a:pt x="684382" y="819944"/>
                      </a:lnTo>
                      <a:lnTo>
                        <a:pt x="684646" y="819150"/>
                      </a:lnTo>
                      <a:lnTo>
                        <a:pt x="684911" y="818356"/>
                      </a:lnTo>
                      <a:lnTo>
                        <a:pt x="685175" y="817563"/>
                      </a:lnTo>
                      <a:lnTo>
                        <a:pt x="685704" y="817033"/>
                      </a:lnTo>
                      <a:lnTo>
                        <a:pt x="686498" y="815711"/>
                      </a:lnTo>
                      <a:lnTo>
                        <a:pt x="687027" y="813858"/>
                      </a:lnTo>
                      <a:lnTo>
                        <a:pt x="686762" y="813594"/>
                      </a:lnTo>
                      <a:lnTo>
                        <a:pt x="686498" y="813329"/>
                      </a:lnTo>
                      <a:lnTo>
                        <a:pt x="686762" y="813065"/>
                      </a:lnTo>
                      <a:lnTo>
                        <a:pt x="687027" y="813065"/>
                      </a:lnTo>
                      <a:lnTo>
                        <a:pt x="687027" y="812536"/>
                      </a:lnTo>
                      <a:lnTo>
                        <a:pt x="686762" y="812006"/>
                      </a:lnTo>
                      <a:lnTo>
                        <a:pt x="687027" y="811742"/>
                      </a:lnTo>
                      <a:lnTo>
                        <a:pt x="687292" y="811742"/>
                      </a:lnTo>
                      <a:lnTo>
                        <a:pt x="687556" y="811742"/>
                      </a:lnTo>
                      <a:lnTo>
                        <a:pt x="687556" y="812006"/>
                      </a:lnTo>
                      <a:lnTo>
                        <a:pt x="687556" y="812271"/>
                      </a:lnTo>
                      <a:lnTo>
                        <a:pt x="687292" y="812536"/>
                      </a:lnTo>
                      <a:lnTo>
                        <a:pt x="687292" y="813065"/>
                      </a:lnTo>
                      <a:lnTo>
                        <a:pt x="687821" y="813065"/>
                      </a:lnTo>
                      <a:lnTo>
                        <a:pt x="687821" y="813329"/>
                      </a:lnTo>
                      <a:lnTo>
                        <a:pt x="687821" y="813594"/>
                      </a:lnTo>
                      <a:lnTo>
                        <a:pt x="687292" y="813858"/>
                      </a:lnTo>
                      <a:lnTo>
                        <a:pt x="687821" y="815711"/>
                      </a:lnTo>
                      <a:lnTo>
                        <a:pt x="688350" y="817033"/>
                      </a:lnTo>
                      <a:lnTo>
                        <a:pt x="689143" y="817563"/>
                      </a:lnTo>
                      <a:lnTo>
                        <a:pt x="689408" y="818356"/>
                      </a:lnTo>
                      <a:lnTo>
                        <a:pt x="689937" y="819150"/>
                      </a:lnTo>
                      <a:lnTo>
                        <a:pt x="689937" y="819944"/>
                      </a:lnTo>
                      <a:lnTo>
                        <a:pt x="689937" y="820738"/>
                      </a:lnTo>
                      <a:lnTo>
                        <a:pt x="689937" y="824177"/>
                      </a:lnTo>
                      <a:lnTo>
                        <a:pt x="690466" y="824442"/>
                      </a:lnTo>
                      <a:lnTo>
                        <a:pt x="690466" y="835554"/>
                      </a:lnTo>
                      <a:lnTo>
                        <a:pt x="700254" y="835554"/>
                      </a:lnTo>
                      <a:lnTo>
                        <a:pt x="700254" y="839788"/>
                      </a:lnTo>
                      <a:lnTo>
                        <a:pt x="696815" y="844815"/>
                      </a:lnTo>
                      <a:lnTo>
                        <a:pt x="696815" y="856721"/>
                      </a:lnTo>
                      <a:lnTo>
                        <a:pt x="696551" y="856721"/>
                      </a:lnTo>
                      <a:lnTo>
                        <a:pt x="696551" y="951177"/>
                      </a:lnTo>
                      <a:lnTo>
                        <a:pt x="742053" y="951177"/>
                      </a:lnTo>
                      <a:lnTo>
                        <a:pt x="817184" y="917046"/>
                      </a:lnTo>
                      <a:lnTo>
                        <a:pt x="817184" y="707231"/>
                      </a:lnTo>
                      <a:lnTo>
                        <a:pt x="816390" y="706438"/>
                      </a:lnTo>
                      <a:lnTo>
                        <a:pt x="815597" y="705644"/>
                      </a:lnTo>
                      <a:lnTo>
                        <a:pt x="815067" y="704586"/>
                      </a:lnTo>
                      <a:lnTo>
                        <a:pt x="815067" y="703527"/>
                      </a:lnTo>
                      <a:lnTo>
                        <a:pt x="815067" y="702204"/>
                      </a:lnTo>
                      <a:lnTo>
                        <a:pt x="815597" y="701146"/>
                      </a:lnTo>
                      <a:lnTo>
                        <a:pt x="816390" y="700352"/>
                      </a:lnTo>
                      <a:lnTo>
                        <a:pt x="817184" y="699558"/>
                      </a:lnTo>
                      <a:lnTo>
                        <a:pt x="817184" y="538427"/>
                      </a:lnTo>
                      <a:lnTo>
                        <a:pt x="806337" y="524669"/>
                      </a:lnTo>
                      <a:lnTo>
                        <a:pt x="829617" y="524669"/>
                      </a:lnTo>
                      <a:lnTo>
                        <a:pt x="829617" y="391054"/>
                      </a:lnTo>
                      <a:lnTo>
                        <a:pt x="827766" y="391054"/>
                      </a:lnTo>
                      <a:lnTo>
                        <a:pt x="827766" y="381794"/>
                      </a:lnTo>
                      <a:lnTo>
                        <a:pt x="836231" y="381794"/>
                      </a:lnTo>
                      <a:lnTo>
                        <a:pt x="836231" y="374650"/>
                      </a:lnTo>
                      <a:lnTo>
                        <a:pt x="836231" y="366183"/>
                      </a:lnTo>
                      <a:lnTo>
                        <a:pt x="836231" y="363802"/>
                      </a:lnTo>
                      <a:lnTo>
                        <a:pt x="836231" y="363273"/>
                      </a:lnTo>
                      <a:lnTo>
                        <a:pt x="836496" y="361950"/>
                      </a:lnTo>
                      <a:lnTo>
                        <a:pt x="837289" y="360892"/>
                      </a:lnTo>
                      <a:lnTo>
                        <a:pt x="837554" y="359833"/>
                      </a:lnTo>
                      <a:lnTo>
                        <a:pt x="837818" y="358510"/>
                      </a:lnTo>
                      <a:lnTo>
                        <a:pt x="837554" y="357981"/>
                      </a:lnTo>
                      <a:lnTo>
                        <a:pt x="837818" y="357717"/>
                      </a:lnTo>
                      <a:lnTo>
                        <a:pt x="837818" y="357188"/>
                      </a:lnTo>
                      <a:lnTo>
                        <a:pt x="837818" y="356923"/>
                      </a:lnTo>
                      <a:lnTo>
                        <a:pt x="838083" y="356658"/>
                      </a:lnTo>
                      <a:lnTo>
                        <a:pt x="838348" y="356923"/>
                      </a:lnTo>
                      <a:lnTo>
                        <a:pt x="838083" y="357452"/>
                      </a:lnTo>
                      <a:lnTo>
                        <a:pt x="838083" y="357717"/>
                      </a:lnTo>
                      <a:lnTo>
                        <a:pt x="838348" y="357717"/>
                      </a:lnTo>
                      <a:lnTo>
                        <a:pt x="838348" y="357981"/>
                      </a:lnTo>
                      <a:lnTo>
                        <a:pt x="838083" y="358510"/>
                      </a:lnTo>
                      <a:lnTo>
                        <a:pt x="838348" y="359833"/>
                      </a:lnTo>
                      <a:lnTo>
                        <a:pt x="838877" y="360892"/>
                      </a:lnTo>
                      <a:lnTo>
                        <a:pt x="839670" y="361685"/>
                      </a:lnTo>
                      <a:lnTo>
                        <a:pt x="839935" y="363273"/>
                      </a:lnTo>
                      <a:lnTo>
                        <a:pt x="839670" y="363802"/>
                      </a:lnTo>
                      <a:lnTo>
                        <a:pt x="839670" y="364067"/>
                      </a:lnTo>
                      <a:lnTo>
                        <a:pt x="839935" y="363802"/>
                      </a:lnTo>
                      <a:lnTo>
                        <a:pt x="840199" y="361156"/>
                      </a:lnTo>
                      <a:lnTo>
                        <a:pt x="840728" y="357981"/>
                      </a:lnTo>
                      <a:lnTo>
                        <a:pt x="841522" y="354013"/>
                      </a:lnTo>
                      <a:lnTo>
                        <a:pt x="843109" y="350044"/>
                      </a:lnTo>
                      <a:lnTo>
                        <a:pt x="843903" y="347927"/>
                      </a:lnTo>
                      <a:lnTo>
                        <a:pt x="845226" y="345546"/>
                      </a:lnTo>
                      <a:lnTo>
                        <a:pt x="846813" y="343429"/>
                      </a:lnTo>
                      <a:lnTo>
                        <a:pt x="848400" y="341313"/>
                      </a:lnTo>
                      <a:lnTo>
                        <a:pt x="850252" y="339196"/>
                      </a:lnTo>
                      <a:lnTo>
                        <a:pt x="852368" y="337608"/>
                      </a:lnTo>
                      <a:lnTo>
                        <a:pt x="852104" y="336815"/>
                      </a:lnTo>
                      <a:lnTo>
                        <a:pt x="852368" y="335756"/>
                      </a:lnTo>
                      <a:lnTo>
                        <a:pt x="852633" y="335492"/>
                      </a:lnTo>
                      <a:lnTo>
                        <a:pt x="853162" y="335227"/>
                      </a:lnTo>
                      <a:lnTo>
                        <a:pt x="853162" y="334169"/>
                      </a:lnTo>
                      <a:lnTo>
                        <a:pt x="853162" y="332581"/>
                      </a:lnTo>
                      <a:lnTo>
                        <a:pt x="853691" y="330729"/>
                      </a:lnTo>
                      <a:lnTo>
                        <a:pt x="854485" y="329406"/>
                      </a:lnTo>
                      <a:lnTo>
                        <a:pt x="855543" y="328348"/>
                      </a:lnTo>
                      <a:lnTo>
                        <a:pt x="856601" y="325173"/>
                      </a:lnTo>
                      <a:lnTo>
                        <a:pt x="856866" y="323585"/>
                      </a:lnTo>
                      <a:lnTo>
                        <a:pt x="857395" y="321469"/>
                      </a:lnTo>
                      <a:lnTo>
                        <a:pt x="856866" y="321204"/>
                      </a:lnTo>
                      <a:lnTo>
                        <a:pt x="856601" y="320675"/>
                      </a:lnTo>
                      <a:lnTo>
                        <a:pt x="856866" y="319881"/>
                      </a:lnTo>
                      <a:lnTo>
                        <a:pt x="857395" y="319617"/>
                      </a:lnTo>
                      <a:lnTo>
                        <a:pt x="857395" y="318558"/>
                      </a:lnTo>
                      <a:lnTo>
                        <a:pt x="857130" y="318294"/>
                      </a:lnTo>
                      <a:lnTo>
                        <a:pt x="857130" y="317765"/>
                      </a:lnTo>
                      <a:lnTo>
                        <a:pt x="857395" y="317235"/>
                      </a:lnTo>
                      <a:lnTo>
                        <a:pt x="857659" y="316971"/>
                      </a:lnTo>
                      <a:lnTo>
                        <a:pt x="858188" y="317235"/>
                      </a:lnTo>
                      <a:lnTo>
                        <a:pt x="858453" y="317765"/>
                      </a:lnTo>
                      <a:lnTo>
                        <a:pt x="858188" y="318294"/>
                      </a:lnTo>
                      <a:lnTo>
                        <a:pt x="857924" y="318558"/>
                      </a:lnTo>
                      <a:lnTo>
                        <a:pt x="857924" y="319617"/>
                      </a:lnTo>
                      <a:lnTo>
                        <a:pt x="858718" y="319881"/>
                      </a:lnTo>
                      <a:lnTo>
                        <a:pt x="858982" y="320675"/>
                      </a:lnTo>
                      <a:lnTo>
                        <a:pt x="858718" y="321204"/>
                      </a:lnTo>
                      <a:lnTo>
                        <a:pt x="858188" y="321469"/>
                      </a:lnTo>
                      <a:lnTo>
                        <a:pt x="858453" y="323585"/>
                      </a:lnTo>
                      <a:lnTo>
                        <a:pt x="858982" y="325173"/>
                      </a:lnTo>
                      <a:lnTo>
                        <a:pt x="860040" y="328348"/>
                      </a:lnTo>
                      <a:lnTo>
                        <a:pt x="861098" y="329406"/>
                      </a:lnTo>
                      <a:lnTo>
                        <a:pt x="861892" y="330729"/>
                      </a:lnTo>
                      <a:lnTo>
                        <a:pt x="862421" y="332317"/>
                      </a:lnTo>
                      <a:lnTo>
                        <a:pt x="862686" y="334169"/>
                      </a:lnTo>
                      <a:lnTo>
                        <a:pt x="862686" y="335227"/>
                      </a:lnTo>
                      <a:lnTo>
                        <a:pt x="862950" y="335492"/>
                      </a:lnTo>
                      <a:lnTo>
                        <a:pt x="863479" y="335756"/>
                      </a:lnTo>
                      <a:lnTo>
                        <a:pt x="863479" y="336285"/>
                      </a:lnTo>
                      <a:lnTo>
                        <a:pt x="863744" y="336815"/>
                      </a:lnTo>
                      <a:lnTo>
                        <a:pt x="863479" y="337608"/>
                      </a:lnTo>
                      <a:lnTo>
                        <a:pt x="865596" y="339196"/>
                      </a:lnTo>
                      <a:lnTo>
                        <a:pt x="867448" y="341313"/>
                      </a:lnTo>
                      <a:lnTo>
                        <a:pt x="869035" y="343429"/>
                      </a:lnTo>
                      <a:lnTo>
                        <a:pt x="870358" y="345546"/>
                      </a:lnTo>
                      <a:lnTo>
                        <a:pt x="871416" y="347927"/>
                      </a:lnTo>
                      <a:lnTo>
                        <a:pt x="872474" y="350044"/>
                      </a:lnTo>
                      <a:lnTo>
                        <a:pt x="873797" y="354013"/>
                      </a:lnTo>
                      <a:lnTo>
                        <a:pt x="875119" y="357981"/>
                      </a:lnTo>
                      <a:lnTo>
                        <a:pt x="875649" y="361156"/>
                      </a:lnTo>
                      <a:lnTo>
                        <a:pt x="875649" y="363802"/>
                      </a:lnTo>
                      <a:lnTo>
                        <a:pt x="875913" y="364067"/>
                      </a:lnTo>
                      <a:lnTo>
                        <a:pt x="875913" y="363802"/>
                      </a:lnTo>
                      <a:lnTo>
                        <a:pt x="875913" y="363273"/>
                      </a:lnTo>
                      <a:lnTo>
                        <a:pt x="876178" y="361950"/>
                      </a:lnTo>
                      <a:lnTo>
                        <a:pt x="876971" y="360892"/>
                      </a:lnTo>
                      <a:lnTo>
                        <a:pt x="877236" y="359833"/>
                      </a:lnTo>
                      <a:lnTo>
                        <a:pt x="877500" y="358510"/>
                      </a:lnTo>
                      <a:lnTo>
                        <a:pt x="877236" y="357981"/>
                      </a:lnTo>
                      <a:lnTo>
                        <a:pt x="877500" y="357717"/>
                      </a:lnTo>
                      <a:lnTo>
                        <a:pt x="877500" y="357188"/>
                      </a:lnTo>
                      <a:lnTo>
                        <a:pt x="877500" y="356923"/>
                      </a:lnTo>
                      <a:lnTo>
                        <a:pt x="877765" y="356658"/>
                      </a:lnTo>
                      <a:lnTo>
                        <a:pt x="878029" y="356923"/>
                      </a:lnTo>
                      <a:lnTo>
                        <a:pt x="877765" y="357452"/>
                      </a:lnTo>
                      <a:lnTo>
                        <a:pt x="877765" y="357717"/>
                      </a:lnTo>
                      <a:lnTo>
                        <a:pt x="878029" y="357717"/>
                      </a:lnTo>
                      <a:lnTo>
                        <a:pt x="878029" y="357981"/>
                      </a:lnTo>
                      <a:lnTo>
                        <a:pt x="877765" y="358510"/>
                      </a:lnTo>
                      <a:lnTo>
                        <a:pt x="878029" y="359833"/>
                      </a:lnTo>
                      <a:lnTo>
                        <a:pt x="878559" y="360892"/>
                      </a:lnTo>
                      <a:lnTo>
                        <a:pt x="879352" y="361685"/>
                      </a:lnTo>
                      <a:lnTo>
                        <a:pt x="879617" y="363273"/>
                      </a:lnTo>
                      <a:lnTo>
                        <a:pt x="879352" y="363538"/>
                      </a:lnTo>
                      <a:lnTo>
                        <a:pt x="881998" y="363008"/>
                      </a:lnTo>
                      <a:lnTo>
                        <a:pt x="884643" y="362744"/>
                      </a:lnTo>
                      <a:lnTo>
                        <a:pt x="884643" y="350573"/>
                      </a:lnTo>
                      <a:lnTo>
                        <a:pt x="884643" y="349779"/>
                      </a:lnTo>
                      <a:lnTo>
                        <a:pt x="885172" y="348985"/>
                      </a:lnTo>
                      <a:lnTo>
                        <a:pt x="886230" y="348192"/>
                      </a:lnTo>
                      <a:lnTo>
                        <a:pt x="887289" y="347663"/>
                      </a:lnTo>
                      <a:lnTo>
                        <a:pt x="887289" y="338931"/>
                      </a:lnTo>
                      <a:lnTo>
                        <a:pt x="887289" y="338402"/>
                      </a:lnTo>
                      <a:lnTo>
                        <a:pt x="887553" y="337873"/>
                      </a:lnTo>
                      <a:lnTo>
                        <a:pt x="888611" y="336815"/>
                      </a:lnTo>
                      <a:lnTo>
                        <a:pt x="890728" y="336021"/>
                      </a:lnTo>
                      <a:lnTo>
                        <a:pt x="892844" y="335492"/>
                      </a:lnTo>
                      <a:lnTo>
                        <a:pt x="893109" y="333640"/>
                      </a:lnTo>
                      <a:lnTo>
                        <a:pt x="893638" y="332581"/>
                      </a:lnTo>
                      <a:lnTo>
                        <a:pt x="894167" y="331523"/>
                      </a:lnTo>
                      <a:lnTo>
                        <a:pt x="894960" y="330729"/>
                      </a:lnTo>
                      <a:lnTo>
                        <a:pt x="896019" y="329671"/>
                      </a:lnTo>
                      <a:lnTo>
                        <a:pt x="897606" y="328613"/>
                      </a:lnTo>
                      <a:lnTo>
                        <a:pt x="899193" y="327819"/>
                      </a:lnTo>
                      <a:lnTo>
                        <a:pt x="899193" y="255852"/>
                      </a:lnTo>
                      <a:lnTo>
                        <a:pt x="898400" y="255323"/>
                      </a:lnTo>
                      <a:lnTo>
                        <a:pt x="896812" y="254000"/>
                      </a:lnTo>
                      <a:lnTo>
                        <a:pt x="894696" y="251619"/>
                      </a:lnTo>
                      <a:lnTo>
                        <a:pt x="893638" y="250296"/>
                      </a:lnTo>
                      <a:lnTo>
                        <a:pt x="892580" y="248973"/>
                      </a:lnTo>
                      <a:lnTo>
                        <a:pt x="892050" y="247121"/>
                      </a:lnTo>
                      <a:lnTo>
                        <a:pt x="891521" y="245269"/>
                      </a:lnTo>
                      <a:lnTo>
                        <a:pt x="891521" y="243417"/>
                      </a:lnTo>
                      <a:lnTo>
                        <a:pt x="891786" y="241300"/>
                      </a:lnTo>
                      <a:lnTo>
                        <a:pt x="892844" y="239183"/>
                      </a:lnTo>
                      <a:lnTo>
                        <a:pt x="894167" y="236802"/>
                      </a:lnTo>
                      <a:lnTo>
                        <a:pt x="896283" y="234685"/>
                      </a:lnTo>
                      <a:lnTo>
                        <a:pt x="899193" y="232304"/>
                      </a:lnTo>
                      <a:lnTo>
                        <a:pt x="899193" y="218546"/>
                      </a:lnTo>
                      <a:lnTo>
                        <a:pt x="906336" y="212460"/>
                      </a:lnTo>
                      <a:lnTo>
                        <a:pt x="906336" y="210344"/>
                      </a:lnTo>
                      <a:lnTo>
                        <a:pt x="906865" y="204788"/>
                      </a:lnTo>
                      <a:lnTo>
                        <a:pt x="907394" y="200819"/>
                      </a:lnTo>
                      <a:lnTo>
                        <a:pt x="908188" y="196056"/>
                      </a:lnTo>
                      <a:lnTo>
                        <a:pt x="909510" y="191294"/>
                      </a:lnTo>
                      <a:lnTo>
                        <a:pt x="910833" y="186002"/>
                      </a:lnTo>
                      <a:lnTo>
                        <a:pt x="912685" y="180181"/>
                      </a:lnTo>
                      <a:lnTo>
                        <a:pt x="915066" y="174625"/>
                      </a:lnTo>
                      <a:lnTo>
                        <a:pt x="917976" y="168804"/>
                      </a:lnTo>
                      <a:lnTo>
                        <a:pt x="921415" y="163248"/>
                      </a:lnTo>
                      <a:lnTo>
                        <a:pt x="923267" y="160602"/>
                      </a:lnTo>
                      <a:lnTo>
                        <a:pt x="925119" y="157956"/>
                      </a:lnTo>
                      <a:lnTo>
                        <a:pt x="927500" y="155046"/>
                      </a:lnTo>
                      <a:lnTo>
                        <a:pt x="929616" y="152665"/>
                      </a:lnTo>
                      <a:lnTo>
                        <a:pt x="932526" y="150283"/>
                      </a:lnTo>
                      <a:lnTo>
                        <a:pt x="935171" y="148167"/>
                      </a:lnTo>
                      <a:lnTo>
                        <a:pt x="938081" y="146050"/>
                      </a:lnTo>
                      <a:lnTo>
                        <a:pt x="940991" y="144198"/>
                      </a:lnTo>
                      <a:lnTo>
                        <a:pt x="940727" y="142081"/>
                      </a:lnTo>
                      <a:lnTo>
                        <a:pt x="940991" y="141023"/>
                      </a:lnTo>
                      <a:lnTo>
                        <a:pt x="941256" y="139965"/>
                      </a:lnTo>
                      <a:lnTo>
                        <a:pt x="941785" y="138906"/>
                      </a:lnTo>
                      <a:lnTo>
                        <a:pt x="942314" y="138113"/>
                      </a:lnTo>
                      <a:lnTo>
                        <a:pt x="943108" y="137319"/>
                      </a:lnTo>
                      <a:lnTo>
                        <a:pt x="944166" y="136790"/>
                      </a:lnTo>
                      <a:lnTo>
                        <a:pt x="945224" y="136525"/>
                      </a:lnTo>
                      <a:lnTo>
                        <a:pt x="946547" y="136260"/>
                      </a:lnTo>
                      <a:lnTo>
                        <a:pt x="946547" y="117740"/>
                      </a:lnTo>
                      <a:lnTo>
                        <a:pt x="944695" y="117740"/>
                      </a:lnTo>
                      <a:lnTo>
                        <a:pt x="943108" y="117210"/>
                      </a:lnTo>
                      <a:lnTo>
                        <a:pt x="941785" y="116417"/>
                      </a:lnTo>
                      <a:lnTo>
                        <a:pt x="940462" y="115623"/>
                      </a:lnTo>
                      <a:lnTo>
                        <a:pt x="939404" y="114300"/>
                      </a:lnTo>
                      <a:lnTo>
                        <a:pt x="938346" y="113242"/>
                      </a:lnTo>
                      <a:lnTo>
                        <a:pt x="937552" y="111919"/>
                      </a:lnTo>
                      <a:lnTo>
                        <a:pt x="936759" y="110331"/>
                      </a:lnTo>
                      <a:lnTo>
                        <a:pt x="932261" y="110331"/>
                      </a:lnTo>
                      <a:lnTo>
                        <a:pt x="930939" y="110067"/>
                      </a:lnTo>
                      <a:lnTo>
                        <a:pt x="930145" y="109538"/>
                      </a:lnTo>
                      <a:lnTo>
                        <a:pt x="929616" y="108479"/>
                      </a:lnTo>
                      <a:lnTo>
                        <a:pt x="929351" y="107156"/>
                      </a:lnTo>
                      <a:lnTo>
                        <a:pt x="929616" y="105833"/>
                      </a:lnTo>
                      <a:lnTo>
                        <a:pt x="930145" y="104775"/>
                      </a:lnTo>
                      <a:lnTo>
                        <a:pt x="930939" y="103981"/>
                      </a:lnTo>
                      <a:lnTo>
                        <a:pt x="932261" y="103717"/>
                      </a:lnTo>
                      <a:lnTo>
                        <a:pt x="936759" y="103717"/>
                      </a:lnTo>
                      <a:lnTo>
                        <a:pt x="937288" y="102394"/>
                      </a:lnTo>
                      <a:lnTo>
                        <a:pt x="938081" y="100542"/>
                      </a:lnTo>
                      <a:lnTo>
                        <a:pt x="939140" y="99219"/>
                      </a:lnTo>
                      <a:lnTo>
                        <a:pt x="940198" y="98161"/>
                      </a:lnTo>
                      <a:lnTo>
                        <a:pt x="941521" y="97102"/>
                      </a:lnTo>
                      <a:lnTo>
                        <a:pt x="943108" y="96308"/>
                      </a:lnTo>
                      <a:lnTo>
                        <a:pt x="944695" y="96044"/>
                      </a:lnTo>
                      <a:lnTo>
                        <a:pt x="946547" y="95779"/>
                      </a:lnTo>
                      <a:lnTo>
                        <a:pt x="946547" y="76200"/>
                      </a:lnTo>
                      <a:lnTo>
                        <a:pt x="945224" y="75935"/>
                      </a:lnTo>
                      <a:lnTo>
                        <a:pt x="944166" y="75671"/>
                      </a:lnTo>
                      <a:lnTo>
                        <a:pt x="942314" y="74348"/>
                      </a:lnTo>
                      <a:lnTo>
                        <a:pt x="940727" y="72760"/>
                      </a:lnTo>
                      <a:lnTo>
                        <a:pt x="939669" y="70379"/>
                      </a:lnTo>
                      <a:lnTo>
                        <a:pt x="926971" y="70379"/>
                      </a:lnTo>
                      <a:lnTo>
                        <a:pt x="925648" y="70115"/>
                      </a:lnTo>
                      <a:lnTo>
                        <a:pt x="924590" y="69321"/>
                      </a:lnTo>
                      <a:lnTo>
                        <a:pt x="923796" y="68527"/>
                      </a:lnTo>
                      <a:lnTo>
                        <a:pt x="923531" y="67204"/>
                      </a:lnTo>
                      <a:lnTo>
                        <a:pt x="923796" y="65881"/>
                      </a:lnTo>
                      <a:lnTo>
                        <a:pt x="924590" y="64823"/>
                      </a:lnTo>
                      <a:lnTo>
                        <a:pt x="925648" y="64029"/>
                      </a:lnTo>
                      <a:lnTo>
                        <a:pt x="926971" y="63765"/>
                      </a:lnTo>
                      <a:lnTo>
                        <a:pt x="939933" y="63765"/>
                      </a:lnTo>
                      <a:lnTo>
                        <a:pt x="940991" y="62177"/>
                      </a:lnTo>
                      <a:lnTo>
                        <a:pt x="942579" y="60590"/>
                      </a:lnTo>
                      <a:lnTo>
                        <a:pt x="944431" y="59531"/>
                      </a:lnTo>
                      <a:lnTo>
                        <a:pt x="946547" y="59002"/>
                      </a:lnTo>
                      <a:lnTo>
                        <a:pt x="946547" y="34131"/>
                      </a:lnTo>
                      <a:lnTo>
                        <a:pt x="937023" y="36513"/>
                      </a:lnTo>
                      <a:lnTo>
                        <a:pt x="929351" y="34396"/>
                      </a:lnTo>
                      <a:lnTo>
                        <a:pt x="937023" y="28840"/>
                      </a:lnTo>
                      <a:lnTo>
                        <a:pt x="941256" y="26723"/>
                      </a:lnTo>
                      <a:lnTo>
                        <a:pt x="946547" y="25400"/>
                      </a:lnTo>
                      <a:lnTo>
                        <a:pt x="946547" y="11377"/>
                      </a:lnTo>
                      <a:lnTo>
                        <a:pt x="945224" y="10848"/>
                      </a:lnTo>
                      <a:lnTo>
                        <a:pt x="944431" y="9790"/>
                      </a:lnTo>
                      <a:lnTo>
                        <a:pt x="943901" y="8731"/>
                      </a:lnTo>
                      <a:lnTo>
                        <a:pt x="943901" y="7673"/>
                      </a:lnTo>
                      <a:lnTo>
                        <a:pt x="943901" y="6350"/>
                      </a:lnTo>
                      <a:lnTo>
                        <a:pt x="944431" y="5292"/>
                      </a:lnTo>
                      <a:lnTo>
                        <a:pt x="945224" y="4498"/>
                      </a:lnTo>
                      <a:lnTo>
                        <a:pt x="946547" y="3969"/>
                      </a:lnTo>
                      <a:lnTo>
                        <a:pt x="946547" y="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600">
                    <a:solidFill>
                      <a:srgbClr val="2E75B6"/>
                    </a:solidFill>
                  </a:endParaRPr>
                </a:p>
              </p:txBody>
            </p:sp>
          </p:grpSp>
          <p:grpSp>
            <p:nvGrpSpPr>
              <p:cNvPr id="184" name="组合 183"/>
              <p:cNvGrpSpPr/>
              <p:nvPr/>
            </p:nvGrpSpPr>
            <p:grpSpPr>
              <a:xfrm>
                <a:off x="6131" y="6279"/>
                <a:ext cx="1080" cy="1080"/>
                <a:chOff x="3893025" y="3987046"/>
                <a:chExt cx="685800" cy="685800"/>
              </a:xfrm>
            </p:grpSpPr>
            <p:sp>
              <p:nvSpPr>
                <p:cNvPr id="143" name="椭圆 142"/>
                <p:cNvSpPr/>
                <p:nvPr/>
              </p:nvSpPr>
              <p:spPr>
                <a:xfrm rot="10800000">
                  <a:off x="3893025" y="3987046"/>
                  <a:ext cx="685800" cy="685800"/>
                </a:xfrm>
                <a:prstGeom prst="ellipse">
                  <a:avLst/>
                </a:prstGeom>
                <a:gradFill>
                  <a:gsLst>
                    <a:gs pos="48000">
                      <a:schemeClr val="bg1"/>
                    </a:gs>
                    <a:gs pos="50000">
                      <a:schemeClr val="bg1">
                        <a:lumMod val="95000"/>
                      </a:schemeClr>
                    </a:gs>
                  </a:gsLst>
                  <a:lin ang="10800000" scaled="0"/>
                </a:gradFill>
                <a:ln w="1587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889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79" name="KSO_Shape"/>
                <p:cNvSpPr/>
                <p:nvPr/>
              </p:nvSpPr>
              <p:spPr bwMode="auto">
                <a:xfrm>
                  <a:off x="4015282" y="4160914"/>
                  <a:ext cx="451752" cy="421635"/>
                </a:xfrm>
                <a:custGeom>
                  <a:avLst/>
                  <a:gdLst>
                    <a:gd name="T0" fmla="*/ 1555232 w 2741613"/>
                    <a:gd name="T1" fmla="*/ 1766302 h 2557463"/>
                    <a:gd name="T2" fmla="*/ 1500877 w 2741613"/>
                    <a:gd name="T3" fmla="*/ 1732308 h 2557463"/>
                    <a:gd name="T4" fmla="*/ 410527 w 2741613"/>
                    <a:gd name="T5" fmla="*/ 1777780 h 2557463"/>
                    <a:gd name="T6" fmla="*/ 294306 w 2741613"/>
                    <a:gd name="T7" fmla="*/ 1747980 h 2557463"/>
                    <a:gd name="T8" fmla="*/ 1473436 w 2741613"/>
                    <a:gd name="T9" fmla="*/ 1657260 h 2557463"/>
                    <a:gd name="T10" fmla="*/ 1387009 w 2741613"/>
                    <a:gd name="T11" fmla="*/ 1662603 h 2557463"/>
                    <a:gd name="T12" fmla="*/ 511578 w 2741613"/>
                    <a:gd name="T13" fmla="*/ 1682417 h 2557463"/>
                    <a:gd name="T14" fmla="*/ 414761 w 2741613"/>
                    <a:gd name="T15" fmla="*/ 1659264 h 2557463"/>
                    <a:gd name="T16" fmla="*/ 1116006 w 2741613"/>
                    <a:gd name="T17" fmla="*/ 1639146 h 2557463"/>
                    <a:gd name="T18" fmla="*/ 1025639 w 2741613"/>
                    <a:gd name="T19" fmla="*/ 1606463 h 2557463"/>
                    <a:gd name="T20" fmla="*/ 902419 w 2741613"/>
                    <a:gd name="T21" fmla="*/ 1619000 h 2557463"/>
                    <a:gd name="T22" fmla="*/ 844427 w 2741613"/>
                    <a:gd name="T23" fmla="*/ 1606240 h 2557463"/>
                    <a:gd name="T24" fmla="*/ 445447 w 2741613"/>
                    <a:gd name="T25" fmla="*/ 1163753 h 2557463"/>
                    <a:gd name="T26" fmla="*/ 787487 w 2741613"/>
                    <a:gd name="T27" fmla="*/ 791326 h 2557463"/>
                    <a:gd name="T28" fmla="*/ 436007 w 2741613"/>
                    <a:gd name="T29" fmla="*/ 849224 h 2557463"/>
                    <a:gd name="T30" fmla="*/ 288609 w 2741613"/>
                    <a:gd name="T31" fmla="*/ 1698536 h 2557463"/>
                    <a:gd name="T32" fmla="*/ 48617 w 2741613"/>
                    <a:gd name="T33" fmla="*/ 1149773 h 2557463"/>
                    <a:gd name="T34" fmla="*/ 9281 w 2741613"/>
                    <a:gd name="T35" fmla="*/ 859603 h 2557463"/>
                    <a:gd name="T36" fmla="*/ 145851 w 2741613"/>
                    <a:gd name="T37" fmla="*/ 699059 h 2557463"/>
                    <a:gd name="T38" fmla="*/ 1592699 w 2741613"/>
                    <a:gd name="T39" fmla="*/ 734392 h 2557463"/>
                    <a:gd name="T40" fmla="*/ 1871083 w 2741613"/>
                    <a:gd name="T41" fmla="*/ 787391 h 2557463"/>
                    <a:gd name="T42" fmla="*/ 1890905 w 2741613"/>
                    <a:gd name="T43" fmla="*/ 1065196 h 2557463"/>
                    <a:gd name="T44" fmla="*/ 1812940 w 2741613"/>
                    <a:gd name="T45" fmla="*/ 1357575 h 2557463"/>
                    <a:gd name="T46" fmla="*/ 1457031 w 2741613"/>
                    <a:gd name="T47" fmla="*/ 968693 h 2557463"/>
                    <a:gd name="T48" fmla="*/ 1541163 w 2741613"/>
                    <a:gd name="T49" fmla="*/ 700164 h 2557463"/>
                    <a:gd name="T50" fmla="*/ 1241834 w 2741613"/>
                    <a:gd name="T51" fmla="*/ 723340 h 2557463"/>
                    <a:gd name="T52" fmla="*/ 1102527 w 2741613"/>
                    <a:gd name="T53" fmla="*/ 893083 h 2557463"/>
                    <a:gd name="T54" fmla="*/ 798746 w 2741613"/>
                    <a:gd name="T55" fmla="*/ 901471 h 2557463"/>
                    <a:gd name="T56" fmla="*/ 624337 w 2741613"/>
                    <a:gd name="T57" fmla="*/ 850924 h 2557463"/>
                    <a:gd name="T58" fmla="*/ 750839 w 2741613"/>
                    <a:gd name="T59" fmla="*/ 677208 h 2557463"/>
                    <a:gd name="T60" fmla="*/ 1062788 w 2741613"/>
                    <a:gd name="T61" fmla="*/ 640566 h 2557463"/>
                    <a:gd name="T62" fmla="*/ 137222 w 2741613"/>
                    <a:gd name="T63" fmla="*/ 399417 h 2557463"/>
                    <a:gd name="T64" fmla="*/ 292755 w 2741613"/>
                    <a:gd name="T65" fmla="*/ 345682 h 2557463"/>
                    <a:gd name="T66" fmla="*/ 334009 w 2741613"/>
                    <a:gd name="T67" fmla="*/ 437452 h 2557463"/>
                    <a:gd name="T68" fmla="*/ 372176 w 2741613"/>
                    <a:gd name="T69" fmla="*/ 447403 h 2557463"/>
                    <a:gd name="T70" fmla="*/ 362248 w 2741613"/>
                    <a:gd name="T71" fmla="*/ 593130 h 2557463"/>
                    <a:gd name="T72" fmla="*/ 240028 w 2741613"/>
                    <a:gd name="T73" fmla="*/ 702591 h 2557463"/>
                    <a:gd name="T74" fmla="*/ 122440 w 2741613"/>
                    <a:gd name="T75" fmla="*/ 567478 h 2557463"/>
                    <a:gd name="T76" fmla="*/ 107439 w 2741613"/>
                    <a:gd name="T77" fmla="*/ 480131 h 2557463"/>
                    <a:gd name="T78" fmla="*/ 170093 w 2741613"/>
                    <a:gd name="T79" fmla="*/ 347893 h 2557463"/>
                    <a:gd name="T80" fmla="*/ 1776846 w 2741613"/>
                    <a:gd name="T81" fmla="*/ 366247 h 2557463"/>
                    <a:gd name="T82" fmla="*/ 1798449 w 2741613"/>
                    <a:gd name="T83" fmla="*/ 502465 h 2557463"/>
                    <a:gd name="T84" fmla="*/ 1760093 w 2741613"/>
                    <a:gd name="T85" fmla="*/ 621435 h 2557463"/>
                    <a:gd name="T86" fmla="*/ 1630031 w 2741613"/>
                    <a:gd name="T87" fmla="*/ 697505 h 2557463"/>
                    <a:gd name="T88" fmla="*/ 1535902 w 2741613"/>
                    <a:gd name="T89" fmla="*/ 561508 h 2557463"/>
                    <a:gd name="T90" fmla="*/ 1552215 w 2741613"/>
                    <a:gd name="T91" fmla="*/ 453594 h 2557463"/>
                    <a:gd name="T92" fmla="*/ 1541854 w 2741613"/>
                    <a:gd name="T93" fmla="*/ 422193 h 2557463"/>
                    <a:gd name="T94" fmla="*/ 1010412 w 2741613"/>
                    <a:gd name="T95" fmla="*/ 326683 h 2557463"/>
                    <a:gd name="T96" fmla="*/ 1058285 w 2741613"/>
                    <a:gd name="T97" fmla="*/ 408958 h 2557463"/>
                    <a:gd name="T98" fmla="*/ 1092921 w 2741613"/>
                    <a:gd name="T99" fmla="*/ 435649 h 2557463"/>
                    <a:gd name="T100" fmla="*/ 1092260 w 2741613"/>
                    <a:gd name="T101" fmla="*/ 528071 h 2557463"/>
                    <a:gd name="T102" fmla="*/ 1006661 w 2741613"/>
                    <a:gd name="T103" fmla="*/ 635492 h 2557463"/>
                    <a:gd name="T104" fmla="*/ 893265 w 2741613"/>
                    <a:gd name="T105" fmla="*/ 569098 h 2557463"/>
                    <a:gd name="T106" fmla="*/ 861497 w 2741613"/>
                    <a:gd name="T107" fmla="*/ 458589 h 2557463"/>
                    <a:gd name="T108" fmla="*/ 868115 w 2741613"/>
                    <a:gd name="T109" fmla="*/ 376093 h 2557463"/>
                    <a:gd name="T110" fmla="*/ 514509 w 2741613"/>
                    <a:gd name="T111" fmla="*/ 219583 h 2557463"/>
                    <a:gd name="T112" fmla="*/ 515613 w 2741613"/>
                    <a:gd name="T113" fmla="*/ 155869 h 2557463"/>
                    <a:gd name="T114" fmla="*/ 520248 w 2741613"/>
                    <a:gd name="T115" fmla="*/ 152562 h 2557463"/>
                    <a:gd name="T116" fmla="*/ 791747 w 2741613"/>
                    <a:gd name="T117" fmla="*/ 99650 h 2557463"/>
                    <a:gd name="T118" fmla="*/ 848917 w 2741613"/>
                    <a:gd name="T119" fmla="*/ 59085 h 2557463"/>
                    <a:gd name="T120" fmla="*/ 813158 w 2741613"/>
                    <a:gd name="T121" fmla="*/ 292558 h 2557463"/>
                    <a:gd name="T122" fmla="*/ 481620 w 2741613"/>
                    <a:gd name="T123" fmla="*/ 286605 h 2557463"/>
                    <a:gd name="T124" fmla="*/ 458664 w 2741613"/>
                    <a:gd name="T125" fmla="*/ 50267 h 255746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741613" h="2557463">
                      <a:moveTo>
                        <a:pt x="2199444" y="2463800"/>
                      </a:moveTo>
                      <a:lnTo>
                        <a:pt x="2327275" y="2463800"/>
                      </a:lnTo>
                      <a:lnTo>
                        <a:pt x="2325367" y="2467928"/>
                      </a:lnTo>
                      <a:lnTo>
                        <a:pt x="2325685" y="2470150"/>
                      </a:lnTo>
                      <a:lnTo>
                        <a:pt x="2326003" y="2473325"/>
                      </a:lnTo>
                      <a:lnTo>
                        <a:pt x="2326321" y="2477770"/>
                      </a:lnTo>
                      <a:lnTo>
                        <a:pt x="2326321" y="2483803"/>
                      </a:lnTo>
                      <a:lnTo>
                        <a:pt x="2325685" y="2492058"/>
                      </a:lnTo>
                      <a:lnTo>
                        <a:pt x="2323777" y="2502218"/>
                      </a:lnTo>
                      <a:lnTo>
                        <a:pt x="2321233" y="2514283"/>
                      </a:lnTo>
                      <a:lnTo>
                        <a:pt x="2319326" y="2515235"/>
                      </a:lnTo>
                      <a:lnTo>
                        <a:pt x="2316464" y="2515870"/>
                      </a:lnTo>
                      <a:lnTo>
                        <a:pt x="2308514" y="2516505"/>
                      </a:lnTo>
                      <a:lnTo>
                        <a:pt x="2293568" y="2517140"/>
                      </a:lnTo>
                      <a:lnTo>
                        <a:pt x="2292614" y="2517140"/>
                      </a:lnTo>
                      <a:lnTo>
                        <a:pt x="2292296" y="2516823"/>
                      </a:lnTo>
                      <a:lnTo>
                        <a:pt x="2291024" y="2515235"/>
                      </a:lnTo>
                      <a:lnTo>
                        <a:pt x="2290388" y="2513965"/>
                      </a:lnTo>
                      <a:lnTo>
                        <a:pt x="2289435" y="2512060"/>
                      </a:lnTo>
                      <a:lnTo>
                        <a:pt x="2288799" y="2511425"/>
                      </a:lnTo>
                      <a:lnTo>
                        <a:pt x="2288163" y="2511108"/>
                      </a:lnTo>
                      <a:lnTo>
                        <a:pt x="2286891" y="2510790"/>
                      </a:lnTo>
                      <a:lnTo>
                        <a:pt x="2285937" y="2511108"/>
                      </a:lnTo>
                      <a:lnTo>
                        <a:pt x="2284029" y="2511425"/>
                      </a:lnTo>
                      <a:lnTo>
                        <a:pt x="2282121" y="2512695"/>
                      </a:lnTo>
                      <a:lnTo>
                        <a:pt x="2276397" y="2516188"/>
                      </a:lnTo>
                      <a:lnTo>
                        <a:pt x="2264313" y="2525078"/>
                      </a:lnTo>
                      <a:lnTo>
                        <a:pt x="2251594" y="2533333"/>
                      </a:lnTo>
                      <a:lnTo>
                        <a:pt x="2245234" y="2537143"/>
                      </a:lnTo>
                      <a:lnTo>
                        <a:pt x="2238238" y="2540636"/>
                      </a:lnTo>
                      <a:lnTo>
                        <a:pt x="2231243" y="2543811"/>
                      </a:lnTo>
                      <a:lnTo>
                        <a:pt x="2223929" y="2547303"/>
                      </a:lnTo>
                      <a:lnTo>
                        <a:pt x="2216615" y="2549843"/>
                      </a:lnTo>
                      <a:lnTo>
                        <a:pt x="2208665" y="2552066"/>
                      </a:lnTo>
                      <a:lnTo>
                        <a:pt x="2200716" y="2554606"/>
                      </a:lnTo>
                      <a:lnTo>
                        <a:pt x="2192130" y="2555876"/>
                      </a:lnTo>
                      <a:lnTo>
                        <a:pt x="2183226" y="2557146"/>
                      </a:lnTo>
                      <a:lnTo>
                        <a:pt x="2174004" y="2557463"/>
                      </a:lnTo>
                      <a:lnTo>
                        <a:pt x="2164147" y="2557463"/>
                      </a:lnTo>
                      <a:lnTo>
                        <a:pt x="2153971" y="2557146"/>
                      </a:lnTo>
                      <a:lnTo>
                        <a:pt x="2145703" y="2556193"/>
                      </a:lnTo>
                      <a:lnTo>
                        <a:pt x="2139026" y="2554923"/>
                      </a:lnTo>
                      <a:lnTo>
                        <a:pt x="2133302" y="2553336"/>
                      </a:lnTo>
                      <a:lnTo>
                        <a:pt x="2128850" y="2551113"/>
                      </a:lnTo>
                      <a:lnTo>
                        <a:pt x="2125352" y="2548891"/>
                      </a:lnTo>
                      <a:lnTo>
                        <a:pt x="2123762" y="2547303"/>
                      </a:lnTo>
                      <a:lnTo>
                        <a:pt x="2122808" y="2545716"/>
                      </a:lnTo>
                      <a:lnTo>
                        <a:pt x="2121854" y="2544446"/>
                      </a:lnTo>
                      <a:lnTo>
                        <a:pt x="2121536" y="2542858"/>
                      </a:lnTo>
                      <a:lnTo>
                        <a:pt x="2120900" y="2539366"/>
                      </a:lnTo>
                      <a:lnTo>
                        <a:pt x="2121218" y="2535873"/>
                      </a:lnTo>
                      <a:lnTo>
                        <a:pt x="2122490" y="2532380"/>
                      </a:lnTo>
                      <a:lnTo>
                        <a:pt x="2124398" y="2528570"/>
                      </a:lnTo>
                      <a:lnTo>
                        <a:pt x="2126624" y="2524443"/>
                      </a:lnTo>
                      <a:lnTo>
                        <a:pt x="2129486" y="2520633"/>
                      </a:lnTo>
                      <a:lnTo>
                        <a:pt x="2132984" y="2516505"/>
                      </a:lnTo>
                      <a:lnTo>
                        <a:pt x="2137118" y="2512060"/>
                      </a:lnTo>
                      <a:lnTo>
                        <a:pt x="2141252" y="2507933"/>
                      </a:lnTo>
                      <a:lnTo>
                        <a:pt x="2150155" y="2499678"/>
                      </a:lnTo>
                      <a:lnTo>
                        <a:pt x="2160013" y="2491740"/>
                      </a:lnTo>
                      <a:lnTo>
                        <a:pt x="2169871" y="2484120"/>
                      </a:lnTo>
                      <a:lnTo>
                        <a:pt x="2178774" y="2477770"/>
                      </a:lnTo>
                      <a:lnTo>
                        <a:pt x="2193402" y="2467610"/>
                      </a:lnTo>
                      <a:lnTo>
                        <a:pt x="2199444" y="2463800"/>
                      </a:lnTo>
                      <a:close/>
                      <a:moveTo>
                        <a:pt x="417513" y="2463800"/>
                      </a:moveTo>
                      <a:lnTo>
                        <a:pt x="545027" y="2463800"/>
                      </a:lnTo>
                      <a:lnTo>
                        <a:pt x="551069" y="2467610"/>
                      </a:lnTo>
                      <a:lnTo>
                        <a:pt x="565696" y="2477770"/>
                      </a:lnTo>
                      <a:lnTo>
                        <a:pt x="574918" y="2484120"/>
                      </a:lnTo>
                      <a:lnTo>
                        <a:pt x="584775" y="2491740"/>
                      </a:lnTo>
                      <a:lnTo>
                        <a:pt x="594315" y="2499678"/>
                      </a:lnTo>
                      <a:lnTo>
                        <a:pt x="603537" y="2507933"/>
                      </a:lnTo>
                      <a:lnTo>
                        <a:pt x="607671" y="2512060"/>
                      </a:lnTo>
                      <a:lnTo>
                        <a:pt x="611805" y="2516505"/>
                      </a:lnTo>
                      <a:lnTo>
                        <a:pt x="614984" y="2520633"/>
                      </a:lnTo>
                      <a:lnTo>
                        <a:pt x="618164" y="2524443"/>
                      </a:lnTo>
                      <a:lnTo>
                        <a:pt x="620390" y="2528570"/>
                      </a:lnTo>
                      <a:lnTo>
                        <a:pt x="622298" y="2532380"/>
                      </a:lnTo>
                      <a:lnTo>
                        <a:pt x="623570" y="2535873"/>
                      </a:lnTo>
                      <a:lnTo>
                        <a:pt x="623888" y="2539366"/>
                      </a:lnTo>
                      <a:lnTo>
                        <a:pt x="622934" y="2542858"/>
                      </a:lnTo>
                      <a:lnTo>
                        <a:pt x="622616" y="2544446"/>
                      </a:lnTo>
                      <a:lnTo>
                        <a:pt x="621980" y="2545716"/>
                      </a:lnTo>
                      <a:lnTo>
                        <a:pt x="620708" y="2547303"/>
                      </a:lnTo>
                      <a:lnTo>
                        <a:pt x="619436" y="2548891"/>
                      </a:lnTo>
                      <a:lnTo>
                        <a:pt x="615938" y="2551113"/>
                      </a:lnTo>
                      <a:lnTo>
                        <a:pt x="611487" y="2553336"/>
                      </a:lnTo>
                      <a:lnTo>
                        <a:pt x="605763" y="2554923"/>
                      </a:lnTo>
                      <a:lnTo>
                        <a:pt x="599085" y="2556193"/>
                      </a:lnTo>
                      <a:lnTo>
                        <a:pt x="590817" y="2557146"/>
                      </a:lnTo>
                      <a:lnTo>
                        <a:pt x="580642" y="2557463"/>
                      </a:lnTo>
                      <a:lnTo>
                        <a:pt x="570784" y="2557463"/>
                      </a:lnTo>
                      <a:lnTo>
                        <a:pt x="561244" y="2557146"/>
                      </a:lnTo>
                      <a:lnTo>
                        <a:pt x="552659" y="2555876"/>
                      </a:lnTo>
                      <a:lnTo>
                        <a:pt x="544073" y="2554606"/>
                      </a:lnTo>
                      <a:lnTo>
                        <a:pt x="536123" y="2552066"/>
                      </a:lnTo>
                      <a:lnTo>
                        <a:pt x="528173" y="2549843"/>
                      </a:lnTo>
                      <a:lnTo>
                        <a:pt x="520542" y="2547303"/>
                      </a:lnTo>
                      <a:lnTo>
                        <a:pt x="513546" y="2543811"/>
                      </a:lnTo>
                      <a:lnTo>
                        <a:pt x="506232" y="2540636"/>
                      </a:lnTo>
                      <a:lnTo>
                        <a:pt x="499554" y="2537143"/>
                      </a:lnTo>
                      <a:lnTo>
                        <a:pt x="493195" y="2533333"/>
                      </a:lnTo>
                      <a:lnTo>
                        <a:pt x="480475" y="2525078"/>
                      </a:lnTo>
                      <a:lnTo>
                        <a:pt x="468391" y="2516188"/>
                      </a:lnTo>
                      <a:lnTo>
                        <a:pt x="462668" y="2512695"/>
                      </a:lnTo>
                      <a:lnTo>
                        <a:pt x="460760" y="2511425"/>
                      </a:lnTo>
                      <a:lnTo>
                        <a:pt x="458852" y="2511108"/>
                      </a:lnTo>
                      <a:lnTo>
                        <a:pt x="457580" y="2510790"/>
                      </a:lnTo>
                      <a:lnTo>
                        <a:pt x="456626" y="2511108"/>
                      </a:lnTo>
                      <a:lnTo>
                        <a:pt x="455990" y="2511425"/>
                      </a:lnTo>
                      <a:lnTo>
                        <a:pt x="455036" y="2512060"/>
                      </a:lnTo>
                      <a:lnTo>
                        <a:pt x="454400" y="2513965"/>
                      </a:lnTo>
                      <a:lnTo>
                        <a:pt x="453446" y="2515235"/>
                      </a:lnTo>
                      <a:lnTo>
                        <a:pt x="452492" y="2516823"/>
                      </a:lnTo>
                      <a:lnTo>
                        <a:pt x="452174" y="2517140"/>
                      </a:lnTo>
                      <a:lnTo>
                        <a:pt x="450902" y="2517140"/>
                      </a:lnTo>
                      <a:lnTo>
                        <a:pt x="436274" y="2516505"/>
                      </a:lnTo>
                      <a:lnTo>
                        <a:pt x="428325" y="2515870"/>
                      </a:lnTo>
                      <a:lnTo>
                        <a:pt x="425463" y="2515235"/>
                      </a:lnTo>
                      <a:lnTo>
                        <a:pt x="423555" y="2514283"/>
                      </a:lnTo>
                      <a:lnTo>
                        <a:pt x="420693" y="2502218"/>
                      </a:lnTo>
                      <a:lnTo>
                        <a:pt x="419421" y="2492058"/>
                      </a:lnTo>
                      <a:lnTo>
                        <a:pt x="418149" y="2483803"/>
                      </a:lnTo>
                      <a:lnTo>
                        <a:pt x="418149" y="2477770"/>
                      </a:lnTo>
                      <a:lnTo>
                        <a:pt x="418467" y="2473325"/>
                      </a:lnTo>
                      <a:lnTo>
                        <a:pt x="418785" y="2470150"/>
                      </a:lnTo>
                      <a:lnTo>
                        <a:pt x="419421" y="2467928"/>
                      </a:lnTo>
                      <a:lnTo>
                        <a:pt x="417513" y="2463800"/>
                      </a:lnTo>
                      <a:close/>
                      <a:moveTo>
                        <a:pt x="2051490" y="2346325"/>
                      </a:moveTo>
                      <a:lnTo>
                        <a:pt x="2152651" y="2346325"/>
                      </a:lnTo>
                      <a:lnTo>
                        <a:pt x="2151061" y="2349527"/>
                      </a:lnTo>
                      <a:lnTo>
                        <a:pt x="2151697" y="2351449"/>
                      </a:lnTo>
                      <a:lnTo>
                        <a:pt x="2152015" y="2353690"/>
                      </a:lnTo>
                      <a:lnTo>
                        <a:pt x="2152333" y="2357533"/>
                      </a:lnTo>
                      <a:lnTo>
                        <a:pt x="2152015" y="2362336"/>
                      </a:lnTo>
                      <a:lnTo>
                        <a:pt x="2151697" y="2368741"/>
                      </a:lnTo>
                      <a:lnTo>
                        <a:pt x="2150106" y="2376747"/>
                      </a:lnTo>
                      <a:lnTo>
                        <a:pt x="2148198" y="2386674"/>
                      </a:lnTo>
                      <a:lnTo>
                        <a:pt x="2146289" y="2387314"/>
                      </a:lnTo>
                      <a:lnTo>
                        <a:pt x="2144062" y="2387634"/>
                      </a:lnTo>
                      <a:lnTo>
                        <a:pt x="2137700" y="2388595"/>
                      </a:lnTo>
                      <a:lnTo>
                        <a:pt x="2125929" y="2388915"/>
                      </a:lnTo>
                      <a:lnTo>
                        <a:pt x="2125611" y="2388915"/>
                      </a:lnTo>
                      <a:lnTo>
                        <a:pt x="2124975" y="2388595"/>
                      </a:lnTo>
                      <a:lnTo>
                        <a:pt x="2124021" y="2387314"/>
                      </a:lnTo>
                      <a:lnTo>
                        <a:pt x="2123702" y="2386354"/>
                      </a:lnTo>
                      <a:lnTo>
                        <a:pt x="2123066" y="2384752"/>
                      </a:lnTo>
                      <a:lnTo>
                        <a:pt x="2122112" y="2384432"/>
                      </a:lnTo>
                      <a:lnTo>
                        <a:pt x="2121794" y="2383792"/>
                      </a:lnTo>
                      <a:lnTo>
                        <a:pt x="2120521" y="2383792"/>
                      </a:lnTo>
                      <a:lnTo>
                        <a:pt x="2119885" y="2383792"/>
                      </a:lnTo>
                      <a:lnTo>
                        <a:pt x="2117022" y="2385073"/>
                      </a:lnTo>
                      <a:lnTo>
                        <a:pt x="2112250" y="2387955"/>
                      </a:lnTo>
                      <a:lnTo>
                        <a:pt x="2103025" y="2395000"/>
                      </a:lnTo>
                      <a:lnTo>
                        <a:pt x="2092845" y="2401724"/>
                      </a:lnTo>
                      <a:lnTo>
                        <a:pt x="2087437" y="2404927"/>
                      </a:lnTo>
                      <a:lnTo>
                        <a:pt x="2082347" y="2407489"/>
                      </a:lnTo>
                      <a:lnTo>
                        <a:pt x="2076621" y="2410371"/>
                      </a:lnTo>
                      <a:lnTo>
                        <a:pt x="2070895" y="2412612"/>
                      </a:lnTo>
                      <a:lnTo>
                        <a:pt x="2064850" y="2415174"/>
                      </a:lnTo>
                      <a:lnTo>
                        <a:pt x="2058806" y="2416775"/>
                      </a:lnTo>
                      <a:lnTo>
                        <a:pt x="2052444" y="2418376"/>
                      </a:lnTo>
                      <a:lnTo>
                        <a:pt x="2045763" y="2419657"/>
                      </a:lnTo>
                      <a:lnTo>
                        <a:pt x="2038447" y="2420618"/>
                      </a:lnTo>
                      <a:lnTo>
                        <a:pt x="2031448" y="2420938"/>
                      </a:lnTo>
                      <a:lnTo>
                        <a:pt x="2023495" y="2420938"/>
                      </a:lnTo>
                      <a:lnTo>
                        <a:pt x="2015542" y="2420618"/>
                      </a:lnTo>
                      <a:lnTo>
                        <a:pt x="2008862" y="2419977"/>
                      </a:lnTo>
                      <a:lnTo>
                        <a:pt x="2003454" y="2418697"/>
                      </a:lnTo>
                      <a:lnTo>
                        <a:pt x="1999000" y="2417736"/>
                      </a:lnTo>
                      <a:lnTo>
                        <a:pt x="1995501" y="2415814"/>
                      </a:lnTo>
                      <a:lnTo>
                        <a:pt x="1992638" y="2413893"/>
                      </a:lnTo>
                      <a:lnTo>
                        <a:pt x="1990729" y="2411652"/>
                      </a:lnTo>
                      <a:lnTo>
                        <a:pt x="1989456" y="2409410"/>
                      </a:lnTo>
                      <a:lnTo>
                        <a:pt x="1989138" y="2406528"/>
                      </a:lnTo>
                      <a:lnTo>
                        <a:pt x="1989456" y="2403966"/>
                      </a:lnTo>
                      <a:lnTo>
                        <a:pt x="1990411" y="2401084"/>
                      </a:lnTo>
                      <a:lnTo>
                        <a:pt x="1991683" y="2397882"/>
                      </a:lnTo>
                      <a:lnTo>
                        <a:pt x="1993592" y="2394679"/>
                      </a:lnTo>
                      <a:lnTo>
                        <a:pt x="1996137" y="2391477"/>
                      </a:lnTo>
                      <a:lnTo>
                        <a:pt x="1999000" y="2387955"/>
                      </a:lnTo>
                      <a:lnTo>
                        <a:pt x="2005362" y="2381230"/>
                      </a:lnTo>
                      <a:lnTo>
                        <a:pt x="2012679" y="2374825"/>
                      </a:lnTo>
                      <a:lnTo>
                        <a:pt x="2019996" y="2368421"/>
                      </a:lnTo>
                      <a:lnTo>
                        <a:pt x="2027949" y="2362336"/>
                      </a:lnTo>
                      <a:lnTo>
                        <a:pt x="2035265" y="2356893"/>
                      </a:lnTo>
                      <a:lnTo>
                        <a:pt x="2046718" y="2349527"/>
                      </a:lnTo>
                      <a:lnTo>
                        <a:pt x="2051490" y="2346325"/>
                      </a:lnTo>
                      <a:close/>
                      <a:moveTo>
                        <a:pt x="592138" y="2346325"/>
                      </a:moveTo>
                      <a:lnTo>
                        <a:pt x="693618" y="2346325"/>
                      </a:lnTo>
                      <a:lnTo>
                        <a:pt x="698072" y="2349527"/>
                      </a:lnTo>
                      <a:lnTo>
                        <a:pt x="709842" y="2356893"/>
                      </a:lnTo>
                      <a:lnTo>
                        <a:pt x="716841" y="2362336"/>
                      </a:lnTo>
                      <a:lnTo>
                        <a:pt x="724794" y="2368421"/>
                      </a:lnTo>
                      <a:lnTo>
                        <a:pt x="732428" y="2374825"/>
                      </a:lnTo>
                      <a:lnTo>
                        <a:pt x="739427" y="2381230"/>
                      </a:lnTo>
                      <a:lnTo>
                        <a:pt x="746108" y="2387955"/>
                      </a:lnTo>
                      <a:lnTo>
                        <a:pt x="748971" y="2391477"/>
                      </a:lnTo>
                      <a:lnTo>
                        <a:pt x="751197" y="2394679"/>
                      </a:lnTo>
                      <a:lnTo>
                        <a:pt x="753106" y="2397882"/>
                      </a:lnTo>
                      <a:lnTo>
                        <a:pt x="754697" y="2401084"/>
                      </a:lnTo>
                      <a:lnTo>
                        <a:pt x="755333" y="2403966"/>
                      </a:lnTo>
                      <a:lnTo>
                        <a:pt x="755651" y="2406528"/>
                      </a:lnTo>
                      <a:lnTo>
                        <a:pt x="755333" y="2409410"/>
                      </a:lnTo>
                      <a:lnTo>
                        <a:pt x="754379" y="2411652"/>
                      </a:lnTo>
                      <a:lnTo>
                        <a:pt x="752470" y="2413893"/>
                      </a:lnTo>
                      <a:lnTo>
                        <a:pt x="749607" y="2415814"/>
                      </a:lnTo>
                      <a:lnTo>
                        <a:pt x="746108" y="2417736"/>
                      </a:lnTo>
                      <a:lnTo>
                        <a:pt x="741336" y="2418697"/>
                      </a:lnTo>
                      <a:lnTo>
                        <a:pt x="736246" y="2419977"/>
                      </a:lnTo>
                      <a:lnTo>
                        <a:pt x="729565" y="2420618"/>
                      </a:lnTo>
                      <a:lnTo>
                        <a:pt x="721612" y="2420938"/>
                      </a:lnTo>
                      <a:lnTo>
                        <a:pt x="713659" y="2420938"/>
                      </a:lnTo>
                      <a:lnTo>
                        <a:pt x="706343" y="2420618"/>
                      </a:lnTo>
                      <a:lnTo>
                        <a:pt x="699344" y="2419657"/>
                      </a:lnTo>
                      <a:lnTo>
                        <a:pt x="692346" y="2418376"/>
                      </a:lnTo>
                      <a:lnTo>
                        <a:pt x="685983" y="2416775"/>
                      </a:lnTo>
                      <a:lnTo>
                        <a:pt x="679939" y="2415174"/>
                      </a:lnTo>
                      <a:lnTo>
                        <a:pt x="673895" y="2412612"/>
                      </a:lnTo>
                      <a:lnTo>
                        <a:pt x="668487" y="2410371"/>
                      </a:lnTo>
                      <a:lnTo>
                        <a:pt x="662760" y="2407489"/>
                      </a:lnTo>
                      <a:lnTo>
                        <a:pt x="657352" y="2404927"/>
                      </a:lnTo>
                      <a:lnTo>
                        <a:pt x="652263" y="2401724"/>
                      </a:lnTo>
                      <a:lnTo>
                        <a:pt x="642083" y="2395000"/>
                      </a:lnTo>
                      <a:lnTo>
                        <a:pt x="632539" y="2387955"/>
                      </a:lnTo>
                      <a:lnTo>
                        <a:pt x="628086" y="2385073"/>
                      </a:lnTo>
                      <a:lnTo>
                        <a:pt x="624904" y="2383792"/>
                      </a:lnTo>
                      <a:lnTo>
                        <a:pt x="624268" y="2383792"/>
                      </a:lnTo>
                      <a:lnTo>
                        <a:pt x="623314" y="2383792"/>
                      </a:lnTo>
                      <a:lnTo>
                        <a:pt x="622678" y="2384432"/>
                      </a:lnTo>
                      <a:lnTo>
                        <a:pt x="622041" y="2384752"/>
                      </a:lnTo>
                      <a:lnTo>
                        <a:pt x="621405" y="2386354"/>
                      </a:lnTo>
                      <a:lnTo>
                        <a:pt x="620769" y="2387314"/>
                      </a:lnTo>
                      <a:lnTo>
                        <a:pt x="620133" y="2388595"/>
                      </a:lnTo>
                      <a:lnTo>
                        <a:pt x="619496" y="2388915"/>
                      </a:lnTo>
                      <a:lnTo>
                        <a:pt x="619178" y="2388915"/>
                      </a:lnTo>
                      <a:lnTo>
                        <a:pt x="607408" y="2388595"/>
                      </a:lnTo>
                      <a:lnTo>
                        <a:pt x="601045" y="2387634"/>
                      </a:lnTo>
                      <a:lnTo>
                        <a:pt x="598819" y="2387314"/>
                      </a:lnTo>
                      <a:lnTo>
                        <a:pt x="596910" y="2386674"/>
                      </a:lnTo>
                      <a:lnTo>
                        <a:pt x="595001" y="2376747"/>
                      </a:lnTo>
                      <a:lnTo>
                        <a:pt x="593411" y="2368741"/>
                      </a:lnTo>
                      <a:lnTo>
                        <a:pt x="593092" y="2362336"/>
                      </a:lnTo>
                      <a:lnTo>
                        <a:pt x="592774" y="2357533"/>
                      </a:lnTo>
                      <a:lnTo>
                        <a:pt x="593092" y="2353690"/>
                      </a:lnTo>
                      <a:lnTo>
                        <a:pt x="593411" y="2351449"/>
                      </a:lnTo>
                      <a:lnTo>
                        <a:pt x="593729" y="2349527"/>
                      </a:lnTo>
                      <a:lnTo>
                        <a:pt x="592138" y="2346325"/>
                      </a:lnTo>
                      <a:close/>
                      <a:moveTo>
                        <a:pt x="1474788" y="2290762"/>
                      </a:moveTo>
                      <a:lnTo>
                        <a:pt x="1567135" y="2290762"/>
                      </a:lnTo>
                      <a:lnTo>
                        <a:pt x="1571609" y="2293338"/>
                      </a:lnTo>
                      <a:lnTo>
                        <a:pt x="1582473" y="2300422"/>
                      </a:lnTo>
                      <a:lnTo>
                        <a:pt x="1588864" y="2305252"/>
                      </a:lnTo>
                      <a:lnTo>
                        <a:pt x="1595894" y="2310404"/>
                      </a:lnTo>
                      <a:lnTo>
                        <a:pt x="1602924" y="2316522"/>
                      </a:lnTo>
                      <a:lnTo>
                        <a:pt x="1609634" y="2322640"/>
                      </a:lnTo>
                      <a:lnTo>
                        <a:pt x="1615386" y="2328758"/>
                      </a:lnTo>
                      <a:lnTo>
                        <a:pt x="1617942" y="2331978"/>
                      </a:lnTo>
                      <a:lnTo>
                        <a:pt x="1620179" y="2334875"/>
                      </a:lnTo>
                      <a:lnTo>
                        <a:pt x="1621776" y="2337451"/>
                      </a:lnTo>
                      <a:lnTo>
                        <a:pt x="1623374" y="2340671"/>
                      </a:lnTo>
                      <a:lnTo>
                        <a:pt x="1624013" y="2343247"/>
                      </a:lnTo>
                      <a:lnTo>
                        <a:pt x="1624013" y="2345501"/>
                      </a:lnTo>
                      <a:lnTo>
                        <a:pt x="1623694" y="2348399"/>
                      </a:lnTo>
                      <a:lnTo>
                        <a:pt x="1622735" y="2350009"/>
                      </a:lnTo>
                      <a:lnTo>
                        <a:pt x="1620818" y="2352585"/>
                      </a:lnTo>
                      <a:lnTo>
                        <a:pt x="1618581" y="2353873"/>
                      </a:lnTo>
                      <a:lnTo>
                        <a:pt x="1615386" y="2355483"/>
                      </a:lnTo>
                      <a:lnTo>
                        <a:pt x="1611232" y="2357093"/>
                      </a:lnTo>
                      <a:lnTo>
                        <a:pt x="1606119" y="2357737"/>
                      </a:lnTo>
                      <a:lnTo>
                        <a:pt x="1600048" y="2358703"/>
                      </a:lnTo>
                      <a:lnTo>
                        <a:pt x="1593018" y="2359025"/>
                      </a:lnTo>
                      <a:lnTo>
                        <a:pt x="1585668" y="2359025"/>
                      </a:lnTo>
                      <a:lnTo>
                        <a:pt x="1578958" y="2358703"/>
                      </a:lnTo>
                      <a:lnTo>
                        <a:pt x="1572567" y="2357415"/>
                      </a:lnTo>
                      <a:lnTo>
                        <a:pt x="1566496" y="2356127"/>
                      </a:lnTo>
                      <a:lnTo>
                        <a:pt x="1560744" y="2355161"/>
                      </a:lnTo>
                      <a:lnTo>
                        <a:pt x="1554993" y="2353229"/>
                      </a:lnTo>
                      <a:lnTo>
                        <a:pt x="1549560" y="2351297"/>
                      </a:lnTo>
                      <a:lnTo>
                        <a:pt x="1544128" y="2349043"/>
                      </a:lnTo>
                      <a:lnTo>
                        <a:pt x="1539335" y="2346467"/>
                      </a:lnTo>
                      <a:lnTo>
                        <a:pt x="1529749" y="2340993"/>
                      </a:lnTo>
                      <a:lnTo>
                        <a:pt x="1520802" y="2334875"/>
                      </a:lnTo>
                      <a:lnTo>
                        <a:pt x="1511535" y="2328758"/>
                      </a:lnTo>
                      <a:lnTo>
                        <a:pt x="1507701" y="2326182"/>
                      </a:lnTo>
                      <a:lnTo>
                        <a:pt x="1505144" y="2324894"/>
                      </a:lnTo>
                      <a:lnTo>
                        <a:pt x="1503866" y="2324572"/>
                      </a:lnTo>
                      <a:lnTo>
                        <a:pt x="1503227" y="2324894"/>
                      </a:lnTo>
                      <a:lnTo>
                        <a:pt x="1502269" y="2325860"/>
                      </a:lnTo>
                      <a:lnTo>
                        <a:pt x="1501629" y="2326826"/>
                      </a:lnTo>
                      <a:lnTo>
                        <a:pt x="1500990" y="2328114"/>
                      </a:lnTo>
                      <a:lnTo>
                        <a:pt x="1500351" y="2329080"/>
                      </a:lnTo>
                      <a:lnTo>
                        <a:pt x="1499712" y="2329080"/>
                      </a:lnTo>
                      <a:lnTo>
                        <a:pt x="1499073" y="2329080"/>
                      </a:lnTo>
                      <a:lnTo>
                        <a:pt x="1488528" y="2328758"/>
                      </a:lnTo>
                      <a:lnTo>
                        <a:pt x="1482777" y="2328436"/>
                      </a:lnTo>
                      <a:lnTo>
                        <a:pt x="1480540" y="2328114"/>
                      </a:lnTo>
                      <a:lnTo>
                        <a:pt x="1478942" y="2327148"/>
                      </a:lnTo>
                      <a:lnTo>
                        <a:pt x="1477025" y="2318132"/>
                      </a:lnTo>
                      <a:lnTo>
                        <a:pt x="1476066" y="2310726"/>
                      </a:lnTo>
                      <a:lnTo>
                        <a:pt x="1475747" y="2305252"/>
                      </a:lnTo>
                      <a:lnTo>
                        <a:pt x="1475108" y="2300422"/>
                      </a:lnTo>
                      <a:lnTo>
                        <a:pt x="1475747" y="2297202"/>
                      </a:lnTo>
                      <a:lnTo>
                        <a:pt x="1476066" y="2294948"/>
                      </a:lnTo>
                      <a:lnTo>
                        <a:pt x="1476386" y="2293338"/>
                      </a:lnTo>
                      <a:lnTo>
                        <a:pt x="1474788" y="2290762"/>
                      </a:lnTo>
                      <a:close/>
                      <a:moveTo>
                        <a:pt x="1243723" y="2290762"/>
                      </a:moveTo>
                      <a:lnTo>
                        <a:pt x="1335088" y="2290762"/>
                      </a:lnTo>
                      <a:lnTo>
                        <a:pt x="1333507" y="2293338"/>
                      </a:lnTo>
                      <a:lnTo>
                        <a:pt x="1334140" y="2294948"/>
                      </a:lnTo>
                      <a:lnTo>
                        <a:pt x="1334140" y="2297202"/>
                      </a:lnTo>
                      <a:lnTo>
                        <a:pt x="1334456" y="2300422"/>
                      </a:lnTo>
                      <a:lnTo>
                        <a:pt x="1334456" y="2305252"/>
                      </a:lnTo>
                      <a:lnTo>
                        <a:pt x="1333824" y="2310726"/>
                      </a:lnTo>
                      <a:lnTo>
                        <a:pt x="1332559" y="2318132"/>
                      </a:lnTo>
                      <a:lnTo>
                        <a:pt x="1330978" y="2327148"/>
                      </a:lnTo>
                      <a:lnTo>
                        <a:pt x="1329398" y="2328114"/>
                      </a:lnTo>
                      <a:lnTo>
                        <a:pt x="1327185" y="2328436"/>
                      </a:lnTo>
                      <a:lnTo>
                        <a:pt x="1321494" y="2328758"/>
                      </a:lnTo>
                      <a:lnTo>
                        <a:pt x="1311061" y="2329080"/>
                      </a:lnTo>
                      <a:lnTo>
                        <a:pt x="1310113" y="2329080"/>
                      </a:lnTo>
                      <a:lnTo>
                        <a:pt x="1309797" y="2329080"/>
                      </a:lnTo>
                      <a:lnTo>
                        <a:pt x="1309165" y="2328114"/>
                      </a:lnTo>
                      <a:lnTo>
                        <a:pt x="1308848" y="2326826"/>
                      </a:lnTo>
                      <a:lnTo>
                        <a:pt x="1307900" y="2325860"/>
                      </a:lnTo>
                      <a:lnTo>
                        <a:pt x="1306952" y="2324894"/>
                      </a:lnTo>
                      <a:lnTo>
                        <a:pt x="1306003" y="2324572"/>
                      </a:lnTo>
                      <a:lnTo>
                        <a:pt x="1305371" y="2324894"/>
                      </a:lnTo>
                      <a:lnTo>
                        <a:pt x="1302842" y="2326182"/>
                      </a:lnTo>
                      <a:lnTo>
                        <a:pt x="1298732" y="2328758"/>
                      </a:lnTo>
                      <a:lnTo>
                        <a:pt x="1289880" y="2334875"/>
                      </a:lnTo>
                      <a:lnTo>
                        <a:pt x="1281028" y="2340993"/>
                      </a:lnTo>
                      <a:lnTo>
                        <a:pt x="1271228" y="2346467"/>
                      </a:lnTo>
                      <a:lnTo>
                        <a:pt x="1266485" y="2349043"/>
                      </a:lnTo>
                      <a:lnTo>
                        <a:pt x="1261111" y="2351297"/>
                      </a:lnTo>
                      <a:lnTo>
                        <a:pt x="1256053" y="2353229"/>
                      </a:lnTo>
                      <a:lnTo>
                        <a:pt x="1250362" y="2355161"/>
                      </a:lnTo>
                      <a:lnTo>
                        <a:pt x="1244356" y="2356127"/>
                      </a:lnTo>
                      <a:lnTo>
                        <a:pt x="1238349" y="2357415"/>
                      </a:lnTo>
                      <a:lnTo>
                        <a:pt x="1232026" y="2358703"/>
                      </a:lnTo>
                      <a:lnTo>
                        <a:pt x="1225387" y="2359025"/>
                      </a:lnTo>
                      <a:lnTo>
                        <a:pt x="1218116" y="2359025"/>
                      </a:lnTo>
                      <a:lnTo>
                        <a:pt x="1211161" y="2358703"/>
                      </a:lnTo>
                      <a:lnTo>
                        <a:pt x="1205154" y="2357737"/>
                      </a:lnTo>
                      <a:lnTo>
                        <a:pt x="1200096" y="2357093"/>
                      </a:lnTo>
                      <a:lnTo>
                        <a:pt x="1195986" y="2355483"/>
                      </a:lnTo>
                      <a:lnTo>
                        <a:pt x="1193141" y="2353873"/>
                      </a:lnTo>
                      <a:lnTo>
                        <a:pt x="1190295" y="2352585"/>
                      </a:lnTo>
                      <a:lnTo>
                        <a:pt x="1189031" y="2350009"/>
                      </a:lnTo>
                      <a:lnTo>
                        <a:pt x="1187766" y="2348399"/>
                      </a:lnTo>
                      <a:lnTo>
                        <a:pt x="1187450" y="2345501"/>
                      </a:lnTo>
                      <a:lnTo>
                        <a:pt x="1187766" y="2343247"/>
                      </a:lnTo>
                      <a:lnTo>
                        <a:pt x="1188715" y="2340671"/>
                      </a:lnTo>
                      <a:lnTo>
                        <a:pt x="1189663" y="2337451"/>
                      </a:lnTo>
                      <a:lnTo>
                        <a:pt x="1191560" y="2334875"/>
                      </a:lnTo>
                      <a:lnTo>
                        <a:pt x="1193457" y="2331978"/>
                      </a:lnTo>
                      <a:lnTo>
                        <a:pt x="1195986" y="2328758"/>
                      </a:lnTo>
                      <a:lnTo>
                        <a:pt x="1201676" y="2322640"/>
                      </a:lnTo>
                      <a:lnTo>
                        <a:pt x="1208315" y="2316522"/>
                      </a:lnTo>
                      <a:lnTo>
                        <a:pt x="1215271" y="2310404"/>
                      </a:lnTo>
                      <a:lnTo>
                        <a:pt x="1222226" y="2305252"/>
                      </a:lnTo>
                      <a:lnTo>
                        <a:pt x="1228865" y="2300422"/>
                      </a:lnTo>
                      <a:lnTo>
                        <a:pt x="1239613" y="2293338"/>
                      </a:lnTo>
                      <a:lnTo>
                        <a:pt x="1243723" y="2290762"/>
                      </a:lnTo>
                      <a:close/>
                      <a:moveTo>
                        <a:pt x="1481543" y="1798637"/>
                      </a:moveTo>
                      <a:lnTo>
                        <a:pt x="1701801" y="1798637"/>
                      </a:lnTo>
                      <a:lnTo>
                        <a:pt x="1567093" y="2273300"/>
                      </a:lnTo>
                      <a:lnTo>
                        <a:pt x="1465263" y="2273300"/>
                      </a:lnTo>
                      <a:lnTo>
                        <a:pt x="1481543" y="1798637"/>
                      </a:lnTo>
                      <a:close/>
                      <a:moveTo>
                        <a:pt x="1119188" y="1798637"/>
                      </a:moveTo>
                      <a:lnTo>
                        <a:pt x="1336331" y="1798637"/>
                      </a:lnTo>
                      <a:lnTo>
                        <a:pt x="1346201" y="2272028"/>
                      </a:lnTo>
                      <a:lnTo>
                        <a:pt x="1240177" y="2273300"/>
                      </a:lnTo>
                      <a:lnTo>
                        <a:pt x="1119188" y="1798637"/>
                      </a:lnTo>
                      <a:close/>
                      <a:moveTo>
                        <a:pt x="2677270" y="1559805"/>
                      </a:moveTo>
                      <a:lnTo>
                        <a:pt x="2530833" y="1600780"/>
                      </a:lnTo>
                      <a:lnTo>
                        <a:pt x="2674417" y="1589663"/>
                      </a:lnTo>
                      <a:lnTo>
                        <a:pt x="2677270" y="1559805"/>
                      </a:lnTo>
                      <a:close/>
                      <a:moveTo>
                        <a:pt x="64561" y="1559805"/>
                      </a:moveTo>
                      <a:lnTo>
                        <a:pt x="67742" y="1589663"/>
                      </a:lnTo>
                      <a:lnTo>
                        <a:pt x="211812" y="1600780"/>
                      </a:lnTo>
                      <a:lnTo>
                        <a:pt x="64561" y="1559805"/>
                      </a:lnTo>
                      <a:close/>
                      <a:moveTo>
                        <a:pt x="1743293" y="1510232"/>
                      </a:moveTo>
                      <a:lnTo>
                        <a:pt x="1815377" y="1673934"/>
                      </a:lnTo>
                      <a:lnTo>
                        <a:pt x="2196121" y="1673934"/>
                      </a:lnTo>
                      <a:lnTo>
                        <a:pt x="2051635" y="1522922"/>
                      </a:lnTo>
                      <a:lnTo>
                        <a:pt x="1743293" y="1510232"/>
                      </a:lnTo>
                      <a:close/>
                      <a:moveTo>
                        <a:pt x="1093583" y="1510232"/>
                      </a:moveTo>
                      <a:lnTo>
                        <a:pt x="785241" y="1522922"/>
                      </a:lnTo>
                      <a:lnTo>
                        <a:pt x="641072" y="1673934"/>
                      </a:lnTo>
                      <a:lnTo>
                        <a:pt x="1021499" y="1673934"/>
                      </a:lnTo>
                      <a:lnTo>
                        <a:pt x="1093583" y="1510232"/>
                      </a:lnTo>
                      <a:close/>
                      <a:moveTo>
                        <a:pt x="840494" y="1363662"/>
                      </a:moveTo>
                      <a:lnTo>
                        <a:pt x="1955417" y="1363662"/>
                      </a:lnTo>
                      <a:lnTo>
                        <a:pt x="2368551" y="1768475"/>
                      </a:lnTo>
                      <a:lnTo>
                        <a:pt x="398463" y="1768475"/>
                      </a:lnTo>
                      <a:lnTo>
                        <a:pt x="840494" y="1363662"/>
                      </a:lnTo>
                      <a:close/>
                      <a:moveTo>
                        <a:pt x="1125700" y="1131888"/>
                      </a:moveTo>
                      <a:lnTo>
                        <a:pt x="1123793" y="1132523"/>
                      </a:lnTo>
                      <a:lnTo>
                        <a:pt x="1121569" y="1134110"/>
                      </a:lnTo>
                      <a:lnTo>
                        <a:pt x="1118710" y="1136650"/>
                      </a:lnTo>
                      <a:lnTo>
                        <a:pt x="1111084" y="1144270"/>
                      </a:lnTo>
                      <a:lnTo>
                        <a:pt x="1101553" y="1155065"/>
                      </a:lnTo>
                      <a:lnTo>
                        <a:pt x="1077405" y="1184275"/>
                      </a:lnTo>
                      <a:lnTo>
                        <a:pt x="1046268" y="1220153"/>
                      </a:lnTo>
                      <a:lnTo>
                        <a:pt x="1059613" y="1236028"/>
                      </a:lnTo>
                      <a:lnTo>
                        <a:pt x="1064696" y="1242378"/>
                      </a:lnTo>
                      <a:lnTo>
                        <a:pt x="1070098" y="1248093"/>
                      </a:lnTo>
                      <a:lnTo>
                        <a:pt x="1074546" y="1252538"/>
                      </a:lnTo>
                      <a:lnTo>
                        <a:pt x="1078994" y="1256665"/>
                      </a:lnTo>
                      <a:lnTo>
                        <a:pt x="1083124" y="1260158"/>
                      </a:lnTo>
                      <a:lnTo>
                        <a:pt x="1087890" y="1263333"/>
                      </a:lnTo>
                      <a:lnTo>
                        <a:pt x="1092656" y="1266508"/>
                      </a:lnTo>
                      <a:lnTo>
                        <a:pt x="1098375" y="1269365"/>
                      </a:lnTo>
                      <a:lnTo>
                        <a:pt x="1111084" y="1276350"/>
                      </a:lnTo>
                      <a:lnTo>
                        <a:pt x="1127606" y="1284605"/>
                      </a:lnTo>
                      <a:lnTo>
                        <a:pt x="1149529" y="1295400"/>
                      </a:lnTo>
                      <a:lnTo>
                        <a:pt x="1139362" y="1143953"/>
                      </a:lnTo>
                      <a:lnTo>
                        <a:pt x="1136185" y="1141413"/>
                      </a:lnTo>
                      <a:lnTo>
                        <a:pt x="1133325" y="1138238"/>
                      </a:lnTo>
                      <a:lnTo>
                        <a:pt x="1126971" y="1132205"/>
                      </a:lnTo>
                      <a:lnTo>
                        <a:pt x="1126017" y="1131888"/>
                      </a:lnTo>
                      <a:lnTo>
                        <a:pt x="1125700" y="1131888"/>
                      </a:lnTo>
                      <a:close/>
                      <a:moveTo>
                        <a:pt x="505679" y="1004887"/>
                      </a:moveTo>
                      <a:lnTo>
                        <a:pt x="511721" y="1004887"/>
                      </a:lnTo>
                      <a:lnTo>
                        <a:pt x="517446" y="1005205"/>
                      </a:lnTo>
                      <a:lnTo>
                        <a:pt x="522535" y="1006158"/>
                      </a:lnTo>
                      <a:lnTo>
                        <a:pt x="528259" y="1007746"/>
                      </a:lnTo>
                      <a:lnTo>
                        <a:pt x="533348" y="1009969"/>
                      </a:lnTo>
                      <a:lnTo>
                        <a:pt x="538436" y="1012828"/>
                      </a:lnTo>
                      <a:lnTo>
                        <a:pt x="543207" y="1015687"/>
                      </a:lnTo>
                      <a:lnTo>
                        <a:pt x="548296" y="1019498"/>
                      </a:lnTo>
                      <a:lnTo>
                        <a:pt x="552748" y="1023310"/>
                      </a:lnTo>
                      <a:lnTo>
                        <a:pt x="557201" y="1028075"/>
                      </a:lnTo>
                      <a:lnTo>
                        <a:pt x="561335" y="1033157"/>
                      </a:lnTo>
                      <a:lnTo>
                        <a:pt x="566106" y="1038239"/>
                      </a:lnTo>
                      <a:lnTo>
                        <a:pt x="570240" y="1044274"/>
                      </a:lnTo>
                      <a:lnTo>
                        <a:pt x="573738" y="1050309"/>
                      </a:lnTo>
                      <a:lnTo>
                        <a:pt x="577555" y="1056980"/>
                      </a:lnTo>
                      <a:lnTo>
                        <a:pt x="581371" y="1063968"/>
                      </a:lnTo>
                      <a:lnTo>
                        <a:pt x="585188" y="1071274"/>
                      </a:lnTo>
                      <a:lnTo>
                        <a:pt x="588686" y="1078897"/>
                      </a:lnTo>
                      <a:lnTo>
                        <a:pt x="591867" y="1086838"/>
                      </a:lnTo>
                      <a:lnTo>
                        <a:pt x="598227" y="1103673"/>
                      </a:lnTo>
                      <a:lnTo>
                        <a:pt x="603952" y="1121461"/>
                      </a:lnTo>
                      <a:lnTo>
                        <a:pt x="609677" y="1140202"/>
                      </a:lnTo>
                      <a:lnTo>
                        <a:pt x="614447" y="1159260"/>
                      </a:lnTo>
                      <a:lnTo>
                        <a:pt x="619218" y="1179589"/>
                      </a:lnTo>
                      <a:lnTo>
                        <a:pt x="623670" y="1200553"/>
                      </a:lnTo>
                      <a:lnTo>
                        <a:pt x="627487" y="1221518"/>
                      </a:lnTo>
                      <a:lnTo>
                        <a:pt x="630667" y="1242799"/>
                      </a:lnTo>
                      <a:lnTo>
                        <a:pt x="634165" y="1264399"/>
                      </a:lnTo>
                      <a:lnTo>
                        <a:pt x="636710" y="1285681"/>
                      </a:lnTo>
                      <a:lnTo>
                        <a:pt x="639254" y="1306963"/>
                      </a:lnTo>
                      <a:lnTo>
                        <a:pt x="641798" y="1327927"/>
                      </a:lnTo>
                      <a:lnTo>
                        <a:pt x="643389" y="1348574"/>
                      </a:lnTo>
                      <a:lnTo>
                        <a:pt x="644979" y="1368903"/>
                      </a:lnTo>
                      <a:lnTo>
                        <a:pt x="647841" y="1407337"/>
                      </a:lnTo>
                      <a:lnTo>
                        <a:pt x="649431" y="1441960"/>
                      </a:lnTo>
                      <a:lnTo>
                        <a:pt x="650703" y="1471501"/>
                      </a:lnTo>
                      <a:lnTo>
                        <a:pt x="651021" y="1495641"/>
                      </a:lnTo>
                      <a:lnTo>
                        <a:pt x="645933" y="1500088"/>
                      </a:lnTo>
                      <a:lnTo>
                        <a:pt x="640526" y="1461971"/>
                      </a:lnTo>
                      <a:lnTo>
                        <a:pt x="635120" y="1423219"/>
                      </a:lnTo>
                      <a:lnTo>
                        <a:pt x="629713" y="1515335"/>
                      </a:lnTo>
                      <a:lnTo>
                        <a:pt x="623988" y="1520417"/>
                      </a:lnTo>
                      <a:lnTo>
                        <a:pt x="225488" y="1414008"/>
                      </a:lnTo>
                      <a:lnTo>
                        <a:pt x="154884" y="1399079"/>
                      </a:lnTo>
                      <a:lnTo>
                        <a:pt x="603316" y="1539476"/>
                      </a:lnTo>
                      <a:lnTo>
                        <a:pt x="319945" y="1798670"/>
                      </a:lnTo>
                      <a:lnTo>
                        <a:pt x="585824" y="1798670"/>
                      </a:lnTo>
                      <a:lnTo>
                        <a:pt x="752475" y="1798670"/>
                      </a:lnTo>
                      <a:lnTo>
                        <a:pt x="687596" y="2326906"/>
                      </a:lnTo>
                      <a:lnTo>
                        <a:pt x="595365" y="2326906"/>
                      </a:lnTo>
                      <a:lnTo>
                        <a:pt x="586778" y="1847904"/>
                      </a:lnTo>
                      <a:lnTo>
                        <a:pt x="581371" y="1857433"/>
                      </a:lnTo>
                      <a:lnTo>
                        <a:pt x="578509" y="1862516"/>
                      </a:lnTo>
                      <a:lnTo>
                        <a:pt x="575329" y="1866963"/>
                      </a:lnTo>
                      <a:lnTo>
                        <a:pt x="531758" y="2443162"/>
                      </a:lnTo>
                      <a:lnTo>
                        <a:pt x="415356" y="2443162"/>
                      </a:lnTo>
                      <a:lnTo>
                        <a:pt x="356837" y="1985125"/>
                      </a:lnTo>
                      <a:lnTo>
                        <a:pt x="349840" y="1985760"/>
                      </a:lnTo>
                      <a:lnTo>
                        <a:pt x="346024" y="1986078"/>
                      </a:lnTo>
                      <a:lnTo>
                        <a:pt x="342207" y="1986078"/>
                      </a:lnTo>
                      <a:lnTo>
                        <a:pt x="337437" y="1985760"/>
                      </a:lnTo>
                      <a:lnTo>
                        <a:pt x="332348" y="1985443"/>
                      </a:lnTo>
                      <a:lnTo>
                        <a:pt x="145661" y="1959078"/>
                      </a:lnTo>
                      <a:lnTo>
                        <a:pt x="141208" y="1957490"/>
                      </a:lnTo>
                      <a:lnTo>
                        <a:pt x="137074" y="1955267"/>
                      </a:lnTo>
                      <a:lnTo>
                        <a:pt x="133257" y="1952726"/>
                      </a:lnTo>
                      <a:lnTo>
                        <a:pt x="129441" y="1949867"/>
                      </a:lnTo>
                      <a:lnTo>
                        <a:pt x="125624" y="1946055"/>
                      </a:lnTo>
                      <a:lnTo>
                        <a:pt x="122126" y="1941926"/>
                      </a:lnTo>
                      <a:lnTo>
                        <a:pt x="119264" y="1937479"/>
                      </a:lnTo>
                      <a:lnTo>
                        <a:pt x="116401" y="1932397"/>
                      </a:lnTo>
                      <a:lnTo>
                        <a:pt x="113539" y="1927632"/>
                      </a:lnTo>
                      <a:lnTo>
                        <a:pt x="110995" y="1921914"/>
                      </a:lnTo>
                      <a:lnTo>
                        <a:pt x="108768" y="1916197"/>
                      </a:lnTo>
                      <a:lnTo>
                        <a:pt x="106542" y="1910162"/>
                      </a:lnTo>
                      <a:lnTo>
                        <a:pt x="102408" y="1897774"/>
                      </a:lnTo>
                      <a:lnTo>
                        <a:pt x="98909" y="1885068"/>
                      </a:lnTo>
                      <a:lnTo>
                        <a:pt x="96365" y="1872363"/>
                      </a:lnTo>
                      <a:lnTo>
                        <a:pt x="93503" y="1859339"/>
                      </a:lnTo>
                      <a:lnTo>
                        <a:pt x="90004" y="1836152"/>
                      </a:lnTo>
                      <a:lnTo>
                        <a:pt x="86824" y="1817728"/>
                      </a:lnTo>
                      <a:lnTo>
                        <a:pt x="85234" y="1811058"/>
                      </a:lnTo>
                      <a:lnTo>
                        <a:pt x="84280" y="1806293"/>
                      </a:lnTo>
                      <a:lnTo>
                        <a:pt x="83962" y="1800894"/>
                      </a:lnTo>
                      <a:lnTo>
                        <a:pt x="76965" y="1730695"/>
                      </a:lnTo>
                      <a:lnTo>
                        <a:pt x="69968" y="1653826"/>
                      </a:lnTo>
                      <a:lnTo>
                        <a:pt x="62017" y="1556628"/>
                      </a:lnTo>
                      <a:lnTo>
                        <a:pt x="52158" y="1552499"/>
                      </a:lnTo>
                      <a:lnTo>
                        <a:pt x="43571" y="1548687"/>
                      </a:lnTo>
                      <a:lnTo>
                        <a:pt x="35938" y="1545511"/>
                      </a:lnTo>
                      <a:lnTo>
                        <a:pt x="29895" y="1542017"/>
                      </a:lnTo>
                      <a:lnTo>
                        <a:pt x="25443" y="1538523"/>
                      </a:lnTo>
                      <a:lnTo>
                        <a:pt x="23535" y="1536617"/>
                      </a:lnTo>
                      <a:lnTo>
                        <a:pt x="21944" y="1535346"/>
                      </a:lnTo>
                      <a:lnTo>
                        <a:pt x="20990" y="1533758"/>
                      </a:lnTo>
                      <a:lnTo>
                        <a:pt x="20354" y="1532170"/>
                      </a:lnTo>
                      <a:lnTo>
                        <a:pt x="19718" y="1530582"/>
                      </a:lnTo>
                      <a:lnTo>
                        <a:pt x="20354" y="1529311"/>
                      </a:lnTo>
                      <a:lnTo>
                        <a:pt x="17492" y="1522641"/>
                      </a:lnTo>
                      <a:lnTo>
                        <a:pt x="15266" y="1515017"/>
                      </a:lnTo>
                      <a:lnTo>
                        <a:pt x="12721" y="1504853"/>
                      </a:lnTo>
                      <a:lnTo>
                        <a:pt x="10495" y="1493100"/>
                      </a:lnTo>
                      <a:lnTo>
                        <a:pt x="8269" y="1479759"/>
                      </a:lnTo>
                      <a:lnTo>
                        <a:pt x="6043" y="1465148"/>
                      </a:lnTo>
                      <a:lnTo>
                        <a:pt x="4134" y="1449583"/>
                      </a:lnTo>
                      <a:lnTo>
                        <a:pt x="2544" y="1432431"/>
                      </a:lnTo>
                      <a:lnTo>
                        <a:pt x="954" y="1414325"/>
                      </a:lnTo>
                      <a:lnTo>
                        <a:pt x="318" y="1395267"/>
                      </a:lnTo>
                      <a:lnTo>
                        <a:pt x="0" y="1375256"/>
                      </a:lnTo>
                      <a:lnTo>
                        <a:pt x="318" y="1354926"/>
                      </a:lnTo>
                      <a:lnTo>
                        <a:pt x="954" y="1333962"/>
                      </a:lnTo>
                      <a:lnTo>
                        <a:pt x="2544" y="1312363"/>
                      </a:lnTo>
                      <a:lnTo>
                        <a:pt x="4452" y="1290763"/>
                      </a:lnTo>
                      <a:lnTo>
                        <a:pt x="7315" y="1268846"/>
                      </a:lnTo>
                      <a:lnTo>
                        <a:pt x="11131" y="1246929"/>
                      </a:lnTo>
                      <a:lnTo>
                        <a:pt x="13357" y="1236447"/>
                      </a:lnTo>
                      <a:lnTo>
                        <a:pt x="15584" y="1225647"/>
                      </a:lnTo>
                      <a:lnTo>
                        <a:pt x="18446" y="1214847"/>
                      </a:lnTo>
                      <a:lnTo>
                        <a:pt x="21308" y="1204047"/>
                      </a:lnTo>
                      <a:lnTo>
                        <a:pt x="24489" y="1193248"/>
                      </a:lnTo>
                      <a:lnTo>
                        <a:pt x="27669" y="1183083"/>
                      </a:lnTo>
                      <a:lnTo>
                        <a:pt x="31486" y="1172601"/>
                      </a:lnTo>
                      <a:lnTo>
                        <a:pt x="35302" y="1162436"/>
                      </a:lnTo>
                      <a:lnTo>
                        <a:pt x="39436" y="1152272"/>
                      </a:lnTo>
                      <a:lnTo>
                        <a:pt x="43889" y="1142425"/>
                      </a:lnTo>
                      <a:lnTo>
                        <a:pt x="48978" y="1132578"/>
                      </a:lnTo>
                      <a:lnTo>
                        <a:pt x="54066" y="1123367"/>
                      </a:lnTo>
                      <a:lnTo>
                        <a:pt x="59473" y="1113838"/>
                      </a:lnTo>
                      <a:lnTo>
                        <a:pt x="64879" y="1104944"/>
                      </a:lnTo>
                      <a:lnTo>
                        <a:pt x="70922" y="1096050"/>
                      </a:lnTo>
                      <a:lnTo>
                        <a:pt x="77601" y="1087473"/>
                      </a:lnTo>
                      <a:lnTo>
                        <a:pt x="84280" y="1079215"/>
                      </a:lnTo>
                      <a:lnTo>
                        <a:pt x="91276" y="1071274"/>
                      </a:lnTo>
                      <a:lnTo>
                        <a:pt x="98591" y="1063968"/>
                      </a:lnTo>
                      <a:lnTo>
                        <a:pt x="106542" y="1056662"/>
                      </a:lnTo>
                      <a:lnTo>
                        <a:pt x="114811" y="1049674"/>
                      </a:lnTo>
                      <a:lnTo>
                        <a:pt x="123080" y="1043321"/>
                      </a:lnTo>
                      <a:lnTo>
                        <a:pt x="131985" y="1036651"/>
                      </a:lnTo>
                      <a:lnTo>
                        <a:pt x="141526" y="1031251"/>
                      </a:lnTo>
                      <a:lnTo>
                        <a:pt x="150749" y="1025851"/>
                      </a:lnTo>
                      <a:lnTo>
                        <a:pt x="160926" y="1021087"/>
                      </a:lnTo>
                      <a:lnTo>
                        <a:pt x="171740" y="1016322"/>
                      </a:lnTo>
                      <a:lnTo>
                        <a:pt x="182553" y="1012193"/>
                      </a:lnTo>
                      <a:lnTo>
                        <a:pt x="193684" y="1009016"/>
                      </a:lnTo>
                      <a:lnTo>
                        <a:pt x="205452" y="1005522"/>
                      </a:lnTo>
                      <a:lnTo>
                        <a:pt x="209904" y="1005522"/>
                      </a:lnTo>
                      <a:lnTo>
                        <a:pt x="218809" y="1005840"/>
                      </a:lnTo>
                      <a:lnTo>
                        <a:pt x="243298" y="1007428"/>
                      </a:lnTo>
                      <a:lnTo>
                        <a:pt x="280508" y="1009969"/>
                      </a:lnTo>
                      <a:lnTo>
                        <a:pt x="409313" y="1420361"/>
                      </a:lnTo>
                      <a:lnTo>
                        <a:pt x="397228" y="1297751"/>
                      </a:lnTo>
                      <a:lnTo>
                        <a:pt x="390867" y="1077309"/>
                      </a:lnTo>
                      <a:lnTo>
                        <a:pt x="382598" y="1056345"/>
                      </a:lnTo>
                      <a:lnTo>
                        <a:pt x="399136" y="1028392"/>
                      </a:lnTo>
                      <a:lnTo>
                        <a:pt x="436029" y="1028392"/>
                      </a:lnTo>
                      <a:lnTo>
                        <a:pt x="450976" y="1056345"/>
                      </a:lnTo>
                      <a:lnTo>
                        <a:pt x="443979" y="1081438"/>
                      </a:lnTo>
                      <a:lnTo>
                        <a:pt x="489141" y="1401937"/>
                      </a:lnTo>
                      <a:lnTo>
                        <a:pt x="481508" y="1015369"/>
                      </a:lnTo>
                      <a:lnTo>
                        <a:pt x="489459" y="1011875"/>
                      </a:lnTo>
                      <a:lnTo>
                        <a:pt x="495501" y="1009016"/>
                      </a:lnTo>
                      <a:lnTo>
                        <a:pt x="499000" y="1006793"/>
                      </a:lnTo>
                      <a:lnTo>
                        <a:pt x="499636" y="1005840"/>
                      </a:lnTo>
                      <a:lnTo>
                        <a:pt x="499954" y="1005522"/>
                      </a:lnTo>
                      <a:lnTo>
                        <a:pt x="505679" y="1004887"/>
                      </a:lnTo>
                      <a:close/>
                      <a:moveTo>
                        <a:pt x="2233205" y="1004887"/>
                      </a:moveTo>
                      <a:lnTo>
                        <a:pt x="2238276" y="1005205"/>
                      </a:lnTo>
                      <a:lnTo>
                        <a:pt x="2243665" y="1005522"/>
                      </a:lnTo>
                      <a:lnTo>
                        <a:pt x="2243665" y="1005840"/>
                      </a:lnTo>
                      <a:lnTo>
                        <a:pt x="2244299" y="1006793"/>
                      </a:lnTo>
                      <a:lnTo>
                        <a:pt x="2248102" y="1009016"/>
                      </a:lnTo>
                      <a:lnTo>
                        <a:pt x="2253808" y="1011875"/>
                      </a:lnTo>
                      <a:lnTo>
                        <a:pt x="2261732" y="1015369"/>
                      </a:lnTo>
                      <a:lnTo>
                        <a:pt x="2254441" y="1401937"/>
                      </a:lnTo>
                      <a:lnTo>
                        <a:pt x="2299133" y="1081438"/>
                      </a:lnTo>
                      <a:lnTo>
                        <a:pt x="2292160" y="1056345"/>
                      </a:lnTo>
                      <a:lnTo>
                        <a:pt x="2307374" y="1028392"/>
                      </a:lnTo>
                      <a:lnTo>
                        <a:pt x="2344142" y="1028392"/>
                      </a:lnTo>
                      <a:lnTo>
                        <a:pt x="2360307" y="1056345"/>
                      </a:lnTo>
                      <a:lnTo>
                        <a:pt x="2352066" y="1077309"/>
                      </a:lnTo>
                      <a:lnTo>
                        <a:pt x="2346044" y="1297751"/>
                      </a:lnTo>
                      <a:lnTo>
                        <a:pt x="2333682" y="1420361"/>
                      </a:lnTo>
                      <a:lnTo>
                        <a:pt x="2462052" y="1009969"/>
                      </a:lnTo>
                      <a:lnTo>
                        <a:pt x="2499137" y="1007428"/>
                      </a:lnTo>
                      <a:lnTo>
                        <a:pt x="2523860" y="1005840"/>
                      </a:lnTo>
                      <a:lnTo>
                        <a:pt x="2532735" y="1005522"/>
                      </a:lnTo>
                      <a:lnTo>
                        <a:pt x="2536855" y="1005522"/>
                      </a:lnTo>
                      <a:lnTo>
                        <a:pt x="2548266" y="1009016"/>
                      </a:lnTo>
                      <a:lnTo>
                        <a:pt x="2559677" y="1012193"/>
                      </a:lnTo>
                      <a:lnTo>
                        <a:pt x="2570453" y="1016322"/>
                      </a:lnTo>
                      <a:lnTo>
                        <a:pt x="2580913" y="1021087"/>
                      </a:lnTo>
                      <a:lnTo>
                        <a:pt x="2591056" y="1025851"/>
                      </a:lnTo>
                      <a:lnTo>
                        <a:pt x="2600882" y="1031251"/>
                      </a:lnTo>
                      <a:lnTo>
                        <a:pt x="2610391" y="1036651"/>
                      </a:lnTo>
                      <a:lnTo>
                        <a:pt x="2618949" y="1043321"/>
                      </a:lnTo>
                      <a:lnTo>
                        <a:pt x="2627507" y="1049674"/>
                      </a:lnTo>
                      <a:lnTo>
                        <a:pt x="2635431" y="1056662"/>
                      </a:lnTo>
                      <a:lnTo>
                        <a:pt x="2643355" y="1063968"/>
                      </a:lnTo>
                      <a:lnTo>
                        <a:pt x="2650962" y="1071274"/>
                      </a:lnTo>
                      <a:lnTo>
                        <a:pt x="2657618" y="1079215"/>
                      </a:lnTo>
                      <a:lnTo>
                        <a:pt x="2664274" y="1087473"/>
                      </a:lnTo>
                      <a:lnTo>
                        <a:pt x="2670614" y="1096050"/>
                      </a:lnTo>
                      <a:lnTo>
                        <a:pt x="2676636" y="1104944"/>
                      </a:lnTo>
                      <a:lnTo>
                        <a:pt x="2682341" y="1113838"/>
                      </a:lnTo>
                      <a:lnTo>
                        <a:pt x="2688047" y="1123367"/>
                      </a:lnTo>
                      <a:lnTo>
                        <a:pt x="2692801" y="1132578"/>
                      </a:lnTo>
                      <a:lnTo>
                        <a:pt x="2697872" y="1142425"/>
                      </a:lnTo>
                      <a:lnTo>
                        <a:pt x="2702310" y="1152272"/>
                      </a:lnTo>
                      <a:lnTo>
                        <a:pt x="2706430" y="1162436"/>
                      </a:lnTo>
                      <a:lnTo>
                        <a:pt x="2710551" y="1172601"/>
                      </a:lnTo>
                      <a:lnTo>
                        <a:pt x="2714037" y="1183083"/>
                      </a:lnTo>
                      <a:lnTo>
                        <a:pt x="2717207" y="1193248"/>
                      </a:lnTo>
                      <a:lnTo>
                        <a:pt x="2720694" y="1204047"/>
                      </a:lnTo>
                      <a:lnTo>
                        <a:pt x="2723229" y="1214847"/>
                      </a:lnTo>
                      <a:lnTo>
                        <a:pt x="2726082" y="1225647"/>
                      </a:lnTo>
                      <a:lnTo>
                        <a:pt x="2728618" y="1236447"/>
                      </a:lnTo>
                      <a:lnTo>
                        <a:pt x="2730836" y="1246929"/>
                      </a:lnTo>
                      <a:lnTo>
                        <a:pt x="2734640" y="1268846"/>
                      </a:lnTo>
                      <a:lnTo>
                        <a:pt x="2737176" y="1290763"/>
                      </a:lnTo>
                      <a:lnTo>
                        <a:pt x="2739394" y="1312363"/>
                      </a:lnTo>
                      <a:lnTo>
                        <a:pt x="2740979" y="1333962"/>
                      </a:lnTo>
                      <a:lnTo>
                        <a:pt x="2741613" y="1354926"/>
                      </a:lnTo>
                      <a:lnTo>
                        <a:pt x="2741613" y="1375256"/>
                      </a:lnTo>
                      <a:lnTo>
                        <a:pt x="2741296" y="1395267"/>
                      </a:lnTo>
                      <a:lnTo>
                        <a:pt x="2740662" y="1414325"/>
                      </a:lnTo>
                      <a:lnTo>
                        <a:pt x="2739394" y="1432431"/>
                      </a:lnTo>
                      <a:lnTo>
                        <a:pt x="2737493" y="1449583"/>
                      </a:lnTo>
                      <a:lnTo>
                        <a:pt x="2735591" y="1465148"/>
                      </a:lnTo>
                      <a:lnTo>
                        <a:pt x="2733689" y="1479759"/>
                      </a:lnTo>
                      <a:lnTo>
                        <a:pt x="2731470" y="1493100"/>
                      </a:lnTo>
                      <a:lnTo>
                        <a:pt x="2728935" y="1504853"/>
                      </a:lnTo>
                      <a:lnTo>
                        <a:pt x="2726716" y="1515017"/>
                      </a:lnTo>
                      <a:lnTo>
                        <a:pt x="2724180" y="1522641"/>
                      </a:lnTo>
                      <a:lnTo>
                        <a:pt x="2721962" y="1529311"/>
                      </a:lnTo>
                      <a:lnTo>
                        <a:pt x="2721962" y="1530582"/>
                      </a:lnTo>
                      <a:lnTo>
                        <a:pt x="2721328" y="1532170"/>
                      </a:lnTo>
                      <a:lnTo>
                        <a:pt x="2720694" y="1533758"/>
                      </a:lnTo>
                      <a:lnTo>
                        <a:pt x="2719426" y="1535346"/>
                      </a:lnTo>
                      <a:lnTo>
                        <a:pt x="2718158" y="1536617"/>
                      </a:lnTo>
                      <a:lnTo>
                        <a:pt x="2716573" y="1538523"/>
                      </a:lnTo>
                      <a:lnTo>
                        <a:pt x="2711819" y="1542017"/>
                      </a:lnTo>
                      <a:lnTo>
                        <a:pt x="2705796" y="1545511"/>
                      </a:lnTo>
                      <a:lnTo>
                        <a:pt x="2698506" y="1548687"/>
                      </a:lnTo>
                      <a:lnTo>
                        <a:pt x="2689948" y="1552499"/>
                      </a:lnTo>
                      <a:lnTo>
                        <a:pt x="2680122" y="1556628"/>
                      </a:lnTo>
                      <a:lnTo>
                        <a:pt x="2671881" y="1653826"/>
                      </a:lnTo>
                      <a:lnTo>
                        <a:pt x="2664908" y="1730695"/>
                      </a:lnTo>
                      <a:lnTo>
                        <a:pt x="2657935" y="1800894"/>
                      </a:lnTo>
                      <a:lnTo>
                        <a:pt x="2657618" y="1806293"/>
                      </a:lnTo>
                      <a:lnTo>
                        <a:pt x="2656350" y="1811058"/>
                      </a:lnTo>
                      <a:lnTo>
                        <a:pt x="2655399" y="1817728"/>
                      </a:lnTo>
                      <a:lnTo>
                        <a:pt x="2652230" y="1836152"/>
                      </a:lnTo>
                      <a:lnTo>
                        <a:pt x="2648109" y="1859339"/>
                      </a:lnTo>
                      <a:lnTo>
                        <a:pt x="2645890" y="1872363"/>
                      </a:lnTo>
                      <a:lnTo>
                        <a:pt x="2643038" y="1885068"/>
                      </a:lnTo>
                      <a:lnTo>
                        <a:pt x="2639551" y="1897774"/>
                      </a:lnTo>
                      <a:lnTo>
                        <a:pt x="2635431" y="1910162"/>
                      </a:lnTo>
                      <a:lnTo>
                        <a:pt x="2633529" y="1916197"/>
                      </a:lnTo>
                      <a:lnTo>
                        <a:pt x="2630993" y="1921914"/>
                      </a:lnTo>
                      <a:lnTo>
                        <a:pt x="2628458" y="1927632"/>
                      </a:lnTo>
                      <a:lnTo>
                        <a:pt x="2625605" y="1932397"/>
                      </a:lnTo>
                      <a:lnTo>
                        <a:pt x="2622752" y="1937479"/>
                      </a:lnTo>
                      <a:lnTo>
                        <a:pt x="2619583" y="1941926"/>
                      </a:lnTo>
                      <a:lnTo>
                        <a:pt x="2616413" y="1946055"/>
                      </a:lnTo>
                      <a:lnTo>
                        <a:pt x="2612926" y="1949867"/>
                      </a:lnTo>
                      <a:lnTo>
                        <a:pt x="2609123" y="1952726"/>
                      </a:lnTo>
                      <a:lnTo>
                        <a:pt x="2605002" y="1955267"/>
                      </a:lnTo>
                      <a:lnTo>
                        <a:pt x="2600882" y="1957490"/>
                      </a:lnTo>
                      <a:lnTo>
                        <a:pt x="2596444" y="1959078"/>
                      </a:lnTo>
                      <a:lnTo>
                        <a:pt x="2410704" y="1985443"/>
                      </a:lnTo>
                      <a:lnTo>
                        <a:pt x="2405633" y="1985760"/>
                      </a:lnTo>
                      <a:lnTo>
                        <a:pt x="2400561" y="1986078"/>
                      </a:lnTo>
                      <a:lnTo>
                        <a:pt x="2397075" y="1986078"/>
                      </a:lnTo>
                      <a:lnTo>
                        <a:pt x="2393271" y="1985760"/>
                      </a:lnTo>
                      <a:lnTo>
                        <a:pt x="2385981" y="1985125"/>
                      </a:lnTo>
                      <a:lnTo>
                        <a:pt x="2327660" y="2443162"/>
                      </a:lnTo>
                      <a:lnTo>
                        <a:pt x="2211651" y="2443162"/>
                      </a:lnTo>
                      <a:lnTo>
                        <a:pt x="2168545" y="1866963"/>
                      </a:lnTo>
                      <a:lnTo>
                        <a:pt x="2165375" y="1862516"/>
                      </a:lnTo>
                      <a:lnTo>
                        <a:pt x="2162522" y="1857433"/>
                      </a:lnTo>
                      <a:lnTo>
                        <a:pt x="2156817" y="1847904"/>
                      </a:lnTo>
                      <a:lnTo>
                        <a:pt x="2148576" y="2326906"/>
                      </a:lnTo>
                      <a:lnTo>
                        <a:pt x="2063630" y="2320235"/>
                      </a:lnTo>
                      <a:lnTo>
                        <a:pt x="1992313" y="1798670"/>
                      </a:lnTo>
                      <a:lnTo>
                        <a:pt x="2157768" y="1798670"/>
                      </a:lnTo>
                      <a:lnTo>
                        <a:pt x="2443668" y="1798670"/>
                      </a:lnTo>
                      <a:lnTo>
                        <a:pt x="2170129" y="1529946"/>
                      </a:lnTo>
                      <a:lnTo>
                        <a:pt x="2587569" y="1399079"/>
                      </a:lnTo>
                      <a:lnTo>
                        <a:pt x="2517204" y="1414008"/>
                      </a:lnTo>
                      <a:lnTo>
                        <a:pt x="2151746" y="1511841"/>
                      </a:lnTo>
                      <a:lnTo>
                        <a:pt x="2111808" y="1472771"/>
                      </a:lnTo>
                      <a:lnTo>
                        <a:pt x="2108956" y="1423219"/>
                      </a:lnTo>
                      <a:lnTo>
                        <a:pt x="2103250" y="1464513"/>
                      </a:lnTo>
                      <a:lnTo>
                        <a:pt x="2093741" y="1455301"/>
                      </a:lnTo>
                      <a:lnTo>
                        <a:pt x="2095009" y="1426078"/>
                      </a:lnTo>
                      <a:lnTo>
                        <a:pt x="2096911" y="1393361"/>
                      </a:lnTo>
                      <a:lnTo>
                        <a:pt x="2099447" y="1358103"/>
                      </a:lnTo>
                      <a:lnTo>
                        <a:pt x="2103250" y="1320621"/>
                      </a:lnTo>
                      <a:lnTo>
                        <a:pt x="2105152" y="1301563"/>
                      </a:lnTo>
                      <a:lnTo>
                        <a:pt x="2107371" y="1282504"/>
                      </a:lnTo>
                      <a:lnTo>
                        <a:pt x="2109906" y="1262811"/>
                      </a:lnTo>
                      <a:lnTo>
                        <a:pt x="2113076" y="1243752"/>
                      </a:lnTo>
                      <a:lnTo>
                        <a:pt x="2115929" y="1224059"/>
                      </a:lnTo>
                      <a:lnTo>
                        <a:pt x="2119415" y="1205318"/>
                      </a:lnTo>
                      <a:lnTo>
                        <a:pt x="2123219" y="1186577"/>
                      </a:lnTo>
                      <a:lnTo>
                        <a:pt x="2127339" y="1168154"/>
                      </a:lnTo>
                      <a:lnTo>
                        <a:pt x="2131777" y="1150366"/>
                      </a:lnTo>
                      <a:lnTo>
                        <a:pt x="2136214" y="1133214"/>
                      </a:lnTo>
                      <a:lnTo>
                        <a:pt x="2140969" y="1116379"/>
                      </a:lnTo>
                      <a:lnTo>
                        <a:pt x="2146674" y="1100497"/>
                      </a:lnTo>
                      <a:lnTo>
                        <a:pt x="2152379" y="1085568"/>
                      </a:lnTo>
                      <a:lnTo>
                        <a:pt x="2158719" y="1071274"/>
                      </a:lnTo>
                      <a:lnTo>
                        <a:pt x="2165058" y="1058568"/>
                      </a:lnTo>
                      <a:lnTo>
                        <a:pt x="2168545" y="1052533"/>
                      </a:lnTo>
                      <a:lnTo>
                        <a:pt x="2172031" y="1046815"/>
                      </a:lnTo>
                      <a:lnTo>
                        <a:pt x="2175518" y="1041416"/>
                      </a:lnTo>
                      <a:lnTo>
                        <a:pt x="2179321" y="1036333"/>
                      </a:lnTo>
                      <a:lnTo>
                        <a:pt x="2183125" y="1031569"/>
                      </a:lnTo>
                      <a:lnTo>
                        <a:pt x="2187245" y="1027122"/>
                      </a:lnTo>
                      <a:lnTo>
                        <a:pt x="2191366" y="1023310"/>
                      </a:lnTo>
                      <a:lnTo>
                        <a:pt x="2195486" y="1019498"/>
                      </a:lnTo>
                      <a:lnTo>
                        <a:pt x="2199607" y="1016004"/>
                      </a:lnTo>
                      <a:lnTo>
                        <a:pt x="2204044" y="1013146"/>
                      </a:lnTo>
                      <a:lnTo>
                        <a:pt x="2208799" y="1010922"/>
                      </a:lnTo>
                      <a:lnTo>
                        <a:pt x="2213236" y="1008699"/>
                      </a:lnTo>
                      <a:lnTo>
                        <a:pt x="2217991" y="1007111"/>
                      </a:lnTo>
                      <a:lnTo>
                        <a:pt x="2223062" y="1005840"/>
                      </a:lnTo>
                      <a:lnTo>
                        <a:pt x="2227817" y="1005205"/>
                      </a:lnTo>
                      <a:lnTo>
                        <a:pt x="2233205" y="1004887"/>
                      </a:lnTo>
                      <a:close/>
                      <a:moveTo>
                        <a:pt x="1560668" y="914401"/>
                      </a:moveTo>
                      <a:lnTo>
                        <a:pt x="1571788" y="914401"/>
                      </a:lnTo>
                      <a:lnTo>
                        <a:pt x="1582591" y="915671"/>
                      </a:lnTo>
                      <a:lnTo>
                        <a:pt x="1594029" y="917258"/>
                      </a:lnTo>
                      <a:lnTo>
                        <a:pt x="1604514" y="919480"/>
                      </a:lnTo>
                      <a:lnTo>
                        <a:pt x="1615317" y="922021"/>
                      </a:lnTo>
                      <a:lnTo>
                        <a:pt x="1625802" y="925196"/>
                      </a:lnTo>
                      <a:lnTo>
                        <a:pt x="1636287" y="928688"/>
                      </a:lnTo>
                      <a:lnTo>
                        <a:pt x="1646772" y="933133"/>
                      </a:lnTo>
                      <a:lnTo>
                        <a:pt x="1656939" y="937261"/>
                      </a:lnTo>
                      <a:lnTo>
                        <a:pt x="1666788" y="942023"/>
                      </a:lnTo>
                      <a:lnTo>
                        <a:pt x="1676638" y="946786"/>
                      </a:lnTo>
                      <a:lnTo>
                        <a:pt x="1686487" y="952183"/>
                      </a:lnTo>
                      <a:lnTo>
                        <a:pt x="1695384" y="957263"/>
                      </a:lnTo>
                      <a:lnTo>
                        <a:pt x="1704598" y="962978"/>
                      </a:lnTo>
                      <a:lnTo>
                        <a:pt x="1712859" y="968693"/>
                      </a:lnTo>
                      <a:lnTo>
                        <a:pt x="1721120" y="974726"/>
                      </a:lnTo>
                      <a:lnTo>
                        <a:pt x="1729063" y="980441"/>
                      </a:lnTo>
                      <a:lnTo>
                        <a:pt x="1736371" y="986473"/>
                      </a:lnTo>
                      <a:lnTo>
                        <a:pt x="1750033" y="997586"/>
                      </a:lnTo>
                      <a:lnTo>
                        <a:pt x="1762106" y="1008698"/>
                      </a:lnTo>
                      <a:lnTo>
                        <a:pt x="1771956" y="1018858"/>
                      </a:lnTo>
                      <a:lnTo>
                        <a:pt x="1779264" y="1027748"/>
                      </a:lnTo>
                      <a:lnTo>
                        <a:pt x="1782441" y="1031558"/>
                      </a:lnTo>
                      <a:lnTo>
                        <a:pt x="1784665" y="1034733"/>
                      </a:lnTo>
                      <a:lnTo>
                        <a:pt x="1786254" y="1037908"/>
                      </a:lnTo>
                      <a:lnTo>
                        <a:pt x="1787207" y="1040448"/>
                      </a:lnTo>
                      <a:lnTo>
                        <a:pt x="1788160" y="1045845"/>
                      </a:lnTo>
                      <a:lnTo>
                        <a:pt x="1788478" y="1053783"/>
                      </a:lnTo>
                      <a:lnTo>
                        <a:pt x="1789113" y="1076643"/>
                      </a:lnTo>
                      <a:lnTo>
                        <a:pt x="1789113" y="1107440"/>
                      </a:lnTo>
                      <a:lnTo>
                        <a:pt x="1788478" y="1144588"/>
                      </a:lnTo>
                      <a:lnTo>
                        <a:pt x="1787525" y="1187133"/>
                      </a:lnTo>
                      <a:lnTo>
                        <a:pt x="1786254" y="1233488"/>
                      </a:lnTo>
                      <a:lnTo>
                        <a:pt x="1784347" y="1282383"/>
                      </a:lnTo>
                      <a:lnTo>
                        <a:pt x="1782123" y="1331913"/>
                      </a:lnTo>
                      <a:lnTo>
                        <a:pt x="1672507" y="1331913"/>
                      </a:lnTo>
                      <a:lnTo>
                        <a:pt x="1674096" y="1293813"/>
                      </a:lnTo>
                      <a:lnTo>
                        <a:pt x="1674732" y="1258253"/>
                      </a:lnTo>
                      <a:lnTo>
                        <a:pt x="1675685" y="1225550"/>
                      </a:lnTo>
                      <a:lnTo>
                        <a:pt x="1676002" y="1197293"/>
                      </a:lnTo>
                      <a:lnTo>
                        <a:pt x="1675685" y="1174115"/>
                      </a:lnTo>
                      <a:lnTo>
                        <a:pt x="1674732" y="1156970"/>
                      </a:lnTo>
                      <a:lnTo>
                        <a:pt x="1674096" y="1150938"/>
                      </a:lnTo>
                      <a:lnTo>
                        <a:pt x="1673143" y="1147445"/>
                      </a:lnTo>
                      <a:lnTo>
                        <a:pt x="1672825" y="1145858"/>
                      </a:lnTo>
                      <a:lnTo>
                        <a:pt x="1672507" y="1144905"/>
                      </a:lnTo>
                      <a:lnTo>
                        <a:pt x="1672190" y="1144905"/>
                      </a:lnTo>
                      <a:lnTo>
                        <a:pt x="1671237" y="1145540"/>
                      </a:lnTo>
                      <a:lnTo>
                        <a:pt x="1669648" y="1147445"/>
                      </a:lnTo>
                      <a:lnTo>
                        <a:pt x="1668059" y="1149668"/>
                      </a:lnTo>
                      <a:lnTo>
                        <a:pt x="1666471" y="1151890"/>
                      </a:lnTo>
                      <a:lnTo>
                        <a:pt x="1654079" y="1331913"/>
                      </a:lnTo>
                      <a:lnTo>
                        <a:pt x="1602608" y="1331913"/>
                      </a:lnTo>
                      <a:lnTo>
                        <a:pt x="1602290" y="1283335"/>
                      </a:lnTo>
                      <a:lnTo>
                        <a:pt x="1598477" y="1283653"/>
                      </a:lnTo>
                      <a:lnTo>
                        <a:pt x="1586721" y="1284605"/>
                      </a:lnTo>
                      <a:lnTo>
                        <a:pt x="1568293" y="1285240"/>
                      </a:lnTo>
                      <a:lnTo>
                        <a:pt x="1556537" y="1285558"/>
                      </a:lnTo>
                      <a:lnTo>
                        <a:pt x="1543828" y="1285558"/>
                      </a:lnTo>
                      <a:lnTo>
                        <a:pt x="1529213" y="1285240"/>
                      </a:lnTo>
                      <a:lnTo>
                        <a:pt x="1513009" y="1284605"/>
                      </a:lnTo>
                      <a:lnTo>
                        <a:pt x="1496169" y="1283653"/>
                      </a:lnTo>
                      <a:lnTo>
                        <a:pt x="1477741" y="1282383"/>
                      </a:lnTo>
                      <a:lnTo>
                        <a:pt x="1457724" y="1280478"/>
                      </a:lnTo>
                      <a:lnTo>
                        <a:pt x="1437390" y="1277620"/>
                      </a:lnTo>
                      <a:lnTo>
                        <a:pt x="1415467" y="1274763"/>
                      </a:lnTo>
                      <a:lnTo>
                        <a:pt x="1392908" y="1270953"/>
                      </a:lnTo>
                      <a:lnTo>
                        <a:pt x="1381787" y="1268730"/>
                      </a:lnTo>
                      <a:lnTo>
                        <a:pt x="1370349" y="1266508"/>
                      </a:lnTo>
                      <a:lnTo>
                        <a:pt x="1359547" y="1263968"/>
                      </a:lnTo>
                      <a:lnTo>
                        <a:pt x="1348426" y="1261110"/>
                      </a:lnTo>
                      <a:lnTo>
                        <a:pt x="1328092" y="1254760"/>
                      </a:lnTo>
                      <a:lnTo>
                        <a:pt x="1308710" y="1248410"/>
                      </a:lnTo>
                      <a:lnTo>
                        <a:pt x="1290282" y="1241743"/>
                      </a:lnTo>
                      <a:lnTo>
                        <a:pt x="1273443" y="1234440"/>
                      </a:lnTo>
                      <a:lnTo>
                        <a:pt x="1257556" y="1227455"/>
                      </a:lnTo>
                      <a:lnTo>
                        <a:pt x="1243259" y="1220153"/>
                      </a:lnTo>
                      <a:lnTo>
                        <a:pt x="1229914" y="1213485"/>
                      </a:lnTo>
                      <a:lnTo>
                        <a:pt x="1218794" y="1207135"/>
                      </a:lnTo>
                      <a:lnTo>
                        <a:pt x="1208626" y="1201103"/>
                      </a:lnTo>
                      <a:lnTo>
                        <a:pt x="1200366" y="1196340"/>
                      </a:lnTo>
                      <a:lnTo>
                        <a:pt x="1189245" y="1188720"/>
                      </a:lnTo>
                      <a:lnTo>
                        <a:pt x="1185115" y="1186180"/>
                      </a:lnTo>
                      <a:lnTo>
                        <a:pt x="1204814" y="1331913"/>
                      </a:lnTo>
                      <a:lnTo>
                        <a:pt x="1152071" y="1331913"/>
                      </a:lnTo>
                      <a:lnTo>
                        <a:pt x="1149529" y="1296670"/>
                      </a:lnTo>
                      <a:lnTo>
                        <a:pt x="1143810" y="1297305"/>
                      </a:lnTo>
                      <a:lnTo>
                        <a:pt x="1135549" y="1299210"/>
                      </a:lnTo>
                      <a:lnTo>
                        <a:pt x="1112355" y="1303655"/>
                      </a:lnTo>
                      <a:lnTo>
                        <a:pt x="1082489" y="1309688"/>
                      </a:lnTo>
                      <a:lnTo>
                        <a:pt x="1066285" y="1313180"/>
                      </a:lnTo>
                      <a:lnTo>
                        <a:pt x="1049445" y="1316038"/>
                      </a:lnTo>
                      <a:lnTo>
                        <a:pt x="1032606" y="1318895"/>
                      </a:lnTo>
                      <a:lnTo>
                        <a:pt x="1015766" y="1321118"/>
                      </a:lnTo>
                      <a:lnTo>
                        <a:pt x="999880" y="1322388"/>
                      </a:lnTo>
                      <a:lnTo>
                        <a:pt x="984629" y="1323658"/>
                      </a:lnTo>
                      <a:lnTo>
                        <a:pt x="977639" y="1323658"/>
                      </a:lnTo>
                      <a:lnTo>
                        <a:pt x="970649" y="1323658"/>
                      </a:lnTo>
                      <a:lnTo>
                        <a:pt x="964295" y="1323340"/>
                      </a:lnTo>
                      <a:lnTo>
                        <a:pt x="958575" y="1323023"/>
                      </a:lnTo>
                      <a:lnTo>
                        <a:pt x="953174" y="1322070"/>
                      </a:lnTo>
                      <a:lnTo>
                        <a:pt x="948090" y="1320483"/>
                      </a:lnTo>
                      <a:lnTo>
                        <a:pt x="943960" y="1319213"/>
                      </a:lnTo>
                      <a:lnTo>
                        <a:pt x="940783" y="1317625"/>
                      </a:lnTo>
                      <a:lnTo>
                        <a:pt x="934746" y="1305560"/>
                      </a:lnTo>
                      <a:lnTo>
                        <a:pt x="928709" y="1295083"/>
                      </a:lnTo>
                      <a:lnTo>
                        <a:pt x="917271" y="1275398"/>
                      </a:lnTo>
                      <a:lnTo>
                        <a:pt x="912505" y="1266508"/>
                      </a:lnTo>
                      <a:lnTo>
                        <a:pt x="908057" y="1257935"/>
                      </a:lnTo>
                      <a:lnTo>
                        <a:pt x="904244" y="1249680"/>
                      </a:lnTo>
                      <a:lnTo>
                        <a:pt x="902338" y="1244918"/>
                      </a:lnTo>
                      <a:lnTo>
                        <a:pt x="901067" y="1240790"/>
                      </a:lnTo>
                      <a:lnTo>
                        <a:pt x="900114" y="1236663"/>
                      </a:lnTo>
                      <a:lnTo>
                        <a:pt x="899161" y="1232535"/>
                      </a:lnTo>
                      <a:lnTo>
                        <a:pt x="898843" y="1228408"/>
                      </a:lnTo>
                      <a:lnTo>
                        <a:pt x="898525" y="1223963"/>
                      </a:lnTo>
                      <a:lnTo>
                        <a:pt x="898843" y="1219835"/>
                      </a:lnTo>
                      <a:lnTo>
                        <a:pt x="899161" y="1215390"/>
                      </a:lnTo>
                      <a:lnTo>
                        <a:pt x="900431" y="1210628"/>
                      </a:lnTo>
                      <a:lnTo>
                        <a:pt x="901385" y="1205865"/>
                      </a:lnTo>
                      <a:lnTo>
                        <a:pt x="903291" y="1201103"/>
                      </a:lnTo>
                      <a:lnTo>
                        <a:pt x="905197" y="1195705"/>
                      </a:lnTo>
                      <a:lnTo>
                        <a:pt x="908057" y="1190943"/>
                      </a:lnTo>
                      <a:lnTo>
                        <a:pt x="910916" y="1185228"/>
                      </a:lnTo>
                      <a:lnTo>
                        <a:pt x="914729" y="1179513"/>
                      </a:lnTo>
                      <a:lnTo>
                        <a:pt x="918542" y="1173480"/>
                      </a:lnTo>
                      <a:lnTo>
                        <a:pt x="922990" y="1167765"/>
                      </a:lnTo>
                      <a:lnTo>
                        <a:pt x="928391" y="1161098"/>
                      </a:lnTo>
                      <a:lnTo>
                        <a:pt x="939512" y="1146810"/>
                      </a:lnTo>
                      <a:lnTo>
                        <a:pt x="949361" y="1133793"/>
                      </a:lnTo>
                      <a:lnTo>
                        <a:pt x="967154" y="1109345"/>
                      </a:lnTo>
                      <a:lnTo>
                        <a:pt x="976050" y="1096963"/>
                      </a:lnTo>
                      <a:lnTo>
                        <a:pt x="985900" y="1084580"/>
                      </a:lnTo>
                      <a:lnTo>
                        <a:pt x="997338" y="1070928"/>
                      </a:lnTo>
                      <a:lnTo>
                        <a:pt x="1004328" y="1063943"/>
                      </a:lnTo>
                      <a:lnTo>
                        <a:pt x="1011318" y="1056323"/>
                      </a:lnTo>
                      <a:lnTo>
                        <a:pt x="1017673" y="1045528"/>
                      </a:lnTo>
                      <a:lnTo>
                        <a:pt x="1024663" y="1035368"/>
                      </a:lnTo>
                      <a:lnTo>
                        <a:pt x="1031335" y="1025525"/>
                      </a:lnTo>
                      <a:lnTo>
                        <a:pt x="1038007" y="1016318"/>
                      </a:lnTo>
                      <a:lnTo>
                        <a:pt x="1044997" y="1008063"/>
                      </a:lnTo>
                      <a:lnTo>
                        <a:pt x="1051669" y="1000443"/>
                      </a:lnTo>
                      <a:lnTo>
                        <a:pt x="1058659" y="993141"/>
                      </a:lnTo>
                      <a:lnTo>
                        <a:pt x="1065967" y="986473"/>
                      </a:lnTo>
                      <a:lnTo>
                        <a:pt x="1073593" y="980123"/>
                      </a:lnTo>
                      <a:lnTo>
                        <a:pt x="1080583" y="974091"/>
                      </a:lnTo>
                      <a:lnTo>
                        <a:pt x="1088208" y="968693"/>
                      </a:lnTo>
                      <a:lnTo>
                        <a:pt x="1096151" y="963931"/>
                      </a:lnTo>
                      <a:lnTo>
                        <a:pt x="1104094" y="959168"/>
                      </a:lnTo>
                      <a:lnTo>
                        <a:pt x="1111720" y="954723"/>
                      </a:lnTo>
                      <a:lnTo>
                        <a:pt x="1119663" y="950913"/>
                      </a:lnTo>
                      <a:lnTo>
                        <a:pt x="1127924" y="947738"/>
                      </a:lnTo>
                      <a:lnTo>
                        <a:pt x="1136185" y="944246"/>
                      </a:lnTo>
                      <a:lnTo>
                        <a:pt x="1145081" y="941388"/>
                      </a:lnTo>
                      <a:lnTo>
                        <a:pt x="1153660" y="938531"/>
                      </a:lnTo>
                      <a:lnTo>
                        <a:pt x="1162238" y="935991"/>
                      </a:lnTo>
                      <a:lnTo>
                        <a:pt x="1171452" y="933768"/>
                      </a:lnTo>
                      <a:lnTo>
                        <a:pt x="1180349" y="931863"/>
                      </a:lnTo>
                      <a:lnTo>
                        <a:pt x="1199412" y="928053"/>
                      </a:lnTo>
                      <a:lnTo>
                        <a:pt x="1218794" y="924561"/>
                      </a:lnTo>
                      <a:lnTo>
                        <a:pt x="1239128" y="921703"/>
                      </a:lnTo>
                      <a:lnTo>
                        <a:pt x="1282021" y="915988"/>
                      </a:lnTo>
                      <a:lnTo>
                        <a:pt x="1284881" y="915671"/>
                      </a:lnTo>
                      <a:lnTo>
                        <a:pt x="1287740" y="915671"/>
                      </a:lnTo>
                      <a:lnTo>
                        <a:pt x="1292824" y="915671"/>
                      </a:lnTo>
                      <a:lnTo>
                        <a:pt x="1366537" y="1187768"/>
                      </a:lnTo>
                      <a:lnTo>
                        <a:pt x="1368125" y="1176973"/>
                      </a:lnTo>
                      <a:lnTo>
                        <a:pt x="1393226" y="990283"/>
                      </a:lnTo>
                      <a:lnTo>
                        <a:pt x="1386236" y="972186"/>
                      </a:lnTo>
                      <a:lnTo>
                        <a:pt x="1400216" y="947738"/>
                      </a:lnTo>
                      <a:lnTo>
                        <a:pt x="1432306" y="947421"/>
                      </a:lnTo>
                      <a:lnTo>
                        <a:pt x="1445968" y="972186"/>
                      </a:lnTo>
                      <a:lnTo>
                        <a:pt x="1439614" y="993776"/>
                      </a:lnTo>
                      <a:lnTo>
                        <a:pt x="1462490" y="1190943"/>
                      </a:lnTo>
                      <a:lnTo>
                        <a:pt x="1522858" y="924243"/>
                      </a:lnTo>
                      <a:lnTo>
                        <a:pt x="1529530" y="921386"/>
                      </a:lnTo>
                      <a:lnTo>
                        <a:pt x="1534932" y="918846"/>
                      </a:lnTo>
                      <a:lnTo>
                        <a:pt x="1537791" y="916940"/>
                      </a:lnTo>
                      <a:lnTo>
                        <a:pt x="1538427" y="915988"/>
                      </a:lnTo>
                      <a:lnTo>
                        <a:pt x="1549865" y="915036"/>
                      </a:lnTo>
                      <a:lnTo>
                        <a:pt x="1560668" y="914401"/>
                      </a:lnTo>
                      <a:close/>
                      <a:moveTo>
                        <a:pt x="170497" y="661035"/>
                      </a:moveTo>
                      <a:lnTo>
                        <a:pt x="168576" y="681657"/>
                      </a:lnTo>
                      <a:lnTo>
                        <a:pt x="168275" y="683619"/>
                      </a:lnTo>
                      <a:lnTo>
                        <a:pt x="167640" y="691889"/>
                      </a:lnTo>
                      <a:lnTo>
                        <a:pt x="167640" y="695282"/>
                      </a:lnTo>
                      <a:lnTo>
                        <a:pt x="167322" y="700477"/>
                      </a:lnTo>
                      <a:lnTo>
                        <a:pt x="167640" y="700795"/>
                      </a:lnTo>
                      <a:lnTo>
                        <a:pt x="167640" y="695282"/>
                      </a:lnTo>
                      <a:lnTo>
                        <a:pt x="168275" y="684891"/>
                      </a:lnTo>
                      <a:lnTo>
                        <a:pt x="168576" y="681657"/>
                      </a:lnTo>
                      <a:lnTo>
                        <a:pt x="169545" y="675349"/>
                      </a:lnTo>
                      <a:lnTo>
                        <a:pt x="170497" y="668033"/>
                      </a:lnTo>
                      <a:lnTo>
                        <a:pt x="170497" y="664534"/>
                      </a:lnTo>
                      <a:lnTo>
                        <a:pt x="170497" y="661035"/>
                      </a:lnTo>
                      <a:close/>
                      <a:moveTo>
                        <a:pt x="2571454" y="661035"/>
                      </a:moveTo>
                      <a:lnTo>
                        <a:pt x="2571454" y="664534"/>
                      </a:lnTo>
                      <a:lnTo>
                        <a:pt x="2571137" y="668033"/>
                      </a:lnTo>
                      <a:lnTo>
                        <a:pt x="2572406" y="675349"/>
                      </a:lnTo>
                      <a:lnTo>
                        <a:pt x="2573358" y="683619"/>
                      </a:lnTo>
                      <a:lnTo>
                        <a:pt x="2573992" y="691889"/>
                      </a:lnTo>
                      <a:lnTo>
                        <a:pt x="2574310" y="700795"/>
                      </a:lnTo>
                      <a:lnTo>
                        <a:pt x="2574627" y="700477"/>
                      </a:lnTo>
                      <a:lnTo>
                        <a:pt x="2573675" y="684891"/>
                      </a:lnTo>
                      <a:lnTo>
                        <a:pt x="2571454" y="661035"/>
                      </a:lnTo>
                      <a:close/>
                      <a:moveTo>
                        <a:pt x="197485" y="574519"/>
                      </a:moveTo>
                      <a:lnTo>
                        <a:pt x="195897" y="575155"/>
                      </a:lnTo>
                      <a:lnTo>
                        <a:pt x="194310" y="576109"/>
                      </a:lnTo>
                      <a:lnTo>
                        <a:pt x="192405" y="577381"/>
                      </a:lnTo>
                      <a:lnTo>
                        <a:pt x="190817" y="579290"/>
                      </a:lnTo>
                      <a:lnTo>
                        <a:pt x="189230" y="581198"/>
                      </a:lnTo>
                      <a:lnTo>
                        <a:pt x="186690" y="585969"/>
                      </a:lnTo>
                      <a:lnTo>
                        <a:pt x="189865" y="582789"/>
                      </a:lnTo>
                      <a:lnTo>
                        <a:pt x="192722" y="579608"/>
                      </a:lnTo>
                      <a:lnTo>
                        <a:pt x="195897" y="576745"/>
                      </a:lnTo>
                      <a:lnTo>
                        <a:pt x="199390" y="574519"/>
                      </a:lnTo>
                      <a:lnTo>
                        <a:pt x="197485" y="574519"/>
                      </a:lnTo>
                      <a:close/>
                      <a:moveTo>
                        <a:pt x="2542584" y="574518"/>
                      </a:moveTo>
                      <a:lnTo>
                        <a:pt x="2545757" y="576745"/>
                      </a:lnTo>
                      <a:lnTo>
                        <a:pt x="2549247" y="579608"/>
                      </a:lnTo>
                      <a:lnTo>
                        <a:pt x="2552102" y="582788"/>
                      </a:lnTo>
                      <a:lnTo>
                        <a:pt x="2555274" y="585969"/>
                      </a:lnTo>
                      <a:lnTo>
                        <a:pt x="2552102" y="581198"/>
                      </a:lnTo>
                      <a:lnTo>
                        <a:pt x="2550833" y="579290"/>
                      </a:lnTo>
                      <a:lnTo>
                        <a:pt x="2549247" y="577381"/>
                      </a:lnTo>
                      <a:lnTo>
                        <a:pt x="2547660" y="576109"/>
                      </a:lnTo>
                      <a:lnTo>
                        <a:pt x="2545757" y="575155"/>
                      </a:lnTo>
                      <a:lnTo>
                        <a:pt x="2544488" y="574518"/>
                      </a:lnTo>
                      <a:lnTo>
                        <a:pt x="2542584" y="574518"/>
                      </a:lnTo>
                      <a:close/>
                      <a:moveTo>
                        <a:pt x="331470" y="485775"/>
                      </a:moveTo>
                      <a:lnTo>
                        <a:pt x="347662" y="485775"/>
                      </a:lnTo>
                      <a:lnTo>
                        <a:pt x="363537" y="486729"/>
                      </a:lnTo>
                      <a:lnTo>
                        <a:pt x="378460" y="488638"/>
                      </a:lnTo>
                      <a:lnTo>
                        <a:pt x="393700" y="490864"/>
                      </a:lnTo>
                      <a:lnTo>
                        <a:pt x="407988" y="493409"/>
                      </a:lnTo>
                      <a:lnTo>
                        <a:pt x="421323" y="497226"/>
                      </a:lnTo>
                      <a:lnTo>
                        <a:pt x="434658" y="501043"/>
                      </a:lnTo>
                      <a:lnTo>
                        <a:pt x="447040" y="505178"/>
                      </a:lnTo>
                      <a:lnTo>
                        <a:pt x="459105" y="509631"/>
                      </a:lnTo>
                      <a:lnTo>
                        <a:pt x="470535" y="514402"/>
                      </a:lnTo>
                      <a:lnTo>
                        <a:pt x="481013" y="519491"/>
                      </a:lnTo>
                      <a:lnTo>
                        <a:pt x="491173" y="524580"/>
                      </a:lnTo>
                      <a:lnTo>
                        <a:pt x="500698" y="529670"/>
                      </a:lnTo>
                      <a:lnTo>
                        <a:pt x="509270" y="534759"/>
                      </a:lnTo>
                      <a:lnTo>
                        <a:pt x="517208" y="539848"/>
                      </a:lnTo>
                      <a:lnTo>
                        <a:pt x="524510" y="544301"/>
                      </a:lnTo>
                      <a:lnTo>
                        <a:pt x="536575" y="552889"/>
                      </a:lnTo>
                      <a:lnTo>
                        <a:pt x="545465" y="559569"/>
                      </a:lnTo>
                      <a:lnTo>
                        <a:pt x="550863" y="564340"/>
                      </a:lnTo>
                      <a:lnTo>
                        <a:pt x="552450" y="565612"/>
                      </a:lnTo>
                      <a:lnTo>
                        <a:pt x="550863" y="569747"/>
                      </a:lnTo>
                      <a:lnTo>
                        <a:pt x="548005" y="574837"/>
                      </a:lnTo>
                      <a:lnTo>
                        <a:pt x="544195" y="581198"/>
                      </a:lnTo>
                      <a:lnTo>
                        <a:pt x="539750" y="587878"/>
                      </a:lnTo>
                      <a:lnTo>
                        <a:pt x="534035" y="595512"/>
                      </a:lnTo>
                      <a:lnTo>
                        <a:pt x="530860" y="599647"/>
                      </a:lnTo>
                      <a:lnTo>
                        <a:pt x="527050" y="603463"/>
                      </a:lnTo>
                      <a:lnTo>
                        <a:pt x="523240" y="607280"/>
                      </a:lnTo>
                      <a:lnTo>
                        <a:pt x="518795" y="610779"/>
                      </a:lnTo>
                      <a:lnTo>
                        <a:pt x="514350" y="614278"/>
                      </a:lnTo>
                      <a:lnTo>
                        <a:pt x="509588" y="617777"/>
                      </a:lnTo>
                      <a:lnTo>
                        <a:pt x="504508" y="620640"/>
                      </a:lnTo>
                      <a:lnTo>
                        <a:pt x="498793" y="623502"/>
                      </a:lnTo>
                      <a:lnTo>
                        <a:pt x="493078" y="626047"/>
                      </a:lnTo>
                      <a:lnTo>
                        <a:pt x="487045" y="627955"/>
                      </a:lnTo>
                      <a:lnTo>
                        <a:pt x="480695" y="629228"/>
                      </a:lnTo>
                      <a:lnTo>
                        <a:pt x="474028" y="630500"/>
                      </a:lnTo>
                      <a:lnTo>
                        <a:pt x="466725" y="630818"/>
                      </a:lnTo>
                      <a:lnTo>
                        <a:pt x="459423" y="630818"/>
                      </a:lnTo>
                      <a:lnTo>
                        <a:pt x="451803" y="630182"/>
                      </a:lnTo>
                      <a:lnTo>
                        <a:pt x="443548" y="628910"/>
                      </a:lnTo>
                      <a:lnTo>
                        <a:pt x="434975" y="626683"/>
                      </a:lnTo>
                      <a:lnTo>
                        <a:pt x="426403" y="624139"/>
                      </a:lnTo>
                      <a:lnTo>
                        <a:pt x="417195" y="620322"/>
                      </a:lnTo>
                      <a:lnTo>
                        <a:pt x="407353" y="615869"/>
                      </a:lnTo>
                      <a:lnTo>
                        <a:pt x="396557" y="610461"/>
                      </a:lnTo>
                      <a:lnTo>
                        <a:pt x="385127" y="605690"/>
                      </a:lnTo>
                      <a:lnTo>
                        <a:pt x="408305" y="616823"/>
                      </a:lnTo>
                      <a:lnTo>
                        <a:pt x="430848" y="627955"/>
                      </a:lnTo>
                      <a:lnTo>
                        <a:pt x="441643" y="632727"/>
                      </a:lnTo>
                      <a:lnTo>
                        <a:pt x="452120" y="637180"/>
                      </a:lnTo>
                      <a:lnTo>
                        <a:pt x="462280" y="641315"/>
                      </a:lnTo>
                      <a:lnTo>
                        <a:pt x="472440" y="645132"/>
                      </a:lnTo>
                      <a:lnTo>
                        <a:pt x="481965" y="648312"/>
                      </a:lnTo>
                      <a:lnTo>
                        <a:pt x="491173" y="650539"/>
                      </a:lnTo>
                      <a:lnTo>
                        <a:pt x="500063" y="652129"/>
                      </a:lnTo>
                      <a:lnTo>
                        <a:pt x="504190" y="652447"/>
                      </a:lnTo>
                      <a:lnTo>
                        <a:pt x="508318" y="652447"/>
                      </a:lnTo>
                      <a:lnTo>
                        <a:pt x="512128" y="652447"/>
                      </a:lnTo>
                      <a:lnTo>
                        <a:pt x="515620" y="652129"/>
                      </a:lnTo>
                      <a:lnTo>
                        <a:pt x="519430" y="651493"/>
                      </a:lnTo>
                      <a:lnTo>
                        <a:pt x="522923" y="650539"/>
                      </a:lnTo>
                      <a:lnTo>
                        <a:pt x="526415" y="649267"/>
                      </a:lnTo>
                      <a:lnTo>
                        <a:pt x="529590" y="647676"/>
                      </a:lnTo>
                      <a:lnTo>
                        <a:pt x="532765" y="646086"/>
                      </a:lnTo>
                      <a:lnTo>
                        <a:pt x="535623" y="643541"/>
                      </a:lnTo>
                      <a:lnTo>
                        <a:pt x="536893" y="651493"/>
                      </a:lnTo>
                      <a:lnTo>
                        <a:pt x="537210" y="659127"/>
                      </a:lnTo>
                      <a:lnTo>
                        <a:pt x="537845" y="673440"/>
                      </a:lnTo>
                      <a:lnTo>
                        <a:pt x="537845" y="687118"/>
                      </a:lnTo>
                      <a:lnTo>
                        <a:pt x="537210" y="700159"/>
                      </a:lnTo>
                      <a:lnTo>
                        <a:pt x="538163" y="699205"/>
                      </a:lnTo>
                      <a:lnTo>
                        <a:pt x="539433" y="697932"/>
                      </a:lnTo>
                      <a:lnTo>
                        <a:pt x="540703" y="697296"/>
                      </a:lnTo>
                      <a:lnTo>
                        <a:pt x="541973" y="696660"/>
                      </a:lnTo>
                      <a:lnTo>
                        <a:pt x="542925" y="697296"/>
                      </a:lnTo>
                      <a:lnTo>
                        <a:pt x="543243" y="698251"/>
                      </a:lnTo>
                      <a:lnTo>
                        <a:pt x="543878" y="699841"/>
                      </a:lnTo>
                      <a:lnTo>
                        <a:pt x="543878" y="702067"/>
                      </a:lnTo>
                      <a:lnTo>
                        <a:pt x="544195" y="708429"/>
                      </a:lnTo>
                      <a:lnTo>
                        <a:pt x="544195" y="716063"/>
                      </a:lnTo>
                      <a:lnTo>
                        <a:pt x="543878" y="725287"/>
                      </a:lnTo>
                      <a:lnTo>
                        <a:pt x="542925" y="735466"/>
                      </a:lnTo>
                      <a:lnTo>
                        <a:pt x="540703" y="757413"/>
                      </a:lnTo>
                      <a:lnTo>
                        <a:pt x="537528" y="779042"/>
                      </a:lnTo>
                      <a:lnTo>
                        <a:pt x="534670" y="796536"/>
                      </a:lnTo>
                      <a:lnTo>
                        <a:pt x="533083" y="802898"/>
                      </a:lnTo>
                      <a:lnTo>
                        <a:pt x="531813" y="807669"/>
                      </a:lnTo>
                      <a:lnTo>
                        <a:pt x="531178" y="808623"/>
                      </a:lnTo>
                      <a:lnTo>
                        <a:pt x="530860" y="809577"/>
                      </a:lnTo>
                      <a:lnTo>
                        <a:pt x="530543" y="809577"/>
                      </a:lnTo>
                      <a:lnTo>
                        <a:pt x="529908" y="808623"/>
                      </a:lnTo>
                      <a:lnTo>
                        <a:pt x="528638" y="820392"/>
                      </a:lnTo>
                      <a:lnTo>
                        <a:pt x="526733" y="831525"/>
                      </a:lnTo>
                      <a:lnTo>
                        <a:pt x="524510" y="842657"/>
                      </a:lnTo>
                      <a:lnTo>
                        <a:pt x="521335" y="853154"/>
                      </a:lnTo>
                      <a:lnTo>
                        <a:pt x="518478" y="863650"/>
                      </a:lnTo>
                      <a:lnTo>
                        <a:pt x="514985" y="873829"/>
                      </a:lnTo>
                      <a:lnTo>
                        <a:pt x="510858" y="883689"/>
                      </a:lnTo>
                      <a:lnTo>
                        <a:pt x="506730" y="892913"/>
                      </a:lnTo>
                      <a:lnTo>
                        <a:pt x="502285" y="902138"/>
                      </a:lnTo>
                      <a:lnTo>
                        <a:pt x="497205" y="911044"/>
                      </a:lnTo>
                      <a:lnTo>
                        <a:pt x="492443" y="919314"/>
                      </a:lnTo>
                      <a:lnTo>
                        <a:pt x="486728" y="927584"/>
                      </a:lnTo>
                      <a:lnTo>
                        <a:pt x="481013" y="935536"/>
                      </a:lnTo>
                      <a:lnTo>
                        <a:pt x="475615" y="943170"/>
                      </a:lnTo>
                      <a:lnTo>
                        <a:pt x="469583" y="950167"/>
                      </a:lnTo>
                      <a:lnTo>
                        <a:pt x="463550" y="957165"/>
                      </a:lnTo>
                      <a:lnTo>
                        <a:pt x="457200" y="963209"/>
                      </a:lnTo>
                      <a:lnTo>
                        <a:pt x="450850" y="969252"/>
                      </a:lnTo>
                      <a:lnTo>
                        <a:pt x="443865" y="974659"/>
                      </a:lnTo>
                      <a:lnTo>
                        <a:pt x="437198" y="980067"/>
                      </a:lnTo>
                      <a:lnTo>
                        <a:pt x="430530" y="984838"/>
                      </a:lnTo>
                      <a:lnTo>
                        <a:pt x="423545" y="989609"/>
                      </a:lnTo>
                      <a:lnTo>
                        <a:pt x="416878" y="993744"/>
                      </a:lnTo>
                      <a:lnTo>
                        <a:pt x="410210" y="997243"/>
                      </a:lnTo>
                      <a:lnTo>
                        <a:pt x="402908" y="1000742"/>
                      </a:lnTo>
                      <a:lnTo>
                        <a:pt x="396240" y="1003286"/>
                      </a:lnTo>
                      <a:lnTo>
                        <a:pt x="389255" y="1006149"/>
                      </a:lnTo>
                      <a:lnTo>
                        <a:pt x="382587" y="1008057"/>
                      </a:lnTo>
                      <a:lnTo>
                        <a:pt x="375920" y="1009330"/>
                      </a:lnTo>
                      <a:lnTo>
                        <a:pt x="369252" y="1010602"/>
                      </a:lnTo>
                      <a:lnTo>
                        <a:pt x="362585" y="1011238"/>
                      </a:lnTo>
                      <a:lnTo>
                        <a:pt x="356235" y="1011238"/>
                      </a:lnTo>
                      <a:lnTo>
                        <a:pt x="351155" y="1011238"/>
                      </a:lnTo>
                      <a:lnTo>
                        <a:pt x="345440" y="1010602"/>
                      </a:lnTo>
                      <a:lnTo>
                        <a:pt x="339725" y="1009330"/>
                      </a:lnTo>
                      <a:lnTo>
                        <a:pt x="334010" y="1007421"/>
                      </a:lnTo>
                      <a:lnTo>
                        <a:pt x="327977" y="1005831"/>
                      </a:lnTo>
                      <a:lnTo>
                        <a:pt x="321945" y="1002968"/>
                      </a:lnTo>
                      <a:lnTo>
                        <a:pt x="315595" y="1000105"/>
                      </a:lnTo>
                      <a:lnTo>
                        <a:pt x="309245" y="996607"/>
                      </a:lnTo>
                      <a:lnTo>
                        <a:pt x="302895" y="992790"/>
                      </a:lnTo>
                      <a:lnTo>
                        <a:pt x="296227" y="988655"/>
                      </a:lnTo>
                      <a:lnTo>
                        <a:pt x="289877" y="984202"/>
                      </a:lnTo>
                      <a:lnTo>
                        <a:pt x="282892" y="979430"/>
                      </a:lnTo>
                      <a:lnTo>
                        <a:pt x="276542" y="974023"/>
                      </a:lnTo>
                      <a:lnTo>
                        <a:pt x="269875" y="968298"/>
                      </a:lnTo>
                      <a:lnTo>
                        <a:pt x="263207" y="962254"/>
                      </a:lnTo>
                      <a:lnTo>
                        <a:pt x="256540" y="955893"/>
                      </a:lnTo>
                      <a:lnTo>
                        <a:pt x="250190" y="949213"/>
                      </a:lnTo>
                      <a:lnTo>
                        <a:pt x="243840" y="941897"/>
                      </a:lnTo>
                      <a:lnTo>
                        <a:pt x="237490" y="934900"/>
                      </a:lnTo>
                      <a:lnTo>
                        <a:pt x="231457" y="927266"/>
                      </a:lnTo>
                      <a:lnTo>
                        <a:pt x="225425" y="919314"/>
                      </a:lnTo>
                      <a:lnTo>
                        <a:pt x="219710" y="911044"/>
                      </a:lnTo>
                      <a:lnTo>
                        <a:pt x="214312" y="902774"/>
                      </a:lnTo>
                      <a:lnTo>
                        <a:pt x="208915" y="893868"/>
                      </a:lnTo>
                      <a:lnTo>
                        <a:pt x="203517" y="885280"/>
                      </a:lnTo>
                      <a:lnTo>
                        <a:pt x="198755" y="875737"/>
                      </a:lnTo>
                      <a:lnTo>
                        <a:pt x="194310" y="866195"/>
                      </a:lnTo>
                      <a:lnTo>
                        <a:pt x="190182" y="856971"/>
                      </a:lnTo>
                      <a:lnTo>
                        <a:pt x="186055" y="846792"/>
                      </a:lnTo>
                      <a:lnTo>
                        <a:pt x="182245" y="836932"/>
                      </a:lnTo>
                      <a:lnTo>
                        <a:pt x="179070" y="826754"/>
                      </a:lnTo>
                      <a:lnTo>
                        <a:pt x="176212" y="816257"/>
                      </a:lnTo>
                      <a:lnTo>
                        <a:pt x="173990" y="822937"/>
                      </a:lnTo>
                      <a:lnTo>
                        <a:pt x="172402" y="826117"/>
                      </a:lnTo>
                      <a:lnTo>
                        <a:pt x="171450" y="828344"/>
                      </a:lnTo>
                      <a:lnTo>
                        <a:pt x="169862" y="830252"/>
                      </a:lnTo>
                      <a:lnTo>
                        <a:pt x="168275" y="831525"/>
                      </a:lnTo>
                      <a:lnTo>
                        <a:pt x="167322" y="832479"/>
                      </a:lnTo>
                      <a:lnTo>
                        <a:pt x="165417" y="832797"/>
                      </a:lnTo>
                      <a:lnTo>
                        <a:pt x="163830" y="832479"/>
                      </a:lnTo>
                      <a:lnTo>
                        <a:pt x="162242" y="831207"/>
                      </a:lnTo>
                      <a:lnTo>
                        <a:pt x="160655" y="829616"/>
                      </a:lnTo>
                      <a:lnTo>
                        <a:pt x="159385" y="827390"/>
                      </a:lnTo>
                      <a:lnTo>
                        <a:pt x="157797" y="824845"/>
                      </a:lnTo>
                      <a:lnTo>
                        <a:pt x="156210" y="821346"/>
                      </a:lnTo>
                      <a:lnTo>
                        <a:pt x="153987" y="813076"/>
                      </a:lnTo>
                      <a:lnTo>
                        <a:pt x="152082" y="803534"/>
                      </a:lnTo>
                      <a:lnTo>
                        <a:pt x="150495" y="792083"/>
                      </a:lnTo>
                      <a:lnTo>
                        <a:pt x="149542" y="779678"/>
                      </a:lnTo>
                      <a:lnTo>
                        <a:pt x="149225" y="766637"/>
                      </a:lnTo>
                      <a:lnTo>
                        <a:pt x="149542" y="753914"/>
                      </a:lnTo>
                      <a:lnTo>
                        <a:pt x="150177" y="742781"/>
                      </a:lnTo>
                      <a:lnTo>
                        <a:pt x="151765" y="732285"/>
                      </a:lnTo>
                      <a:lnTo>
                        <a:pt x="153352" y="722742"/>
                      </a:lnTo>
                      <a:lnTo>
                        <a:pt x="155257" y="714790"/>
                      </a:lnTo>
                      <a:lnTo>
                        <a:pt x="157797" y="708429"/>
                      </a:lnTo>
                      <a:lnTo>
                        <a:pt x="159067" y="705884"/>
                      </a:lnTo>
                      <a:lnTo>
                        <a:pt x="160337" y="703976"/>
                      </a:lnTo>
                      <a:lnTo>
                        <a:pt x="161607" y="702067"/>
                      </a:lnTo>
                      <a:lnTo>
                        <a:pt x="163195" y="700795"/>
                      </a:lnTo>
                      <a:lnTo>
                        <a:pt x="158432" y="696024"/>
                      </a:lnTo>
                      <a:lnTo>
                        <a:pt x="154622" y="690617"/>
                      </a:lnTo>
                      <a:lnTo>
                        <a:pt x="151447" y="685209"/>
                      </a:lnTo>
                      <a:lnTo>
                        <a:pt x="148907" y="679166"/>
                      </a:lnTo>
                      <a:lnTo>
                        <a:pt x="147002" y="672804"/>
                      </a:lnTo>
                      <a:lnTo>
                        <a:pt x="145097" y="666443"/>
                      </a:lnTo>
                      <a:lnTo>
                        <a:pt x="143827" y="659763"/>
                      </a:lnTo>
                      <a:lnTo>
                        <a:pt x="143192" y="653083"/>
                      </a:lnTo>
                      <a:lnTo>
                        <a:pt x="142875" y="646086"/>
                      </a:lnTo>
                      <a:lnTo>
                        <a:pt x="142875" y="639088"/>
                      </a:lnTo>
                      <a:lnTo>
                        <a:pt x="143510" y="632090"/>
                      </a:lnTo>
                      <a:lnTo>
                        <a:pt x="144145" y="624775"/>
                      </a:lnTo>
                      <a:lnTo>
                        <a:pt x="145415" y="617777"/>
                      </a:lnTo>
                      <a:lnTo>
                        <a:pt x="146367" y="610461"/>
                      </a:lnTo>
                      <a:lnTo>
                        <a:pt x="148272" y="603782"/>
                      </a:lnTo>
                      <a:lnTo>
                        <a:pt x="149860" y="596466"/>
                      </a:lnTo>
                      <a:lnTo>
                        <a:pt x="154305" y="583425"/>
                      </a:lnTo>
                      <a:lnTo>
                        <a:pt x="159385" y="570702"/>
                      </a:lnTo>
                      <a:lnTo>
                        <a:pt x="164465" y="558933"/>
                      </a:lnTo>
                      <a:lnTo>
                        <a:pt x="169862" y="548436"/>
                      </a:lnTo>
                      <a:lnTo>
                        <a:pt x="174942" y="539212"/>
                      </a:lnTo>
                      <a:lnTo>
                        <a:pt x="180022" y="532214"/>
                      </a:lnTo>
                      <a:lnTo>
                        <a:pt x="182562" y="529034"/>
                      </a:lnTo>
                      <a:lnTo>
                        <a:pt x="184467" y="526807"/>
                      </a:lnTo>
                      <a:lnTo>
                        <a:pt x="186690" y="525535"/>
                      </a:lnTo>
                      <a:lnTo>
                        <a:pt x="188277" y="524262"/>
                      </a:lnTo>
                      <a:lnTo>
                        <a:pt x="198120" y="519491"/>
                      </a:lnTo>
                      <a:lnTo>
                        <a:pt x="207327" y="514720"/>
                      </a:lnTo>
                      <a:lnTo>
                        <a:pt x="216852" y="510585"/>
                      </a:lnTo>
                      <a:lnTo>
                        <a:pt x="226377" y="507086"/>
                      </a:lnTo>
                      <a:lnTo>
                        <a:pt x="235267" y="503587"/>
                      </a:lnTo>
                      <a:lnTo>
                        <a:pt x="244792" y="500407"/>
                      </a:lnTo>
                      <a:lnTo>
                        <a:pt x="253682" y="497862"/>
                      </a:lnTo>
                      <a:lnTo>
                        <a:pt x="262572" y="495317"/>
                      </a:lnTo>
                      <a:lnTo>
                        <a:pt x="271780" y="493409"/>
                      </a:lnTo>
                      <a:lnTo>
                        <a:pt x="280352" y="491501"/>
                      </a:lnTo>
                      <a:lnTo>
                        <a:pt x="288925" y="489910"/>
                      </a:lnTo>
                      <a:lnTo>
                        <a:pt x="298132" y="488638"/>
                      </a:lnTo>
                      <a:lnTo>
                        <a:pt x="306387" y="487365"/>
                      </a:lnTo>
                      <a:lnTo>
                        <a:pt x="314960" y="486729"/>
                      </a:lnTo>
                      <a:lnTo>
                        <a:pt x="323215" y="486093"/>
                      </a:lnTo>
                      <a:lnTo>
                        <a:pt x="331470" y="485775"/>
                      </a:lnTo>
                      <a:close/>
                      <a:moveTo>
                        <a:pt x="2394109" y="485775"/>
                      </a:moveTo>
                      <a:lnTo>
                        <a:pt x="2410607" y="485775"/>
                      </a:lnTo>
                      <a:lnTo>
                        <a:pt x="2418538" y="486093"/>
                      </a:lnTo>
                      <a:lnTo>
                        <a:pt x="2427104" y="486729"/>
                      </a:lnTo>
                      <a:lnTo>
                        <a:pt x="2435352" y="487365"/>
                      </a:lnTo>
                      <a:lnTo>
                        <a:pt x="2443918" y="488638"/>
                      </a:lnTo>
                      <a:lnTo>
                        <a:pt x="2452801" y="489910"/>
                      </a:lnTo>
                      <a:lnTo>
                        <a:pt x="2461367" y="491500"/>
                      </a:lnTo>
                      <a:lnTo>
                        <a:pt x="2470250" y="493409"/>
                      </a:lnTo>
                      <a:lnTo>
                        <a:pt x="2479451" y="495317"/>
                      </a:lnTo>
                      <a:lnTo>
                        <a:pt x="2488334" y="497862"/>
                      </a:lnTo>
                      <a:lnTo>
                        <a:pt x="2497534" y="500407"/>
                      </a:lnTo>
                      <a:lnTo>
                        <a:pt x="2506417" y="503587"/>
                      </a:lnTo>
                      <a:lnTo>
                        <a:pt x="2515935" y="507086"/>
                      </a:lnTo>
                      <a:lnTo>
                        <a:pt x="2525135" y="510585"/>
                      </a:lnTo>
                      <a:lnTo>
                        <a:pt x="2534653" y="514720"/>
                      </a:lnTo>
                      <a:lnTo>
                        <a:pt x="2543853" y="519491"/>
                      </a:lnTo>
                      <a:lnTo>
                        <a:pt x="2553371" y="524262"/>
                      </a:lnTo>
                      <a:lnTo>
                        <a:pt x="2555274" y="525535"/>
                      </a:lnTo>
                      <a:lnTo>
                        <a:pt x="2557178" y="526807"/>
                      </a:lnTo>
                      <a:lnTo>
                        <a:pt x="2559399" y="529033"/>
                      </a:lnTo>
                      <a:lnTo>
                        <a:pt x="2561620" y="532214"/>
                      </a:lnTo>
                      <a:lnTo>
                        <a:pt x="2566378" y="539212"/>
                      </a:lnTo>
                      <a:lnTo>
                        <a:pt x="2571772" y="548436"/>
                      </a:lnTo>
                      <a:lnTo>
                        <a:pt x="2577482" y="558933"/>
                      </a:lnTo>
                      <a:lnTo>
                        <a:pt x="2582558" y="570702"/>
                      </a:lnTo>
                      <a:lnTo>
                        <a:pt x="2587634" y="583425"/>
                      </a:lnTo>
                      <a:lnTo>
                        <a:pt x="2591759" y="596466"/>
                      </a:lnTo>
                      <a:lnTo>
                        <a:pt x="2593662" y="603782"/>
                      </a:lnTo>
                      <a:lnTo>
                        <a:pt x="2594931" y="610461"/>
                      </a:lnTo>
                      <a:lnTo>
                        <a:pt x="2596517" y="617777"/>
                      </a:lnTo>
                      <a:lnTo>
                        <a:pt x="2597786" y="624775"/>
                      </a:lnTo>
                      <a:lnTo>
                        <a:pt x="2598421" y="632090"/>
                      </a:lnTo>
                      <a:lnTo>
                        <a:pt x="2598738" y="639088"/>
                      </a:lnTo>
                      <a:lnTo>
                        <a:pt x="2598738" y="646086"/>
                      </a:lnTo>
                      <a:lnTo>
                        <a:pt x="2598421" y="653083"/>
                      </a:lnTo>
                      <a:lnTo>
                        <a:pt x="2598104" y="659763"/>
                      </a:lnTo>
                      <a:lnTo>
                        <a:pt x="2596517" y="666443"/>
                      </a:lnTo>
                      <a:lnTo>
                        <a:pt x="2594931" y="672804"/>
                      </a:lnTo>
                      <a:lnTo>
                        <a:pt x="2592710" y="679166"/>
                      </a:lnTo>
                      <a:lnTo>
                        <a:pt x="2590172" y="685209"/>
                      </a:lnTo>
                      <a:lnTo>
                        <a:pt x="2586683" y="690617"/>
                      </a:lnTo>
                      <a:lnTo>
                        <a:pt x="2583193" y="696024"/>
                      </a:lnTo>
                      <a:lnTo>
                        <a:pt x="2578434" y="700795"/>
                      </a:lnTo>
                      <a:lnTo>
                        <a:pt x="2580020" y="702067"/>
                      </a:lnTo>
                      <a:lnTo>
                        <a:pt x="2581607" y="703976"/>
                      </a:lnTo>
                      <a:lnTo>
                        <a:pt x="2582558" y="705884"/>
                      </a:lnTo>
                      <a:lnTo>
                        <a:pt x="2584145" y="708429"/>
                      </a:lnTo>
                      <a:lnTo>
                        <a:pt x="2586365" y="714790"/>
                      </a:lnTo>
                      <a:lnTo>
                        <a:pt x="2588269" y="722742"/>
                      </a:lnTo>
                      <a:lnTo>
                        <a:pt x="2590172" y="732285"/>
                      </a:lnTo>
                      <a:lnTo>
                        <a:pt x="2591441" y="742781"/>
                      </a:lnTo>
                      <a:lnTo>
                        <a:pt x="2592076" y="753914"/>
                      </a:lnTo>
                      <a:lnTo>
                        <a:pt x="2592393" y="766637"/>
                      </a:lnTo>
                      <a:lnTo>
                        <a:pt x="2592076" y="779678"/>
                      </a:lnTo>
                      <a:lnTo>
                        <a:pt x="2591441" y="792083"/>
                      </a:lnTo>
                      <a:lnTo>
                        <a:pt x="2589855" y="803534"/>
                      </a:lnTo>
                      <a:lnTo>
                        <a:pt x="2587634" y="813076"/>
                      </a:lnTo>
                      <a:lnTo>
                        <a:pt x="2585414" y="821346"/>
                      </a:lnTo>
                      <a:lnTo>
                        <a:pt x="2584145" y="824845"/>
                      </a:lnTo>
                      <a:lnTo>
                        <a:pt x="2582558" y="827390"/>
                      </a:lnTo>
                      <a:lnTo>
                        <a:pt x="2581289" y="829616"/>
                      </a:lnTo>
                      <a:lnTo>
                        <a:pt x="2579703" y="831207"/>
                      </a:lnTo>
                      <a:lnTo>
                        <a:pt x="2577799" y="832479"/>
                      </a:lnTo>
                      <a:lnTo>
                        <a:pt x="2576213" y="832797"/>
                      </a:lnTo>
                      <a:lnTo>
                        <a:pt x="2574627" y="832479"/>
                      </a:lnTo>
                      <a:lnTo>
                        <a:pt x="2573358" y="831525"/>
                      </a:lnTo>
                      <a:lnTo>
                        <a:pt x="2571772" y="830252"/>
                      </a:lnTo>
                      <a:lnTo>
                        <a:pt x="2570503" y="828344"/>
                      </a:lnTo>
                      <a:lnTo>
                        <a:pt x="2569234" y="826117"/>
                      </a:lnTo>
                      <a:lnTo>
                        <a:pt x="2567965" y="822936"/>
                      </a:lnTo>
                      <a:lnTo>
                        <a:pt x="2565744" y="816257"/>
                      </a:lnTo>
                      <a:lnTo>
                        <a:pt x="2562889" y="826753"/>
                      </a:lnTo>
                      <a:lnTo>
                        <a:pt x="2559399" y="836932"/>
                      </a:lnTo>
                      <a:lnTo>
                        <a:pt x="2555592" y="846792"/>
                      </a:lnTo>
                      <a:lnTo>
                        <a:pt x="2551785" y="856971"/>
                      </a:lnTo>
                      <a:lnTo>
                        <a:pt x="2547343" y="866195"/>
                      </a:lnTo>
                      <a:lnTo>
                        <a:pt x="2542902" y="875737"/>
                      </a:lnTo>
                      <a:lnTo>
                        <a:pt x="2537825" y="885280"/>
                      </a:lnTo>
                      <a:lnTo>
                        <a:pt x="2533067" y="893868"/>
                      </a:lnTo>
                      <a:lnTo>
                        <a:pt x="2527356" y="902774"/>
                      </a:lnTo>
                      <a:lnTo>
                        <a:pt x="2522280" y="911044"/>
                      </a:lnTo>
                      <a:lnTo>
                        <a:pt x="2516252" y="919314"/>
                      </a:lnTo>
                      <a:lnTo>
                        <a:pt x="2510224" y="927266"/>
                      </a:lnTo>
                      <a:lnTo>
                        <a:pt x="2504197" y="934900"/>
                      </a:lnTo>
                      <a:lnTo>
                        <a:pt x="2497851" y="941897"/>
                      </a:lnTo>
                      <a:lnTo>
                        <a:pt x="2491824" y="949213"/>
                      </a:lnTo>
                      <a:lnTo>
                        <a:pt x="2484844" y="955893"/>
                      </a:lnTo>
                      <a:lnTo>
                        <a:pt x="2478499" y="962254"/>
                      </a:lnTo>
                      <a:lnTo>
                        <a:pt x="2472154" y="968298"/>
                      </a:lnTo>
                      <a:lnTo>
                        <a:pt x="2465492" y="974023"/>
                      </a:lnTo>
                      <a:lnTo>
                        <a:pt x="2458829" y="979430"/>
                      </a:lnTo>
                      <a:lnTo>
                        <a:pt x="2452167" y="984202"/>
                      </a:lnTo>
                      <a:lnTo>
                        <a:pt x="2445505" y="988654"/>
                      </a:lnTo>
                      <a:lnTo>
                        <a:pt x="2439159" y="992789"/>
                      </a:lnTo>
                      <a:lnTo>
                        <a:pt x="2432814" y="996607"/>
                      </a:lnTo>
                      <a:lnTo>
                        <a:pt x="2426469" y="1000105"/>
                      </a:lnTo>
                      <a:lnTo>
                        <a:pt x="2420124" y="1002968"/>
                      </a:lnTo>
                      <a:lnTo>
                        <a:pt x="2413462" y="1005831"/>
                      </a:lnTo>
                      <a:lnTo>
                        <a:pt x="2408069" y="1007421"/>
                      </a:lnTo>
                      <a:lnTo>
                        <a:pt x="2402041" y="1009330"/>
                      </a:lnTo>
                      <a:lnTo>
                        <a:pt x="2396330" y="1010602"/>
                      </a:lnTo>
                      <a:lnTo>
                        <a:pt x="2390937" y="1011238"/>
                      </a:lnTo>
                      <a:lnTo>
                        <a:pt x="2385861" y="1011238"/>
                      </a:lnTo>
                      <a:lnTo>
                        <a:pt x="2379516" y="1011238"/>
                      </a:lnTo>
                      <a:lnTo>
                        <a:pt x="2372536" y="1010602"/>
                      </a:lnTo>
                      <a:lnTo>
                        <a:pt x="2366191" y="1009330"/>
                      </a:lnTo>
                      <a:lnTo>
                        <a:pt x="2359529" y="1008057"/>
                      </a:lnTo>
                      <a:lnTo>
                        <a:pt x="2352866" y="1006149"/>
                      </a:lnTo>
                      <a:lnTo>
                        <a:pt x="2345887" y="1003286"/>
                      </a:lnTo>
                      <a:lnTo>
                        <a:pt x="2338907" y="1000742"/>
                      </a:lnTo>
                      <a:lnTo>
                        <a:pt x="2331928" y="997243"/>
                      </a:lnTo>
                      <a:lnTo>
                        <a:pt x="2325265" y="993744"/>
                      </a:lnTo>
                      <a:lnTo>
                        <a:pt x="2318286" y="989609"/>
                      </a:lnTo>
                      <a:lnTo>
                        <a:pt x="2311306" y="984838"/>
                      </a:lnTo>
                      <a:lnTo>
                        <a:pt x="2304644" y="980067"/>
                      </a:lnTo>
                      <a:lnTo>
                        <a:pt x="2297981" y="974659"/>
                      </a:lnTo>
                      <a:lnTo>
                        <a:pt x="2291636" y="969252"/>
                      </a:lnTo>
                      <a:lnTo>
                        <a:pt x="2284974" y="963208"/>
                      </a:lnTo>
                      <a:lnTo>
                        <a:pt x="2278629" y="957165"/>
                      </a:lnTo>
                      <a:lnTo>
                        <a:pt x="2272284" y="950167"/>
                      </a:lnTo>
                      <a:lnTo>
                        <a:pt x="2266256" y="943170"/>
                      </a:lnTo>
                      <a:lnTo>
                        <a:pt x="2260545" y="935536"/>
                      </a:lnTo>
                      <a:lnTo>
                        <a:pt x="2255152" y="927584"/>
                      </a:lnTo>
                      <a:lnTo>
                        <a:pt x="2249759" y="919314"/>
                      </a:lnTo>
                      <a:lnTo>
                        <a:pt x="2244365" y="911044"/>
                      </a:lnTo>
                      <a:lnTo>
                        <a:pt x="2239924" y="902138"/>
                      </a:lnTo>
                      <a:lnTo>
                        <a:pt x="2235482" y="892913"/>
                      </a:lnTo>
                      <a:lnTo>
                        <a:pt x="2231041" y="883689"/>
                      </a:lnTo>
                      <a:lnTo>
                        <a:pt x="2227234" y="873829"/>
                      </a:lnTo>
                      <a:lnTo>
                        <a:pt x="2223744" y="863650"/>
                      </a:lnTo>
                      <a:lnTo>
                        <a:pt x="2220571" y="853154"/>
                      </a:lnTo>
                      <a:lnTo>
                        <a:pt x="2217716" y="842657"/>
                      </a:lnTo>
                      <a:lnTo>
                        <a:pt x="2215178" y="831525"/>
                      </a:lnTo>
                      <a:lnTo>
                        <a:pt x="2213275" y="820392"/>
                      </a:lnTo>
                      <a:lnTo>
                        <a:pt x="2211688" y="808623"/>
                      </a:lnTo>
                      <a:lnTo>
                        <a:pt x="2211371" y="809577"/>
                      </a:lnTo>
                      <a:lnTo>
                        <a:pt x="2211054" y="809577"/>
                      </a:lnTo>
                      <a:lnTo>
                        <a:pt x="2210737" y="808623"/>
                      </a:lnTo>
                      <a:lnTo>
                        <a:pt x="2210419" y="807669"/>
                      </a:lnTo>
                      <a:lnTo>
                        <a:pt x="2208833" y="802898"/>
                      </a:lnTo>
                      <a:lnTo>
                        <a:pt x="2207564" y="796536"/>
                      </a:lnTo>
                      <a:lnTo>
                        <a:pt x="2204391" y="779042"/>
                      </a:lnTo>
                      <a:lnTo>
                        <a:pt x="2201536" y="757413"/>
                      </a:lnTo>
                      <a:lnTo>
                        <a:pt x="2198998" y="735465"/>
                      </a:lnTo>
                      <a:lnTo>
                        <a:pt x="2198364" y="725287"/>
                      </a:lnTo>
                      <a:lnTo>
                        <a:pt x="2198046" y="716063"/>
                      </a:lnTo>
                      <a:lnTo>
                        <a:pt x="2197412" y="708429"/>
                      </a:lnTo>
                      <a:lnTo>
                        <a:pt x="2198046" y="702067"/>
                      </a:lnTo>
                      <a:lnTo>
                        <a:pt x="2198364" y="699841"/>
                      </a:lnTo>
                      <a:lnTo>
                        <a:pt x="2198681" y="698250"/>
                      </a:lnTo>
                      <a:lnTo>
                        <a:pt x="2199315" y="697296"/>
                      </a:lnTo>
                      <a:lnTo>
                        <a:pt x="2200267" y="696660"/>
                      </a:lnTo>
                      <a:lnTo>
                        <a:pt x="2201219" y="697296"/>
                      </a:lnTo>
                      <a:lnTo>
                        <a:pt x="2202488" y="697932"/>
                      </a:lnTo>
                      <a:lnTo>
                        <a:pt x="2204074" y="699205"/>
                      </a:lnTo>
                      <a:lnTo>
                        <a:pt x="2205026" y="700159"/>
                      </a:lnTo>
                      <a:lnTo>
                        <a:pt x="2204391" y="687118"/>
                      </a:lnTo>
                      <a:lnTo>
                        <a:pt x="2204074" y="673440"/>
                      </a:lnTo>
                      <a:lnTo>
                        <a:pt x="2204709" y="659127"/>
                      </a:lnTo>
                      <a:lnTo>
                        <a:pt x="2205343" y="651493"/>
                      </a:lnTo>
                      <a:lnTo>
                        <a:pt x="2206295" y="643541"/>
                      </a:lnTo>
                      <a:lnTo>
                        <a:pt x="2209150" y="646086"/>
                      </a:lnTo>
                      <a:lnTo>
                        <a:pt x="2212323" y="647676"/>
                      </a:lnTo>
                      <a:lnTo>
                        <a:pt x="2215495" y="649267"/>
                      </a:lnTo>
                      <a:lnTo>
                        <a:pt x="2218985" y="650539"/>
                      </a:lnTo>
                      <a:lnTo>
                        <a:pt x="2222475" y="651493"/>
                      </a:lnTo>
                      <a:lnTo>
                        <a:pt x="2225965" y="652129"/>
                      </a:lnTo>
                      <a:lnTo>
                        <a:pt x="2229772" y="652447"/>
                      </a:lnTo>
                      <a:lnTo>
                        <a:pt x="2233896" y="652447"/>
                      </a:lnTo>
                      <a:lnTo>
                        <a:pt x="2238020" y="652447"/>
                      </a:lnTo>
                      <a:lnTo>
                        <a:pt x="2242145" y="652129"/>
                      </a:lnTo>
                      <a:lnTo>
                        <a:pt x="2251028" y="650539"/>
                      </a:lnTo>
                      <a:lnTo>
                        <a:pt x="2259911" y="648312"/>
                      </a:lnTo>
                      <a:lnTo>
                        <a:pt x="2269746" y="645132"/>
                      </a:lnTo>
                      <a:lnTo>
                        <a:pt x="2279581" y="641315"/>
                      </a:lnTo>
                      <a:lnTo>
                        <a:pt x="2289733" y="637180"/>
                      </a:lnTo>
                      <a:lnTo>
                        <a:pt x="2300519" y="632726"/>
                      </a:lnTo>
                      <a:lnTo>
                        <a:pt x="2310989" y="627955"/>
                      </a:lnTo>
                      <a:lnTo>
                        <a:pt x="2333514" y="616823"/>
                      </a:lnTo>
                      <a:lnTo>
                        <a:pt x="2356991" y="605690"/>
                      </a:lnTo>
                      <a:lnTo>
                        <a:pt x="2345569" y="610461"/>
                      </a:lnTo>
                      <a:lnTo>
                        <a:pt x="2334466" y="615868"/>
                      </a:lnTo>
                      <a:lnTo>
                        <a:pt x="2324948" y="620322"/>
                      </a:lnTo>
                      <a:lnTo>
                        <a:pt x="2315430" y="624138"/>
                      </a:lnTo>
                      <a:lnTo>
                        <a:pt x="2306865" y="626683"/>
                      </a:lnTo>
                      <a:lnTo>
                        <a:pt x="2298616" y="628910"/>
                      </a:lnTo>
                      <a:lnTo>
                        <a:pt x="2290367" y="630182"/>
                      </a:lnTo>
                      <a:lnTo>
                        <a:pt x="2282436" y="630818"/>
                      </a:lnTo>
                      <a:lnTo>
                        <a:pt x="2275456" y="630818"/>
                      </a:lnTo>
                      <a:lnTo>
                        <a:pt x="2268160" y="630500"/>
                      </a:lnTo>
                      <a:lnTo>
                        <a:pt x="2261497" y="629228"/>
                      </a:lnTo>
                      <a:lnTo>
                        <a:pt x="2255152" y="627955"/>
                      </a:lnTo>
                      <a:lnTo>
                        <a:pt x="2248807" y="626047"/>
                      </a:lnTo>
                      <a:lnTo>
                        <a:pt x="2243096" y="623502"/>
                      </a:lnTo>
                      <a:lnTo>
                        <a:pt x="2237703" y="620640"/>
                      </a:lnTo>
                      <a:lnTo>
                        <a:pt x="2232627" y="617777"/>
                      </a:lnTo>
                      <a:lnTo>
                        <a:pt x="2227551" y="614278"/>
                      </a:lnTo>
                      <a:lnTo>
                        <a:pt x="2223109" y="610779"/>
                      </a:lnTo>
                      <a:lnTo>
                        <a:pt x="2218985" y="607280"/>
                      </a:lnTo>
                      <a:lnTo>
                        <a:pt x="2214861" y="603463"/>
                      </a:lnTo>
                      <a:lnTo>
                        <a:pt x="2211371" y="599647"/>
                      </a:lnTo>
                      <a:lnTo>
                        <a:pt x="2208198" y="595512"/>
                      </a:lnTo>
                      <a:lnTo>
                        <a:pt x="2202171" y="587878"/>
                      </a:lnTo>
                      <a:lnTo>
                        <a:pt x="2197412" y="581198"/>
                      </a:lnTo>
                      <a:lnTo>
                        <a:pt x="2193922" y="574837"/>
                      </a:lnTo>
                      <a:lnTo>
                        <a:pt x="2191701" y="569747"/>
                      </a:lnTo>
                      <a:lnTo>
                        <a:pt x="2189163" y="565612"/>
                      </a:lnTo>
                      <a:lnTo>
                        <a:pt x="2191067" y="564340"/>
                      </a:lnTo>
                      <a:lnTo>
                        <a:pt x="2196777" y="559569"/>
                      </a:lnTo>
                      <a:lnTo>
                        <a:pt x="2205343" y="552889"/>
                      </a:lnTo>
                      <a:lnTo>
                        <a:pt x="2217399" y="544301"/>
                      </a:lnTo>
                      <a:lnTo>
                        <a:pt x="2225013" y="539848"/>
                      </a:lnTo>
                      <a:lnTo>
                        <a:pt x="2232944" y="534759"/>
                      </a:lnTo>
                      <a:lnTo>
                        <a:pt x="2241510" y="529670"/>
                      </a:lnTo>
                      <a:lnTo>
                        <a:pt x="2251028" y="524580"/>
                      </a:lnTo>
                      <a:lnTo>
                        <a:pt x="2260545" y="519491"/>
                      </a:lnTo>
                      <a:lnTo>
                        <a:pt x="2271649" y="514402"/>
                      </a:lnTo>
                      <a:lnTo>
                        <a:pt x="2282753" y="509631"/>
                      </a:lnTo>
                      <a:lnTo>
                        <a:pt x="2294809" y="505178"/>
                      </a:lnTo>
                      <a:lnTo>
                        <a:pt x="2307182" y="501043"/>
                      </a:lnTo>
                      <a:lnTo>
                        <a:pt x="2320506" y="497226"/>
                      </a:lnTo>
                      <a:lnTo>
                        <a:pt x="2334466" y="493409"/>
                      </a:lnTo>
                      <a:lnTo>
                        <a:pt x="2348742" y="490864"/>
                      </a:lnTo>
                      <a:lnTo>
                        <a:pt x="2363336" y="488638"/>
                      </a:lnTo>
                      <a:lnTo>
                        <a:pt x="2378564" y="486729"/>
                      </a:lnTo>
                      <a:lnTo>
                        <a:pt x="2394109" y="485775"/>
                      </a:lnTo>
                      <a:close/>
                      <a:moveTo>
                        <a:pt x="1429386" y="468312"/>
                      </a:moveTo>
                      <a:lnTo>
                        <a:pt x="1442086" y="468630"/>
                      </a:lnTo>
                      <a:lnTo>
                        <a:pt x="1454151" y="469899"/>
                      </a:lnTo>
                      <a:lnTo>
                        <a:pt x="1465898" y="471802"/>
                      </a:lnTo>
                      <a:lnTo>
                        <a:pt x="1477011" y="474023"/>
                      </a:lnTo>
                      <a:lnTo>
                        <a:pt x="1487488" y="476562"/>
                      </a:lnTo>
                      <a:lnTo>
                        <a:pt x="1497649" y="479734"/>
                      </a:lnTo>
                      <a:lnTo>
                        <a:pt x="1507491" y="482907"/>
                      </a:lnTo>
                      <a:lnTo>
                        <a:pt x="1516699" y="486714"/>
                      </a:lnTo>
                      <a:lnTo>
                        <a:pt x="1525271" y="490522"/>
                      </a:lnTo>
                      <a:lnTo>
                        <a:pt x="1533526" y="494646"/>
                      </a:lnTo>
                      <a:lnTo>
                        <a:pt x="1541146" y="498771"/>
                      </a:lnTo>
                      <a:lnTo>
                        <a:pt x="1547814" y="502896"/>
                      </a:lnTo>
                      <a:lnTo>
                        <a:pt x="1554164" y="507020"/>
                      </a:lnTo>
                      <a:lnTo>
                        <a:pt x="1565594" y="514952"/>
                      </a:lnTo>
                      <a:lnTo>
                        <a:pt x="1574166" y="522250"/>
                      </a:lnTo>
                      <a:lnTo>
                        <a:pt x="1580516" y="527643"/>
                      </a:lnTo>
                      <a:lnTo>
                        <a:pt x="1585596" y="532720"/>
                      </a:lnTo>
                      <a:lnTo>
                        <a:pt x="1584009" y="536527"/>
                      </a:lnTo>
                      <a:lnTo>
                        <a:pt x="1581469" y="540652"/>
                      </a:lnTo>
                      <a:lnTo>
                        <a:pt x="1578611" y="546046"/>
                      </a:lnTo>
                      <a:lnTo>
                        <a:pt x="1574484" y="552074"/>
                      </a:lnTo>
                      <a:lnTo>
                        <a:pt x="1569721" y="558419"/>
                      </a:lnTo>
                      <a:lnTo>
                        <a:pt x="1563054" y="565399"/>
                      </a:lnTo>
                      <a:lnTo>
                        <a:pt x="1559879" y="568572"/>
                      </a:lnTo>
                      <a:lnTo>
                        <a:pt x="1556386" y="571745"/>
                      </a:lnTo>
                      <a:lnTo>
                        <a:pt x="1552259" y="575235"/>
                      </a:lnTo>
                      <a:lnTo>
                        <a:pt x="1548131" y="577773"/>
                      </a:lnTo>
                      <a:lnTo>
                        <a:pt x="1543686" y="580311"/>
                      </a:lnTo>
                      <a:lnTo>
                        <a:pt x="1538606" y="582850"/>
                      </a:lnTo>
                      <a:lnTo>
                        <a:pt x="1533844" y="584753"/>
                      </a:lnTo>
                      <a:lnTo>
                        <a:pt x="1528446" y="586657"/>
                      </a:lnTo>
                      <a:lnTo>
                        <a:pt x="1523049" y="588243"/>
                      </a:lnTo>
                      <a:lnTo>
                        <a:pt x="1517016" y="588878"/>
                      </a:lnTo>
                      <a:lnTo>
                        <a:pt x="1510984" y="589512"/>
                      </a:lnTo>
                      <a:lnTo>
                        <a:pt x="1503999" y="589512"/>
                      </a:lnTo>
                      <a:lnTo>
                        <a:pt x="1497331" y="588878"/>
                      </a:lnTo>
                      <a:lnTo>
                        <a:pt x="1490346" y="587926"/>
                      </a:lnTo>
                      <a:lnTo>
                        <a:pt x="1483043" y="586022"/>
                      </a:lnTo>
                      <a:lnTo>
                        <a:pt x="1475106" y="583484"/>
                      </a:lnTo>
                      <a:lnTo>
                        <a:pt x="1467168" y="580311"/>
                      </a:lnTo>
                      <a:lnTo>
                        <a:pt x="1458913" y="576187"/>
                      </a:lnTo>
                      <a:lnTo>
                        <a:pt x="1449388" y="571745"/>
                      </a:lnTo>
                      <a:lnTo>
                        <a:pt x="1439546" y="567620"/>
                      </a:lnTo>
                      <a:lnTo>
                        <a:pt x="1479233" y="586657"/>
                      </a:lnTo>
                      <a:lnTo>
                        <a:pt x="1498284" y="594906"/>
                      </a:lnTo>
                      <a:lnTo>
                        <a:pt x="1506856" y="598714"/>
                      </a:lnTo>
                      <a:lnTo>
                        <a:pt x="1515746" y="601886"/>
                      </a:lnTo>
                      <a:lnTo>
                        <a:pt x="1524001" y="604425"/>
                      </a:lnTo>
                      <a:lnTo>
                        <a:pt x="1531939" y="606646"/>
                      </a:lnTo>
                      <a:lnTo>
                        <a:pt x="1539559" y="607915"/>
                      </a:lnTo>
                      <a:lnTo>
                        <a:pt x="1546544" y="608232"/>
                      </a:lnTo>
                      <a:lnTo>
                        <a:pt x="1550036" y="608232"/>
                      </a:lnTo>
                      <a:lnTo>
                        <a:pt x="1553529" y="607915"/>
                      </a:lnTo>
                      <a:lnTo>
                        <a:pt x="1556704" y="607280"/>
                      </a:lnTo>
                      <a:lnTo>
                        <a:pt x="1559879" y="606646"/>
                      </a:lnTo>
                      <a:lnTo>
                        <a:pt x="1562736" y="605376"/>
                      </a:lnTo>
                      <a:lnTo>
                        <a:pt x="1565594" y="604107"/>
                      </a:lnTo>
                      <a:lnTo>
                        <a:pt x="1568451" y="602521"/>
                      </a:lnTo>
                      <a:lnTo>
                        <a:pt x="1570674" y="600617"/>
                      </a:lnTo>
                      <a:lnTo>
                        <a:pt x="1571944" y="607280"/>
                      </a:lnTo>
                      <a:lnTo>
                        <a:pt x="1572261" y="614260"/>
                      </a:lnTo>
                      <a:lnTo>
                        <a:pt x="1572896" y="626634"/>
                      </a:lnTo>
                      <a:lnTo>
                        <a:pt x="1572579" y="638691"/>
                      </a:lnTo>
                      <a:lnTo>
                        <a:pt x="1572261" y="649795"/>
                      </a:lnTo>
                      <a:lnTo>
                        <a:pt x="1574166" y="647574"/>
                      </a:lnTo>
                      <a:lnTo>
                        <a:pt x="1575119" y="647257"/>
                      </a:lnTo>
                      <a:lnTo>
                        <a:pt x="1576389" y="646940"/>
                      </a:lnTo>
                      <a:lnTo>
                        <a:pt x="1577976" y="647257"/>
                      </a:lnTo>
                      <a:lnTo>
                        <a:pt x="1578929" y="647892"/>
                      </a:lnTo>
                      <a:lnTo>
                        <a:pt x="1580516" y="649478"/>
                      </a:lnTo>
                      <a:lnTo>
                        <a:pt x="1582104" y="651382"/>
                      </a:lnTo>
                      <a:lnTo>
                        <a:pt x="1583056" y="653920"/>
                      </a:lnTo>
                      <a:lnTo>
                        <a:pt x="1584326" y="656775"/>
                      </a:lnTo>
                      <a:lnTo>
                        <a:pt x="1586549" y="663756"/>
                      </a:lnTo>
                      <a:lnTo>
                        <a:pt x="1588136" y="672322"/>
                      </a:lnTo>
                      <a:lnTo>
                        <a:pt x="1589406" y="682158"/>
                      </a:lnTo>
                      <a:lnTo>
                        <a:pt x="1590359" y="692945"/>
                      </a:lnTo>
                      <a:lnTo>
                        <a:pt x="1590676" y="704685"/>
                      </a:lnTo>
                      <a:lnTo>
                        <a:pt x="1590359" y="716424"/>
                      </a:lnTo>
                      <a:lnTo>
                        <a:pt x="1589406" y="727211"/>
                      </a:lnTo>
                      <a:lnTo>
                        <a:pt x="1588136" y="737047"/>
                      </a:lnTo>
                      <a:lnTo>
                        <a:pt x="1586549" y="745613"/>
                      </a:lnTo>
                      <a:lnTo>
                        <a:pt x="1584326" y="752911"/>
                      </a:lnTo>
                      <a:lnTo>
                        <a:pt x="1583056" y="755449"/>
                      </a:lnTo>
                      <a:lnTo>
                        <a:pt x="1582104" y="757987"/>
                      </a:lnTo>
                      <a:lnTo>
                        <a:pt x="1580516" y="759891"/>
                      </a:lnTo>
                      <a:lnTo>
                        <a:pt x="1578929" y="761477"/>
                      </a:lnTo>
                      <a:lnTo>
                        <a:pt x="1577976" y="762112"/>
                      </a:lnTo>
                      <a:lnTo>
                        <a:pt x="1576389" y="762429"/>
                      </a:lnTo>
                      <a:lnTo>
                        <a:pt x="1574801" y="762112"/>
                      </a:lnTo>
                      <a:lnTo>
                        <a:pt x="1573214" y="761160"/>
                      </a:lnTo>
                      <a:lnTo>
                        <a:pt x="1571944" y="759573"/>
                      </a:lnTo>
                      <a:lnTo>
                        <a:pt x="1570674" y="757670"/>
                      </a:lnTo>
                      <a:lnTo>
                        <a:pt x="1569086" y="755131"/>
                      </a:lnTo>
                      <a:lnTo>
                        <a:pt x="1568134" y="751641"/>
                      </a:lnTo>
                      <a:lnTo>
                        <a:pt x="1565911" y="744027"/>
                      </a:lnTo>
                      <a:lnTo>
                        <a:pt x="1564641" y="754180"/>
                      </a:lnTo>
                      <a:lnTo>
                        <a:pt x="1562736" y="764015"/>
                      </a:lnTo>
                      <a:lnTo>
                        <a:pt x="1560831" y="773851"/>
                      </a:lnTo>
                      <a:lnTo>
                        <a:pt x="1558291" y="782735"/>
                      </a:lnTo>
                      <a:lnTo>
                        <a:pt x="1555751" y="792253"/>
                      </a:lnTo>
                      <a:lnTo>
                        <a:pt x="1552576" y="800819"/>
                      </a:lnTo>
                      <a:lnTo>
                        <a:pt x="1549401" y="809703"/>
                      </a:lnTo>
                      <a:lnTo>
                        <a:pt x="1545591" y="817953"/>
                      </a:lnTo>
                      <a:lnTo>
                        <a:pt x="1541781" y="825567"/>
                      </a:lnTo>
                      <a:lnTo>
                        <a:pt x="1537336" y="833182"/>
                      </a:lnTo>
                      <a:lnTo>
                        <a:pt x="1532574" y="840797"/>
                      </a:lnTo>
                      <a:lnTo>
                        <a:pt x="1528129" y="847777"/>
                      </a:lnTo>
                      <a:lnTo>
                        <a:pt x="1523366" y="854757"/>
                      </a:lnTo>
                      <a:lnTo>
                        <a:pt x="1518286" y="861102"/>
                      </a:lnTo>
                      <a:lnTo>
                        <a:pt x="1513206" y="867448"/>
                      </a:lnTo>
                      <a:lnTo>
                        <a:pt x="1507491" y="873476"/>
                      </a:lnTo>
                      <a:lnTo>
                        <a:pt x="1502411" y="878553"/>
                      </a:lnTo>
                      <a:lnTo>
                        <a:pt x="1496696" y="883946"/>
                      </a:lnTo>
                      <a:lnTo>
                        <a:pt x="1490663" y="889340"/>
                      </a:lnTo>
                      <a:lnTo>
                        <a:pt x="1484948" y="893782"/>
                      </a:lnTo>
                      <a:lnTo>
                        <a:pt x="1478916" y="897907"/>
                      </a:lnTo>
                      <a:lnTo>
                        <a:pt x="1472883" y="901714"/>
                      </a:lnTo>
                      <a:lnTo>
                        <a:pt x="1466851" y="905521"/>
                      </a:lnTo>
                      <a:lnTo>
                        <a:pt x="1460818" y="908377"/>
                      </a:lnTo>
                      <a:lnTo>
                        <a:pt x="1454786" y="911232"/>
                      </a:lnTo>
                      <a:lnTo>
                        <a:pt x="1448753" y="914088"/>
                      </a:lnTo>
                      <a:lnTo>
                        <a:pt x="1442721" y="915991"/>
                      </a:lnTo>
                      <a:lnTo>
                        <a:pt x="1437323" y="917895"/>
                      </a:lnTo>
                      <a:lnTo>
                        <a:pt x="1431291" y="918847"/>
                      </a:lnTo>
                      <a:lnTo>
                        <a:pt x="1425576" y="920116"/>
                      </a:lnTo>
                      <a:lnTo>
                        <a:pt x="1419861" y="920751"/>
                      </a:lnTo>
                      <a:lnTo>
                        <a:pt x="1414146" y="920751"/>
                      </a:lnTo>
                      <a:lnTo>
                        <a:pt x="1409701" y="920751"/>
                      </a:lnTo>
                      <a:lnTo>
                        <a:pt x="1404938" y="920116"/>
                      </a:lnTo>
                      <a:lnTo>
                        <a:pt x="1399858" y="918847"/>
                      </a:lnTo>
                      <a:lnTo>
                        <a:pt x="1394778" y="917260"/>
                      </a:lnTo>
                      <a:lnTo>
                        <a:pt x="1389381" y="915357"/>
                      </a:lnTo>
                      <a:lnTo>
                        <a:pt x="1384301" y="913770"/>
                      </a:lnTo>
                      <a:lnTo>
                        <a:pt x="1378903" y="910915"/>
                      </a:lnTo>
                      <a:lnTo>
                        <a:pt x="1373188" y="908059"/>
                      </a:lnTo>
                      <a:lnTo>
                        <a:pt x="1367791" y="904569"/>
                      </a:lnTo>
                      <a:lnTo>
                        <a:pt x="1362076" y="900762"/>
                      </a:lnTo>
                      <a:lnTo>
                        <a:pt x="1356043" y="896955"/>
                      </a:lnTo>
                      <a:lnTo>
                        <a:pt x="1350328" y="892513"/>
                      </a:lnTo>
                      <a:lnTo>
                        <a:pt x="1344296" y="888071"/>
                      </a:lnTo>
                      <a:lnTo>
                        <a:pt x="1338581" y="883312"/>
                      </a:lnTo>
                      <a:lnTo>
                        <a:pt x="1333183" y="877918"/>
                      </a:lnTo>
                      <a:lnTo>
                        <a:pt x="1327468" y="872207"/>
                      </a:lnTo>
                      <a:lnTo>
                        <a:pt x="1321753" y="866813"/>
                      </a:lnTo>
                      <a:lnTo>
                        <a:pt x="1316038" y="860151"/>
                      </a:lnTo>
                      <a:lnTo>
                        <a:pt x="1310641" y="854122"/>
                      </a:lnTo>
                      <a:lnTo>
                        <a:pt x="1305243" y="847459"/>
                      </a:lnTo>
                      <a:lnTo>
                        <a:pt x="1299846" y="840797"/>
                      </a:lnTo>
                      <a:lnTo>
                        <a:pt x="1295083" y="833499"/>
                      </a:lnTo>
                      <a:lnTo>
                        <a:pt x="1290321" y="826202"/>
                      </a:lnTo>
                      <a:lnTo>
                        <a:pt x="1285558" y="818587"/>
                      </a:lnTo>
                      <a:lnTo>
                        <a:pt x="1281113" y="810655"/>
                      </a:lnTo>
                      <a:lnTo>
                        <a:pt x="1276668" y="802723"/>
                      </a:lnTo>
                      <a:lnTo>
                        <a:pt x="1272858" y="794474"/>
                      </a:lnTo>
                      <a:lnTo>
                        <a:pt x="1269048" y="786225"/>
                      </a:lnTo>
                      <a:lnTo>
                        <a:pt x="1265238" y="777658"/>
                      </a:lnTo>
                      <a:lnTo>
                        <a:pt x="1262381" y="768457"/>
                      </a:lnTo>
                      <a:lnTo>
                        <a:pt x="1259523" y="759891"/>
                      </a:lnTo>
                      <a:lnTo>
                        <a:pt x="1256983" y="751007"/>
                      </a:lnTo>
                      <a:lnTo>
                        <a:pt x="1254761" y="757035"/>
                      </a:lnTo>
                      <a:lnTo>
                        <a:pt x="1252538" y="761477"/>
                      </a:lnTo>
                      <a:lnTo>
                        <a:pt x="1251586" y="763063"/>
                      </a:lnTo>
                      <a:lnTo>
                        <a:pt x="1250316" y="764015"/>
                      </a:lnTo>
                      <a:lnTo>
                        <a:pt x="1248728" y="764967"/>
                      </a:lnTo>
                      <a:lnTo>
                        <a:pt x="1247776" y="765284"/>
                      </a:lnTo>
                      <a:lnTo>
                        <a:pt x="1246188" y="764967"/>
                      </a:lnTo>
                      <a:lnTo>
                        <a:pt x="1244601" y="764015"/>
                      </a:lnTo>
                      <a:lnTo>
                        <a:pt x="1243648" y="762429"/>
                      </a:lnTo>
                      <a:lnTo>
                        <a:pt x="1242061" y="760842"/>
                      </a:lnTo>
                      <a:lnTo>
                        <a:pt x="1240791" y="758304"/>
                      </a:lnTo>
                      <a:lnTo>
                        <a:pt x="1239838" y="755449"/>
                      </a:lnTo>
                      <a:lnTo>
                        <a:pt x="1237616" y="748151"/>
                      </a:lnTo>
                      <a:lnTo>
                        <a:pt x="1236028" y="739585"/>
                      </a:lnTo>
                      <a:lnTo>
                        <a:pt x="1234441" y="729749"/>
                      </a:lnTo>
                      <a:lnTo>
                        <a:pt x="1233806" y="718962"/>
                      </a:lnTo>
                      <a:lnTo>
                        <a:pt x="1233488" y="707223"/>
                      </a:lnTo>
                      <a:lnTo>
                        <a:pt x="1233806" y="695801"/>
                      </a:lnTo>
                      <a:lnTo>
                        <a:pt x="1234441" y="684696"/>
                      </a:lnTo>
                      <a:lnTo>
                        <a:pt x="1236028" y="675178"/>
                      </a:lnTo>
                      <a:lnTo>
                        <a:pt x="1237616" y="666294"/>
                      </a:lnTo>
                      <a:lnTo>
                        <a:pt x="1239838" y="659631"/>
                      </a:lnTo>
                      <a:lnTo>
                        <a:pt x="1240791" y="656775"/>
                      </a:lnTo>
                      <a:lnTo>
                        <a:pt x="1242061" y="653920"/>
                      </a:lnTo>
                      <a:lnTo>
                        <a:pt x="1243648" y="652016"/>
                      </a:lnTo>
                      <a:lnTo>
                        <a:pt x="1244601" y="651064"/>
                      </a:lnTo>
                      <a:lnTo>
                        <a:pt x="1246188" y="649795"/>
                      </a:lnTo>
                      <a:lnTo>
                        <a:pt x="1247776" y="649478"/>
                      </a:lnTo>
                      <a:lnTo>
                        <a:pt x="1248411" y="649795"/>
                      </a:lnTo>
                      <a:lnTo>
                        <a:pt x="1249363" y="650113"/>
                      </a:lnTo>
                      <a:lnTo>
                        <a:pt x="1249681" y="642815"/>
                      </a:lnTo>
                      <a:lnTo>
                        <a:pt x="1250316" y="635201"/>
                      </a:lnTo>
                      <a:lnTo>
                        <a:pt x="1250951" y="628220"/>
                      </a:lnTo>
                      <a:lnTo>
                        <a:pt x="1252221" y="622192"/>
                      </a:lnTo>
                      <a:lnTo>
                        <a:pt x="1251586" y="613943"/>
                      </a:lnTo>
                      <a:lnTo>
                        <a:pt x="1250951" y="606328"/>
                      </a:lnTo>
                      <a:lnTo>
                        <a:pt x="1250951" y="599031"/>
                      </a:lnTo>
                      <a:lnTo>
                        <a:pt x="1251586" y="592368"/>
                      </a:lnTo>
                      <a:lnTo>
                        <a:pt x="1251903" y="586022"/>
                      </a:lnTo>
                      <a:lnTo>
                        <a:pt x="1252856" y="579994"/>
                      </a:lnTo>
                      <a:lnTo>
                        <a:pt x="1254126" y="574283"/>
                      </a:lnTo>
                      <a:lnTo>
                        <a:pt x="1255713" y="569207"/>
                      </a:lnTo>
                      <a:lnTo>
                        <a:pt x="1257618" y="564130"/>
                      </a:lnTo>
                      <a:lnTo>
                        <a:pt x="1259841" y="559688"/>
                      </a:lnTo>
                      <a:lnTo>
                        <a:pt x="1262063" y="555564"/>
                      </a:lnTo>
                      <a:lnTo>
                        <a:pt x="1264603" y="551756"/>
                      </a:lnTo>
                      <a:lnTo>
                        <a:pt x="1267143" y="548266"/>
                      </a:lnTo>
                      <a:lnTo>
                        <a:pt x="1270636" y="545411"/>
                      </a:lnTo>
                      <a:lnTo>
                        <a:pt x="1273811" y="542873"/>
                      </a:lnTo>
                      <a:lnTo>
                        <a:pt x="1277303" y="540017"/>
                      </a:lnTo>
                      <a:lnTo>
                        <a:pt x="1261746" y="540017"/>
                      </a:lnTo>
                      <a:lnTo>
                        <a:pt x="1249363" y="540969"/>
                      </a:lnTo>
                      <a:lnTo>
                        <a:pt x="1239203" y="541286"/>
                      </a:lnTo>
                      <a:lnTo>
                        <a:pt x="1246188" y="537479"/>
                      </a:lnTo>
                      <a:lnTo>
                        <a:pt x="1253808" y="532720"/>
                      </a:lnTo>
                      <a:lnTo>
                        <a:pt x="1261111" y="527326"/>
                      </a:lnTo>
                      <a:lnTo>
                        <a:pt x="1268413" y="521615"/>
                      </a:lnTo>
                      <a:lnTo>
                        <a:pt x="1282701" y="511145"/>
                      </a:lnTo>
                      <a:lnTo>
                        <a:pt x="1289368" y="506703"/>
                      </a:lnTo>
                      <a:lnTo>
                        <a:pt x="1295401" y="502896"/>
                      </a:lnTo>
                      <a:lnTo>
                        <a:pt x="1303973" y="498771"/>
                      </a:lnTo>
                      <a:lnTo>
                        <a:pt x="1311911" y="494964"/>
                      </a:lnTo>
                      <a:lnTo>
                        <a:pt x="1320166" y="491156"/>
                      </a:lnTo>
                      <a:lnTo>
                        <a:pt x="1328103" y="487984"/>
                      </a:lnTo>
                      <a:lnTo>
                        <a:pt x="1336041" y="484811"/>
                      </a:lnTo>
                      <a:lnTo>
                        <a:pt x="1343978" y="482273"/>
                      </a:lnTo>
                      <a:lnTo>
                        <a:pt x="1359536" y="477831"/>
                      </a:lnTo>
                      <a:lnTo>
                        <a:pt x="1374141" y="474023"/>
                      </a:lnTo>
                      <a:lnTo>
                        <a:pt x="1388746" y="471485"/>
                      </a:lnTo>
                      <a:lnTo>
                        <a:pt x="1402716" y="469581"/>
                      </a:lnTo>
                      <a:lnTo>
                        <a:pt x="1416051" y="468630"/>
                      </a:lnTo>
                      <a:lnTo>
                        <a:pt x="1429386" y="468312"/>
                      </a:lnTo>
                      <a:close/>
                      <a:moveTo>
                        <a:pt x="750948" y="302529"/>
                      </a:moveTo>
                      <a:lnTo>
                        <a:pt x="748724" y="302846"/>
                      </a:lnTo>
                      <a:lnTo>
                        <a:pt x="746818" y="303797"/>
                      </a:lnTo>
                      <a:lnTo>
                        <a:pt x="744912" y="304431"/>
                      </a:lnTo>
                      <a:lnTo>
                        <a:pt x="743641" y="306017"/>
                      </a:lnTo>
                      <a:lnTo>
                        <a:pt x="742053" y="307602"/>
                      </a:lnTo>
                      <a:lnTo>
                        <a:pt x="741417" y="309188"/>
                      </a:lnTo>
                      <a:lnTo>
                        <a:pt x="740464" y="311725"/>
                      </a:lnTo>
                      <a:lnTo>
                        <a:pt x="740464" y="313310"/>
                      </a:lnTo>
                      <a:lnTo>
                        <a:pt x="740464" y="315847"/>
                      </a:lnTo>
                      <a:lnTo>
                        <a:pt x="741417" y="318067"/>
                      </a:lnTo>
                      <a:lnTo>
                        <a:pt x="742053" y="319970"/>
                      </a:lnTo>
                      <a:lnTo>
                        <a:pt x="743641" y="321238"/>
                      </a:lnTo>
                      <a:lnTo>
                        <a:pt x="744912" y="322507"/>
                      </a:lnTo>
                      <a:lnTo>
                        <a:pt x="746818" y="323458"/>
                      </a:lnTo>
                      <a:lnTo>
                        <a:pt x="748724" y="324410"/>
                      </a:lnTo>
                      <a:lnTo>
                        <a:pt x="750948" y="324410"/>
                      </a:lnTo>
                      <a:lnTo>
                        <a:pt x="988881" y="324410"/>
                      </a:lnTo>
                      <a:lnTo>
                        <a:pt x="991105" y="324410"/>
                      </a:lnTo>
                      <a:lnTo>
                        <a:pt x="993011" y="323458"/>
                      </a:lnTo>
                      <a:lnTo>
                        <a:pt x="994917" y="322507"/>
                      </a:lnTo>
                      <a:lnTo>
                        <a:pt x="996506" y="321238"/>
                      </a:lnTo>
                      <a:lnTo>
                        <a:pt x="997776" y="319970"/>
                      </a:lnTo>
                      <a:lnTo>
                        <a:pt x="998729" y="318067"/>
                      </a:lnTo>
                      <a:lnTo>
                        <a:pt x="999365" y="315847"/>
                      </a:lnTo>
                      <a:lnTo>
                        <a:pt x="999365" y="313310"/>
                      </a:lnTo>
                      <a:lnTo>
                        <a:pt x="999365" y="311725"/>
                      </a:lnTo>
                      <a:lnTo>
                        <a:pt x="998729" y="309188"/>
                      </a:lnTo>
                      <a:lnTo>
                        <a:pt x="997776" y="307602"/>
                      </a:lnTo>
                      <a:lnTo>
                        <a:pt x="996506" y="306017"/>
                      </a:lnTo>
                      <a:lnTo>
                        <a:pt x="994917" y="304431"/>
                      </a:lnTo>
                      <a:lnTo>
                        <a:pt x="993011" y="303797"/>
                      </a:lnTo>
                      <a:lnTo>
                        <a:pt x="991105" y="302846"/>
                      </a:lnTo>
                      <a:lnTo>
                        <a:pt x="988881" y="302529"/>
                      </a:lnTo>
                      <a:lnTo>
                        <a:pt x="750948" y="302529"/>
                      </a:lnTo>
                      <a:close/>
                      <a:moveTo>
                        <a:pt x="748724" y="219444"/>
                      </a:moveTo>
                      <a:lnTo>
                        <a:pt x="746818" y="220396"/>
                      </a:lnTo>
                      <a:lnTo>
                        <a:pt x="744912" y="221347"/>
                      </a:lnTo>
                      <a:lnTo>
                        <a:pt x="743641" y="222615"/>
                      </a:lnTo>
                      <a:lnTo>
                        <a:pt x="742053" y="224201"/>
                      </a:lnTo>
                      <a:lnTo>
                        <a:pt x="741417" y="226104"/>
                      </a:lnTo>
                      <a:lnTo>
                        <a:pt x="740464" y="228323"/>
                      </a:lnTo>
                      <a:lnTo>
                        <a:pt x="740464" y="230543"/>
                      </a:lnTo>
                      <a:lnTo>
                        <a:pt x="740464" y="232763"/>
                      </a:lnTo>
                      <a:lnTo>
                        <a:pt x="741417" y="234666"/>
                      </a:lnTo>
                      <a:lnTo>
                        <a:pt x="742053" y="236568"/>
                      </a:lnTo>
                      <a:lnTo>
                        <a:pt x="743641" y="237837"/>
                      </a:lnTo>
                      <a:lnTo>
                        <a:pt x="744912" y="239423"/>
                      </a:lnTo>
                      <a:lnTo>
                        <a:pt x="746818" y="240374"/>
                      </a:lnTo>
                      <a:lnTo>
                        <a:pt x="748724" y="241008"/>
                      </a:lnTo>
                      <a:lnTo>
                        <a:pt x="750948" y="241325"/>
                      </a:lnTo>
                      <a:lnTo>
                        <a:pt x="1133738" y="241325"/>
                      </a:lnTo>
                      <a:lnTo>
                        <a:pt x="1135644" y="241008"/>
                      </a:lnTo>
                      <a:lnTo>
                        <a:pt x="1137868" y="240374"/>
                      </a:lnTo>
                      <a:lnTo>
                        <a:pt x="1139456" y="239423"/>
                      </a:lnTo>
                      <a:lnTo>
                        <a:pt x="1141045" y="237837"/>
                      </a:lnTo>
                      <a:lnTo>
                        <a:pt x="1142316" y="236568"/>
                      </a:lnTo>
                      <a:lnTo>
                        <a:pt x="1143586" y="234666"/>
                      </a:lnTo>
                      <a:lnTo>
                        <a:pt x="1143904" y="232763"/>
                      </a:lnTo>
                      <a:lnTo>
                        <a:pt x="1144222" y="230543"/>
                      </a:lnTo>
                      <a:lnTo>
                        <a:pt x="1143904" y="228323"/>
                      </a:lnTo>
                      <a:lnTo>
                        <a:pt x="1143586" y="226104"/>
                      </a:lnTo>
                      <a:lnTo>
                        <a:pt x="1142316" y="224201"/>
                      </a:lnTo>
                      <a:lnTo>
                        <a:pt x="1141045" y="222615"/>
                      </a:lnTo>
                      <a:lnTo>
                        <a:pt x="1139456" y="221347"/>
                      </a:lnTo>
                      <a:lnTo>
                        <a:pt x="1137868" y="220396"/>
                      </a:lnTo>
                      <a:lnTo>
                        <a:pt x="1135644" y="219444"/>
                      </a:lnTo>
                      <a:lnTo>
                        <a:pt x="1133738" y="219444"/>
                      </a:lnTo>
                      <a:lnTo>
                        <a:pt x="750948" y="219444"/>
                      </a:lnTo>
                      <a:lnTo>
                        <a:pt x="748724" y="219444"/>
                      </a:lnTo>
                      <a:close/>
                      <a:moveTo>
                        <a:pt x="748724" y="141751"/>
                      </a:moveTo>
                      <a:lnTo>
                        <a:pt x="746818" y="142702"/>
                      </a:lnTo>
                      <a:lnTo>
                        <a:pt x="744912" y="143336"/>
                      </a:lnTo>
                      <a:lnTo>
                        <a:pt x="743641" y="144922"/>
                      </a:lnTo>
                      <a:lnTo>
                        <a:pt x="742053" y="146191"/>
                      </a:lnTo>
                      <a:lnTo>
                        <a:pt x="741417" y="148093"/>
                      </a:lnTo>
                      <a:lnTo>
                        <a:pt x="740464" y="150630"/>
                      </a:lnTo>
                      <a:lnTo>
                        <a:pt x="740464" y="152216"/>
                      </a:lnTo>
                      <a:lnTo>
                        <a:pt x="740464" y="154753"/>
                      </a:lnTo>
                      <a:lnTo>
                        <a:pt x="741417" y="156972"/>
                      </a:lnTo>
                      <a:lnTo>
                        <a:pt x="742053" y="158875"/>
                      </a:lnTo>
                      <a:lnTo>
                        <a:pt x="743641" y="160144"/>
                      </a:lnTo>
                      <a:lnTo>
                        <a:pt x="744912" y="161729"/>
                      </a:lnTo>
                      <a:lnTo>
                        <a:pt x="746818" y="162363"/>
                      </a:lnTo>
                      <a:lnTo>
                        <a:pt x="748724" y="163315"/>
                      </a:lnTo>
                      <a:lnTo>
                        <a:pt x="750948" y="163315"/>
                      </a:lnTo>
                      <a:lnTo>
                        <a:pt x="1133738" y="163315"/>
                      </a:lnTo>
                      <a:lnTo>
                        <a:pt x="1135644" y="163315"/>
                      </a:lnTo>
                      <a:lnTo>
                        <a:pt x="1137868" y="162363"/>
                      </a:lnTo>
                      <a:lnTo>
                        <a:pt x="1139456" y="161729"/>
                      </a:lnTo>
                      <a:lnTo>
                        <a:pt x="1141045" y="160144"/>
                      </a:lnTo>
                      <a:lnTo>
                        <a:pt x="1142316" y="158875"/>
                      </a:lnTo>
                      <a:lnTo>
                        <a:pt x="1143586" y="156972"/>
                      </a:lnTo>
                      <a:lnTo>
                        <a:pt x="1143904" y="154753"/>
                      </a:lnTo>
                      <a:lnTo>
                        <a:pt x="1144222" y="152216"/>
                      </a:lnTo>
                      <a:lnTo>
                        <a:pt x="1143904" y="150630"/>
                      </a:lnTo>
                      <a:lnTo>
                        <a:pt x="1143586" y="148093"/>
                      </a:lnTo>
                      <a:lnTo>
                        <a:pt x="1142316" y="146191"/>
                      </a:lnTo>
                      <a:lnTo>
                        <a:pt x="1141045" y="144922"/>
                      </a:lnTo>
                      <a:lnTo>
                        <a:pt x="1139456" y="143336"/>
                      </a:lnTo>
                      <a:lnTo>
                        <a:pt x="1137868" y="142702"/>
                      </a:lnTo>
                      <a:lnTo>
                        <a:pt x="1135644" y="141751"/>
                      </a:lnTo>
                      <a:lnTo>
                        <a:pt x="1133738" y="141751"/>
                      </a:lnTo>
                      <a:lnTo>
                        <a:pt x="750948" y="141751"/>
                      </a:lnTo>
                      <a:lnTo>
                        <a:pt x="748724" y="141751"/>
                      </a:lnTo>
                      <a:close/>
                      <a:moveTo>
                        <a:pt x="789068" y="0"/>
                      </a:moveTo>
                      <a:lnTo>
                        <a:pt x="1085770" y="0"/>
                      </a:lnTo>
                      <a:lnTo>
                        <a:pt x="1093712" y="317"/>
                      </a:lnTo>
                      <a:lnTo>
                        <a:pt x="1101336" y="635"/>
                      </a:lnTo>
                      <a:lnTo>
                        <a:pt x="1108960" y="1903"/>
                      </a:lnTo>
                      <a:lnTo>
                        <a:pt x="1116267" y="2854"/>
                      </a:lnTo>
                      <a:lnTo>
                        <a:pt x="1123573" y="4757"/>
                      </a:lnTo>
                      <a:lnTo>
                        <a:pt x="1130562" y="6660"/>
                      </a:lnTo>
                      <a:lnTo>
                        <a:pt x="1137868" y="8879"/>
                      </a:lnTo>
                      <a:lnTo>
                        <a:pt x="1144539" y="12051"/>
                      </a:lnTo>
                      <a:lnTo>
                        <a:pt x="1151210" y="14905"/>
                      </a:lnTo>
                      <a:lnTo>
                        <a:pt x="1157881" y="18393"/>
                      </a:lnTo>
                      <a:lnTo>
                        <a:pt x="1164235" y="21564"/>
                      </a:lnTo>
                      <a:lnTo>
                        <a:pt x="1170270" y="25687"/>
                      </a:lnTo>
                      <a:lnTo>
                        <a:pt x="1176306" y="29809"/>
                      </a:lnTo>
                      <a:lnTo>
                        <a:pt x="1181706" y="34566"/>
                      </a:lnTo>
                      <a:lnTo>
                        <a:pt x="1187424" y="39006"/>
                      </a:lnTo>
                      <a:lnTo>
                        <a:pt x="1192507" y="44079"/>
                      </a:lnTo>
                      <a:lnTo>
                        <a:pt x="1197590" y="49153"/>
                      </a:lnTo>
                      <a:lnTo>
                        <a:pt x="1202037" y="54861"/>
                      </a:lnTo>
                      <a:lnTo>
                        <a:pt x="1206802" y="60252"/>
                      </a:lnTo>
                      <a:lnTo>
                        <a:pt x="1210932" y="66277"/>
                      </a:lnTo>
                      <a:lnTo>
                        <a:pt x="1215062" y="72303"/>
                      </a:lnTo>
                      <a:lnTo>
                        <a:pt x="1218238" y="78645"/>
                      </a:lnTo>
                      <a:lnTo>
                        <a:pt x="1221733" y="84987"/>
                      </a:lnTo>
                      <a:lnTo>
                        <a:pt x="1224592" y="91964"/>
                      </a:lnTo>
                      <a:lnTo>
                        <a:pt x="1227768" y="98623"/>
                      </a:lnTo>
                      <a:lnTo>
                        <a:pt x="1229992" y="105917"/>
                      </a:lnTo>
                      <a:lnTo>
                        <a:pt x="1231898" y="112893"/>
                      </a:lnTo>
                      <a:lnTo>
                        <a:pt x="1233804" y="120187"/>
                      </a:lnTo>
                      <a:lnTo>
                        <a:pt x="1234757" y="127481"/>
                      </a:lnTo>
                      <a:lnTo>
                        <a:pt x="1236028" y="135092"/>
                      </a:lnTo>
                      <a:lnTo>
                        <a:pt x="1236345" y="143019"/>
                      </a:lnTo>
                      <a:lnTo>
                        <a:pt x="1236663" y="150630"/>
                      </a:lnTo>
                      <a:lnTo>
                        <a:pt x="1236663" y="296186"/>
                      </a:lnTo>
                      <a:lnTo>
                        <a:pt x="1236345" y="303797"/>
                      </a:lnTo>
                      <a:lnTo>
                        <a:pt x="1236028" y="311725"/>
                      </a:lnTo>
                      <a:lnTo>
                        <a:pt x="1234757" y="319019"/>
                      </a:lnTo>
                      <a:lnTo>
                        <a:pt x="1233804" y="326629"/>
                      </a:lnTo>
                      <a:lnTo>
                        <a:pt x="1231898" y="333606"/>
                      </a:lnTo>
                      <a:lnTo>
                        <a:pt x="1229992" y="340900"/>
                      </a:lnTo>
                      <a:lnTo>
                        <a:pt x="1227768" y="347876"/>
                      </a:lnTo>
                      <a:lnTo>
                        <a:pt x="1224592" y="354853"/>
                      </a:lnTo>
                      <a:lnTo>
                        <a:pt x="1221733" y="361512"/>
                      </a:lnTo>
                      <a:lnTo>
                        <a:pt x="1218238" y="367854"/>
                      </a:lnTo>
                      <a:lnTo>
                        <a:pt x="1215062" y="374197"/>
                      </a:lnTo>
                      <a:lnTo>
                        <a:pt x="1210932" y="380222"/>
                      </a:lnTo>
                      <a:lnTo>
                        <a:pt x="1206802" y="386247"/>
                      </a:lnTo>
                      <a:lnTo>
                        <a:pt x="1202037" y="391955"/>
                      </a:lnTo>
                      <a:lnTo>
                        <a:pt x="1197590" y="397346"/>
                      </a:lnTo>
                      <a:lnTo>
                        <a:pt x="1192507" y="402420"/>
                      </a:lnTo>
                      <a:lnTo>
                        <a:pt x="1187424" y="407811"/>
                      </a:lnTo>
                      <a:lnTo>
                        <a:pt x="1181706" y="412251"/>
                      </a:lnTo>
                      <a:lnTo>
                        <a:pt x="1176306" y="416690"/>
                      </a:lnTo>
                      <a:lnTo>
                        <a:pt x="1170270" y="420813"/>
                      </a:lnTo>
                      <a:lnTo>
                        <a:pt x="1164235" y="424935"/>
                      </a:lnTo>
                      <a:lnTo>
                        <a:pt x="1157881" y="428423"/>
                      </a:lnTo>
                      <a:lnTo>
                        <a:pt x="1151210" y="431912"/>
                      </a:lnTo>
                      <a:lnTo>
                        <a:pt x="1144539" y="434766"/>
                      </a:lnTo>
                      <a:lnTo>
                        <a:pt x="1137868" y="437303"/>
                      </a:lnTo>
                      <a:lnTo>
                        <a:pt x="1130562" y="440157"/>
                      </a:lnTo>
                      <a:lnTo>
                        <a:pt x="1123573" y="442059"/>
                      </a:lnTo>
                      <a:lnTo>
                        <a:pt x="1116267" y="443645"/>
                      </a:lnTo>
                      <a:lnTo>
                        <a:pt x="1108960" y="444914"/>
                      </a:lnTo>
                      <a:lnTo>
                        <a:pt x="1101336" y="446182"/>
                      </a:lnTo>
                      <a:lnTo>
                        <a:pt x="1093712" y="446499"/>
                      </a:lnTo>
                      <a:lnTo>
                        <a:pt x="1085770" y="446816"/>
                      </a:lnTo>
                      <a:lnTo>
                        <a:pt x="1060675" y="446816"/>
                      </a:lnTo>
                      <a:lnTo>
                        <a:pt x="1084500" y="523875"/>
                      </a:lnTo>
                      <a:lnTo>
                        <a:pt x="945996" y="446816"/>
                      </a:lnTo>
                      <a:lnTo>
                        <a:pt x="789068" y="446816"/>
                      </a:lnTo>
                      <a:lnTo>
                        <a:pt x="781444" y="446499"/>
                      </a:lnTo>
                      <a:lnTo>
                        <a:pt x="773502" y="446182"/>
                      </a:lnTo>
                      <a:lnTo>
                        <a:pt x="766196" y="444914"/>
                      </a:lnTo>
                      <a:lnTo>
                        <a:pt x="758889" y="443645"/>
                      </a:lnTo>
                      <a:lnTo>
                        <a:pt x="751583" y="442059"/>
                      </a:lnTo>
                      <a:lnTo>
                        <a:pt x="744277" y="440157"/>
                      </a:lnTo>
                      <a:lnTo>
                        <a:pt x="737288" y="437303"/>
                      </a:lnTo>
                      <a:lnTo>
                        <a:pt x="730299" y="434766"/>
                      </a:lnTo>
                      <a:lnTo>
                        <a:pt x="723946" y="431912"/>
                      </a:lnTo>
                      <a:lnTo>
                        <a:pt x="717275" y="428423"/>
                      </a:lnTo>
                      <a:lnTo>
                        <a:pt x="710921" y="424935"/>
                      </a:lnTo>
                      <a:lnTo>
                        <a:pt x="704886" y="420813"/>
                      </a:lnTo>
                      <a:lnTo>
                        <a:pt x="698850" y="416690"/>
                      </a:lnTo>
                      <a:lnTo>
                        <a:pt x="693132" y="412251"/>
                      </a:lnTo>
                      <a:lnTo>
                        <a:pt x="687731" y="407811"/>
                      </a:lnTo>
                      <a:lnTo>
                        <a:pt x="682649" y="402420"/>
                      </a:lnTo>
                      <a:lnTo>
                        <a:pt x="677566" y="397346"/>
                      </a:lnTo>
                      <a:lnTo>
                        <a:pt x="672801" y="391955"/>
                      </a:lnTo>
                      <a:lnTo>
                        <a:pt x="668354" y="386247"/>
                      </a:lnTo>
                      <a:lnTo>
                        <a:pt x="664224" y="380222"/>
                      </a:lnTo>
                      <a:lnTo>
                        <a:pt x="660094" y="374197"/>
                      </a:lnTo>
                      <a:lnTo>
                        <a:pt x="656600" y="367854"/>
                      </a:lnTo>
                      <a:lnTo>
                        <a:pt x="653106" y="361512"/>
                      </a:lnTo>
                      <a:lnTo>
                        <a:pt x="650247" y="354853"/>
                      </a:lnTo>
                      <a:lnTo>
                        <a:pt x="647705" y="347876"/>
                      </a:lnTo>
                      <a:lnTo>
                        <a:pt x="644846" y="340900"/>
                      </a:lnTo>
                      <a:lnTo>
                        <a:pt x="642940" y="333606"/>
                      </a:lnTo>
                      <a:lnTo>
                        <a:pt x="641669" y="326629"/>
                      </a:lnTo>
                      <a:lnTo>
                        <a:pt x="640081" y="319019"/>
                      </a:lnTo>
                      <a:lnTo>
                        <a:pt x="638810" y="311725"/>
                      </a:lnTo>
                      <a:lnTo>
                        <a:pt x="638493" y="303797"/>
                      </a:lnTo>
                      <a:lnTo>
                        <a:pt x="638175" y="296186"/>
                      </a:lnTo>
                      <a:lnTo>
                        <a:pt x="638175" y="150630"/>
                      </a:lnTo>
                      <a:lnTo>
                        <a:pt x="638493" y="143019"/>
                      </a:lnTo>
                      <a:lnTo>
                        <a:pt x="638810" y="135092"/>
                      </a:lnTo>
                      <a:lnTo>
                        <a:pt x="640081" y="127481"/>
                      </a:lnTo>
                      <a:lnTo>
                        <a:pt x="641669" y="120187"/>
                      </a:lnTo>
                      <a:lnTo>
                        <a:pt x="642940" y="112893"/>
                      </a:lnTo>
                      <a:lnTo>
                        <a:pt x="644846" y="105917"/>
                      </a:lnTo>
                      <a:lnTo>
                        <a:pt x="647705" y="98623"/>
                      </a:lnTo>
                      <a:lnTo>
                        <a:pt x="650247" y="91964"/>
                      </a:lnTo>
                      <a:lnTo>
                        <a:pt x="653106" y="84987"/>
                      </a:lnTo>
                      <a:lnTo>
                        <a:pt x="656600" y="78645"/>
                      </a:lnTo>
                      <a:lnTo>
                        <a:pt x="660094" y="72303"/>
                      </a:lnTo>
                      <a:lnTo>
                        <a:pt x="664224" y="66277"/>
                      </a:lnTo>
                      <a:lnTo>
                        <a:pt x="668354" y="60252"/>
                      </a:lnTo>
                      <a:lnTo>
                        <a:pt x="672801" y="54861"/>
                      </a:lnTo>
                      <a:lnTo>
                        <a:pt x="677566" y="49153"/>
                      </a:lnTo>
                      <a:lnTo>
                        <a:pt x="682649" y="44079"/>
                      </a:lnTo>
                      <a:lnTo>
                        <a:pt x="687731" y="39006"/>
                      </a:lnTo>
                      <a:lnTo>
                        <a:pt x="693132" y="34566"/>
                      </a:lnTo>
                      <a:lnTo>
                        <a:pt x="698850" y="29809"/>
                      </a:lnTo>
                      <a:lnTo>
                        <a:pt x="704886" y="25687"/>
                      </a:lnTo>
                      <a:lnTo>
                        <a:pt x="710921" y="21564"/>
                      </a:lnTo>
                      <a:lnTo>
                        <a:pt x="717275" y="18393"/>
                      </a:lnTo>
                      <a:lnTo>
                        <a:pt x="723946" y="14905"/>
                      </a:lnTo>
                      <a:lnTo>
                        <a:pt x="730299" y="12051"/>
                      </a:lnTo>
                      <a:lnTo>
                        <a:pt x="737288" y="8879"/>
                      </a:lnTo>
                      <a:lnTo>
                        <a:pt x="744277" y="6660"/>
                      </a:lnTo>
                      <a:lnTo>
                        <a:pt x="751583" y="4757"/>
                      </a:lnTo>
                      <a:lnTo>
                        <a:pt x="758889" y="2854"/>
                      </a:lnTo>
                      <a:lnTo>
                        <a:pt x="766196" y="1903"/>
                      </a:lnTo>
                      <a:lnTo>
                        <a:pt x="773502" y="635"/>
                      </a:lnTo>
                      <a:lnTo>
                        <a:pt x="781444" y="317"/>
                      </a:lnTo>
                      <a:lnTo>
                        <a:pt x="789068" y="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600">
                    <a:solidFill>
                      <a:srgbClr val="2E75B6"/>
                    </a:solidFill>
                  </a:endParaRPr>
                </a:p>
              </p:txBody>
            </p:sp>
          </p:grpSp>
          <p:grpSp>
            <p:nvGrpSpPr>
              <p:cNvPr id="185" name="组合 184"/>
              <p:cNvGrpSpPr/>
              <p:nvPr/>
            </p:nvGrpSpPr>
            <p:grpSpPr>
              <a:xfrm>
                <a:off x="8763" y="7322"/>
                <a:ext cx="1080" cy="1080"/>
                <a:chOff x="5564915" y="4649160"/>
                <a:chExt cx="685800" cy="685800"/>
              </a:xfrm>
            </p:grpSpPr>
            <p:sp>
              <p:nvSpPr>
                <p:cNvPr id="142" name="椭圆 141"/>
                <p:cNvSpPr/>
                <p:nvPr/>
              </p:nvSpPr>
              <p:spPr>
                <a:xfrm rot="10800000">
                  <a:off x="5564915" y="4649160"/>
                  <a:ext cx="685800" cy="685800"/>
                </a:xfrm>
                <a:prstGeom prst="ellipse">
                  <a:avLst/>
                </a:prstGeom>
                <a:gradFill>
                  <a:gsLst>
                    <a:gs pos="48000">
                      <a:schemeClr val="bg1"/>
                    </a:gs>
                    <a:gs pos="50000">
                      <a:schemeClr val="bg1">
                        <a:lumMod val="95000"/>
                      </a:schemeClr>
                    </a:gs>
                  </a:gsLst>
                  <a:lin ang="10800000" scaled="0"/>
                </a:gradFill>
                <a:ln w="1587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889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80" name="KSO_Shape"/>
                <p:cNvSpPr/>
                <p:nvPr/>
              </p:nvSpPr>
              <p:spPr bwMode="auto">
                <a:xfrm>
                  <a:off x="5688676" y="4808199"/>
                  <a:ext cx="438273" cy="372532"/>
                </a:xfrm>
                <a:custGeom>
                  <a:avLst/>
                  <a:gdLst>
                    <a:gd name="T0" fmla="*/ 751859 w 3897313"/>
                    <a:gd name="T1" fmla="*/ 3070865 h 3311525"/>
                    <a:gd name="T2" fmla="*/ 255585 w 3897313"/>
                    <a:gd name="T3" fmla="*/ 3040088 h 3311525"/>
                    <a:gd name="T4" fmla="*/ 743927 w 3897313"/>
                    <a:gd name="T5" fmla="*/ 2593335 h 3311525"/>
                    <a:gd name="T6" fmla="*/ 1413894 w 3897313"/>
                    <a:gd name="T7" fmla="*/ 3077845 h 3311525"/>
                    <a:gd name="T8" fmla="*/ 936625 w 3897313"/>
                    <a:gd name="T9" fmla="*/ 3015560 h 3311525"/>
                    <a:gd name="T10" fmla="*/ 2154553 w 3897313"/>
                    <a:gd name="T11" fmla="*/ 3028286 h 3311525"/>
                    <a:gd name="T12" fmla="*/ 1664757 w 3897313"/>
                    <a:gd name="T13" fmla="*/ 3075622 h 3311525"/>
                    <a:gd name="T14" fmla="*/ 1758006 w 3897313"/>
                    <a:gd name="T15" fmla="*/ 2237553 h 3311525"/>
                    <a:gd name="T16" fmla="*/ 2834647 w 3897313"/>
                    <a:gd name="T17" fmla="*/ 3040063 h 3311525"/>
                    <a:gd name="T18" fmla="*/ 2339302 w 3897313"/>
                    <a:gd name="T19" fmla="*/ 3070861 h 3311525"/>
                    <a:gd name="T20" fmla="*/ 2569533 w 3897313"/>
                    <a:gd name="T21" fmla="*/ 1738630 h 3311525"/>
                    <a:gd name="T22" fmla="*/ 3498851 w 3897313"/>
                    <a:gd name="T23" fmla="*/ 3067687 h 3311525"/>
                    <a:gd name="T24" fmla="*/ 2999741 w 3897313"/>
                    <a:gd name="T25" fmla="*/ 3045465 h 3311525"/>
                    <a:gd name="T26" fmla="*/ 3400426 w 3897313"/>
                    <a:gd name="T27" fmla="*/ 924221 h 3311525"/>
                    <a:gd name="T28" fmla="*/ 684213 w 3897313"/>
                    <a:gd name="T29" fmla="*/ 392109 h 3311525"/>
                    <a:gd name="T30" fmla="*/ 907734 w 3897313"/>
                    <a:gd name="T31" fmla="*/ 594315 h 3311525"/>
                    <a:gd name="T32" fmla="*/ 1026479 w 3897313"/>
                    <a:gd name="T33" fmla="*/ 723193 h 3311525"/>
                    <a:gd name="T34" fmla="*/ 975996 w 3897313"/>
                    <a:gd name="T35" fmla="*/ 832073 h 3311525"/>
                    <a:gd name="T36" fmla="*/ 863919 w 3897313"/>
                    <a:gd name="T37" fmla="*/ 848262 h 3311525"/>
                    <a:gd name="T38" fmla="*/ 730251 w 3897313"/>
                    <a:gd name="T39" fmla="*/ 739382 h 3311525"/>
                    <a:gd name="T40" fmla="*/ 539433 w 3897313"/>
                    <a:gd name="T41" fmla="*/ 721606 h 3311525"/>
                    <a:gd name="T42" fmla="*/ 414656 w 3897313"/>
                    <a:gd name="T43" fmla="*/ 828264 h 3311525"/>
                    <a:gd name="T44" fmla="*/ 476886 w 3897313"/>
                    <a:gd name="T45" fmla="*/ 961586 h 3311525"/>
                    <a:gd name="T46" fmla="*/ 899479 w 3897313"/>
                    <a:gd name="T47" fmla="*/ 1159030 h 3311525"/>
                    <a:gd name="T48" fmla="*/ 1054101 w 3897313"/>
                    <a:gd name="T49" fmla="*/ 1345364 h 3311525"/>
                    <a:gd name="T50" fmla="*/ 1035369 w 3897313"/>
                    <a:gd name="T51" fmla="*/ 1555187 h 3311525"/>
                    <a:gd name="T52" fmla="*/ 868999 w 3897313"/>
                    <a:gd name="T53" fmla="*/ 1723110 h 3311525"/>
                    <a:gd name="T54" fmla="*/ 679451 w 3897313"/>
                    <a:gd name="T55" fmla="*/ 1888811 h 3311525"/>
                    <a:gd name="T56" fmla="*/ 528003 w 3897313"/>
                    <a:gd name="T57" fmla="*/ 1891033 h 3311525"/>
                    <a:gd name="T58" fmla="*/ 367666 w 3897313"/>
                    <a:gd name="T59" fmla="*/ 1718349 h 3311525"/>
                    <a:gd name="T60" fmla="*/ 191136 w 3897313"/>
                    <a:gd name="T61" fmla="*/ 1594867 h 3311525"/>
                    <a:gd name="T62" fmla="*/ 180341 w 3897313"/>
                    <a:gd name="T63" fmla="*/ 1485987 h 3311525"/>
                    <a:gd name="T64" fmla="*/ 300038 w 3897313"/>
                    <a:gd name="T65" fmla="*/ 1414247 h 3311525"/>
                    <a:gd name="T66" fmla="*/ 369253 w 3897313"/>
                    <a:gd name="T67" fmla="*/ 1467258 h 3311525"/>
                    <a:gd name="T68" fmla="*/ 645478 w 3897313"/>
                    <a:gd name="T69" fmla="*/ 1564393 h 3311525"/>
                    <a:gd name="T70" fmla="*/ 785496 w 3897313"/>
                    <a:gd name="T71" fmla="*/ 1520905 h 3311525"/>
                    <a:gd name="T72" fmla="*/ 793434 w 3897313"/>
                    <a:gd name="T73" fmla="*/ 1370123 h 3311525"/>
                    <a:gd name="T74" fmla="*/ 334328 w 3897313"/>
                    <a:gd name="T75" fmla="*/ 1127604 h 3311525"/>
                    <a:gd name="T76" fmla="*/ 199073 w 3897313"/>
                    <a:gd name="T77" fmla="*/ 972061 h 3311525"/>
                    <a:gd name="T78" fmla="*/ 197803 w 3897313"/>
                    <a:gd name="T79" fmla="*/ 758428 h 3311525"/>
                    <a:gd name="T80" fmla="*/ 356553 w 3897313"/>
                    <a:gd name="T81" fmla="*/ 575903 h 3311525"/>
                    <a:gd name="T82" fmla="*/ 525781 w 3897313"/>
                    <a:gd name="T83" fmla="*/ 384491 h 3311525"/>
                    <a:gd name="T84" fmla="*/ 3649008 w 3897313"/>
                    <a:gd name="T85" fmla="*/ 6033 h 3311525"/>
                    <a:gd name="T86" fmla="*/ 3716323 w 3897313"/>
                    <a:gd name="T87" fmla="*/ 71764 h 3311525"/>
                    <a:gd name="T88" fmla="*/ 3884930 w 3897313"/>
                    <a:gd name="T89" fmla="*/ 709702 h 3311525"/>
                    <a:gd name="T90" fmla="*/ 3809358 w 3897313"/>
                    <a:gd name="T91" fmla="*/ 766859 h 3311525"/>
                    <a:gd name="T92" fmla="*/ 3717911 w 3897313"/>
                    <a:gd name="T93" fmla="*/ 745584 h 3311525"/>
                    <a:gd name="T94" fmla="*/ 3455952 w 3897313"/>
                    <a:gd name="T95" fmla="*/ 648099 h 3311525"/>
                    <a:gd name="T96" fmla="*/ 2896154 w 3897313"/>
                    <a:gd name="T97" fmla="*/ 1275241 h 3311525"/>
                    <a:gd name="T98" fmla="*/ 2256022 w 3897313"/>
                    <a:gd name="T99" fmla="*/ 1779812 h 3311525"/>
                    <a:gd name="T100" fmla="*/ 1575246 w 3897313"/>
                    <a:gd name="T101" fmla="*/ 2148158 h 3311525"/>
                    <a:gd name="T102" fmla="*/ 927493 w 3897313"/>
                    <a:gd name="T103" fmla="*/ 2376787 h 3311525"/>
                    <a:gd name="T104" fmla="*/ 113356 w 3897313"/>
                    <a:gd name="T105" fmla="*/ 2517140 h 3311525"/>
                    <a:gd name="T106" fmla="*/ 384206 w 3897313"/>
                    <a:gd name="T107" fmla="*/ 2221192 h 3311525"/>
                    <a:gd name="T108" fmla="*/ 1118644 w 3897313"/>
                    <a:gd name="T109" fmla="*/ 2040830 h 3311525"/>
                    <a:gd name="T110" fmla="*/ 2028673 w 3897313"/>
                    <a:gd name="T111" fmla="*/ 1609610 h 3311525"/>
                    <a:gd name="T112" fmla="*/ 2530999 w 3897313"/>
                    <a:gd name="T113" fmla="*/ 1244757 h 3311525"/>
                    <a:gd name="T114" fmla="*/ 3068570 w 3897313"/>
                    <a:gd name="T115" fmla="*/ 708114 h 3311525"/>
                    <a:gd name="T116" fmla="*/ 3069841 w 3897313"/>
                    <a:gd name="T117" fmla="*/ 393750 h 3311525"/>
                    <a:gd name="T118" fmla="*/ 2984744 w 3897313"/>
                    <a:gd name="T119" fmla="*/ 355010 h 3311525"/>
                    <a:gd name="T120" fmla="*/ 2960294 w 3897313"/>
                    <a:gd name="T121" fmla="*/ 262288 h 3311525"/>
                    <a:gd name="T122" fmla="*/ 3015226 w 3897313"/>
                    <a:gd name="T123" fmla="*/ 186713 h 3311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897313" h="3311525">
                      <a:moveTo>
                        <a:pt x="0" y="3178175"/>
                      </a:moveTo>
                      <a:lnTo>
                        <a:pt x="3803650" y="3178175"/>
                      </a:lnTo>
                      <a:lnTo>
                        <a:pt x="3803650" y="3311525"/>
                      </a:lnTo>
                      <a:lnTo>
                        <a:pt x="0" y="3311525"/>
                      </a:lnTo>
                      <a:lnTo>
                        <a:pt x="0" y="3178175"/>
                      </a:lnTo>
                      <a:close/>
                      <a:moveTo>
                        <a:pt x="784225" y="2584450"/>
                      </a:moveTo>
                      <a:lnTo>
                        <a:pt x="784225" y="3015656"/>
                      </a:lnTo>
                      <a:lnTo>
                        <a:pt x="783908" y="3022002"/>
                      </a:lnTo>
                      <a:lnTo>
                        <a:pt x="782956" y="3028348"/>
                      </a:lnTo>
                      <a:lnTo>
                        <a:pt x="781369" y="3034059"/>
                      </a:lnTo>
                      <a:lnTo>
                        <a:pt x="779465" y="3040088"/>
                      </a:lnTo>
                      <a:lnTo>
                        <a:pt x="776610" y="3045482"/>
                      </a:lnTo>
                      <a:lnTo>
                        <a:pt x="773437" y="3050558"/>
                      </a:lnTo>
                      <a:lnTo>
                        <a:pt x="769946" y="3055318"/>
                      </a:lnTo>
                      <a:lnTo>
                        <a:pt x="766138" y="3059760"/>
                      </a:lnTo>
                      <a:lnTo>
                        <a:pt x="761696" y="3064202"/>
                      </a:lnTo>
                      <a:lnTo>
                        <a:pt x="756936" y="3067692"/>
                      </a:lnTo>
                      <a:lnTo>
                        <a:pt x="751859" y="3070865"/>
                      </a:lnTo>
                      <a:lnTo>
                        <a:pt x="746465" y="3073086"/>
                      </a:lnTo>
                      <a:lnTo>
                        <a:pt x="740436" y="3075625"/>
                      </a:lnTo>
                      <a:lnTo>
                        <a:pt x="734407" y="3077211"/>
                      </a:lnTo>
                      <a:lnTo>
                        <a:pt x="728696" y="3077846"/>
                      </a:lnTo>
                      <a:lnTo>
                        <a:pt x="722349" y="3078163"/>
                      </a:lnTo>
                      <a:lnTo>
                        <a:pt x="312701" y="3078163"/>
                      </a:lnTo>
                      <a:lnTo>
                        <a:pt x="306355" y="3077846"/>
                      </a:lnTo>
                      <a:lnTo>
                        <a:pt x="300643" y="3077211"/>
                      </a:lnTo>
                      <a:lnTo>
                        <a:pt x="294614" y="3075625"/>
                      </a:lnTo>
                      <a:lnTo>
                        <a:pt x="288585" y="3073086"/>
                      </a:lnTo>
                      <a:lnTo>
                        <a:pt x="283191" y="3070865"/>
                      </a:lnTo>
                      <a:lnTo>
                        <a:pt x="278114" y="3067692"/>
                      </a:lnTo>
                      <a:lnTo>
                        <a:pt x="273354" y="3064202"/>
                      </a:lnTo>
                      <a:lnTo>
                        <a:pt x="268912" y="3059760"/>
                      </a:lnTo>
                      <a:lnTo>
                        <a:pt x="265104" y="3055318"/>
                      </a:lnTo>
                      <a:lnTo>
                        <a:pt x="261614" y="3050558"/>
                      </a:lnTo>
                      <a:lnTo>
                        <a:pt x="258441" y="3045482"/>
                      </a:lnTo>
                      <a:lnTo>
                        <a:pt x="255585" y="3040088"/>
                      </a:lnTo>
                      <a:lnTo>
                        <a:pt x="253681" y="3034059"/>
                      </a:lnTo>
                      <a:lnTo>
                        <a:pt x="252094" y="3028348"/>
                      </a:lnTo>
                      <a:lnTo>
                        <a:pt x="251142" y="3022002"/>
                      </a:lnTo>
                      <a:lnTo>
                        <a:pt x="250825" y="3015656"/>
                      </a:lnTo>
                      <a:lnTo>
                        <a:pt x="250825" y="2675514"/>
                      </a:lnTo>
                      <a:lnTo>
                        <a:pt x="303181" y="2669486"/>
                      </a:lnTo>
                      <a:lnTo>
                        <a:pt x="359980" y="2662505"/>
                      </a:lnTo>
                      <a:lnTo>
                        <a:pt x="390125" y="2658380"/>
                      </a:lnTo>
                      <a:lnTo>
                        <a:pt x="421221" y="2653621"/>
                      </a:lnTo>
                      <a:lnTo>
                        <a:pt x="453587" y="2648861"/>
                      </a:lnTo>
                      <a:lnTo>
                        <a:pt x="486587" y="2643785"/>
                      </a:lnTo>
                      <a:lnTo>
                        <a:pt x="520540" y="2638073"/>
                      </a:lnTo>
                      <a:lnTo>
                        <a:pt x="555444" y="2631727"/>
                      </a:lnTo>
                      <a:lnTo>
                        <a:pt x="591300" y="2625381"/>
                      </a:lnTo>
                      <a:lnTo>
                        <a:pt x="628425" y="2618401"/>
                      </a:lnTo>
                      <a:lnTo>
                        <a:pt x="665868" y="2610469"/>
                      </a:lnTo>
                      <a:lnTo>
                        <a:pt x="704580" y="2602219"/>
                      </a:lnTo>
                      <a:lnTo>
                        <a:pt x="743927" y="2593335"/>
                      </a:lnTo>
                      <a:lnTo>
                        <a:pt x="784225" y="2584450"/>
                      </a:lnTo>
                      <a:close/>
                      <a:moveTo>
                        <a:pt x="1470025" y="2365375"/>
                      </a:moveTo>
                      <a:lnTo>
                        <a:pt x="1470025" y="3015560"/>
                      </a:lnTo>
                      <a:lnTo>
                        <a:pt x="1469708" y="3021916"/>
                      </a:lnTo>
                      <a:lnTo>
                        <a:pt x="1468757" y="3028271"/>
                      </a:lnTo>
                      <a:lnTo>
                        <a:pt x="1467171" y="3033991"/>
                      </a:lnTo>
                      <a:lnTo>
                        <a:pt x="1464951" y="3040029"/>
                      </a:lnTo>
                      <a:lnTo>
                        <a:pt x="1462414" y="3045432"/>
                      </a:lnTo>
                      <a:lnTo>
                        <a:pt x="1459243" y="3050516"/>
                      </a:lnTo>
                      <a:lnTo>
                        <a:pt x="1455755" y="3055283"/>
                      </a:lnTo>
                      <a:lnTo>
                        <a:pt x="1451949" y="3059732"/>
                      </a:lnTo>
                      <a:lnTo>
                        <a:pt x="1447192" y="3064181"/>
                      </a:lnTo>
                      <a:lnTo>
                        <a:pt x="1442435" y="3067676"/>
                      </a:lnTo>
                      <a:lnTo>
                        <a:pt x="1437362" y="3070854"/>
                      </a:lnTo>
                      <a:lnTo>
                        <a:pt x="1431653" y="3073079"/>
                      </a:lnTo>
                      <a:lnTo>
                        <a:pt x="1426262" y="3075621"/>
                      </a:lnTo>
                      <a:lnTo>
                        <a:pt x="1420237" y="3077210"/>
                      </a:lnTo>
                      <a:lnTo>
                        <a:pt x="1413894" y="3077845"/>
                      </a:lnTo>
                      <a:lnTo>
                        <a:pt x="1407869" y="3078163"/>
                      </a:lnTo>
                      <a:lnTo>
                        <a:pt x="998781" y="3078163"/>
                      </a:lnTo>
                      <a:lnTo>
                        <a:pt x="992439" y="3077845"/>
                      </a:lnTo>
                      <a:lnTo>
                        <a:pt x="986096" y="3077210"/>
                      </a:lnTo>
                      <a:lnTo>
                        <a:pt x="980388" y="3075621"/>
                      </a:lnTo>
                      <a:lnTo>
                        <a:pt x="974680" y="3073079"/>
                      </a:lnTo>
                      <a:lnTo>
                        <a:pt x="969289" y="3070854"/>
                      </a:lnTo>
                      <a:lnTo>
                        <a:pt x="964215" y="3067676"/>
                      </a:lnTo>
                      <a:lnTo>
                        <a:pt x="959458" y="3064181"/>
                      </a:lnTo>
                      <a:lnTo>
                        <a:pt x="955018" y="3059732"/>
                      </a:lnTo>
                      <a:lnTo>
                        <a:pt x="950896" y="3055283"/>
                      </a:lnTo>
                      <a:lnTo>
                        <a:pt x="947090" y="3050516"/>
                      </a:lnTo>
                      <a:lnTo>
                        <a:pt x="943919" y="3045432"/>
                      </a:lnTo>
                      <a:lnTo>
                        <a:pt x="941699" y="3040029"/>
                      </a:lnTo>
                      <a:lnTo>
                        <a:pt x="939479" y="3033991"/>
                      </a:lnTo>
                      <a:lnTo>
                        <a:pt x="937894" y="3028271"/>
                      </a:lnTo>
                      <a:lnTo>
                        <a:pt x="936942" y="3021916"/>
                      </a:lnTo>
                      <a:lnTo>
                        <a:pt x="936625" y="3015560"/>
                      </a:lnTo>
                      <a:lnTo>
                        <a:pt x="936625" y="2545241"/>
                      </a:lnTo>
                      <a:lnTo>
                        <a:pt x="994024" y="2529034"/>
                      </a:lnTo>
                      <a:lnTo>
                        <a:pt x="1053326" y="2512191"/>
                      </a:lnTo>
                      <a:lnTo>
                        <a:pt x="1112628" y="2493442"/>
                      </a:lnTo>
                      <a:lnTo>
                        <a:pt x="1173833" y="2474375"/>
                      </a:lnTo>
                      <a:lnTo>
                        <a:pt x="1235672" y="2453401"/>
                      </a:lnTo>
                      <a:lnTo>
                        <a:pt x="1266750" y="2442597"/>
                      </a:lnTo>
                      <a:lnTo>
                        <a:pt x="1298145" y="2431156"/>
                      </a:lnTo>
                      <a:lnTo>
                        <a:pt x="1330174" y="2419716"/>
                      </a:lnTo>
                      <a:lnTo>
                        <a:pt x="1361886" y="2407958"/>
                      </a:lnTo>
                      <a:lnTo>
                        <a:pt x="1394233" y="2395565"/>
                      </a:lnTo>
                      <a:lnTo>
                        <a:pt x="1426579" y="2383171"/>
                      </a:lnTo>
                      <a:lnTo>
                        <a:pt x="1448144" y="2374273"/>
                      </a:lnTo>
                      <a:lnTo>
                        <a:pt x="1470025" y="2365375"/>
                      </a:lnTo>
                      <a:close/>
                      <a:moveTo>
                        <a:pt x="2155826" y="2020888"/>
                      </a:moveTo>
                      <a:lnTo>
                        <a:pt x="2155826" y="3015578"/>
                      </a:lnTo>
                      <a:lnTo>
                        <a:pt x="2155190" y="3021932"/>
                      </a:lnTo>
                      <a:lnTo>
                        <a:pt x="2154553" y="3028286"/>
                      </a:lnTo>
                      <a:lnTo>
                        <a:pt x="2152962" y="3034004"/>
                      </a:lnTo>
                      <a:lnTo>
                        <a:pt x="2151052" y="3040040"/>
                      </a:lnTo>
                      <a:lnTo>
                        <a:pt x="2148188" y="3045441"/>
                      </a:lnTo>
                      <a:lnTo>
                        <a:pt x="2145006" y="3050524"/>
                      </a:lnTo>
                      <a:lnTo>
                        <a:pt x="2141505" y="3055289"/>
                      </a:lnTo>
                      <a:lnTo>
                        <a:pt x="2137367" y="3059737"/>
                      </a:lnTo>
                      <a:lnTo>
                        <a:pt x="2133230" y="3064185"/>
                      </a:lnTo>
                      <a:lnTo>
                        <a:pt x="2128456" y="3067679"/>
                      </a:lnTo>
                      <a:lnTo>
                        <a:pt x="2123364" y="3070856"/>
                      </a:lnTo>
                      <a:lnTo>
                        <a:pt x="2117636" y="3073080"/>
                      </a:lnTo>
                      <a:lnTo>
                        <a:pt x="2111907" y="3075622"/>
                      </a:lnTo>
                      <a:lnTo>
                        <a:pt x="2105860" y="3077210"/>
                      </a:lnTo>
                      <a:lnTo>
                        <a:pt x="2099813" y="3077845"/>
                      </a:lnTo>
                      <a:lnTo>
                        <a:pt x="2093766" y="3078163"/>
                      </a:lnTo>
                      <a:lnTo>
                        <a:pt x="1682898" y="3078163"/>
                      </a:lnTo>
                      <a:lnTo>
                        <a:pt x="1676533" y="3077845"/>
                      </a:lnTo>
                      <a:lnTo>
                        <a:pt x="1670486" y="3077210"/>
                      </a:lnTo>
                      <a:lnTo>
                        <a:pt x="1664757" y="3075622"/>
                      </a:lnTo>
                      <a:lnTo>
                        <a:pt x="1658711" y="3073080"/>
                      </a:lnTo>
                      <a:lnTo>
                        <a:pt x="1653300" y="3070856"/>
                      </a:lnTo>
                      <a:lnTo>
                        <a:pt x="1648208" y="3067679"/>
                      </a:lnTo>
                      <a:lnTo>
                        <a:pt x="1643434" y="3064185"/>
                      </a:lnTo>
                      <a:lnTo>
                        <a:pt x="1638979" y="3059737"/>
                      </a:lnTo>
                      <a:lnTo>
                        <a:pt x="1635160" y="3055289"/>
                      </a:lnTo>
                      <a:lnTo>
                        <a:pt x="1631341" y="3050524"/>
                      </a:lnTo>
                      <a:lnTo>
                        <a:pt x="1628158" y="3045441"/>
                      </a:lnTo>
                      <a:lnTo>
                        <a:pt x="1625612" y="3040040"/>
                      </a:lnTo>
                      <a:lnTo>
                        <a:pt x="1623702" y="3034004"/>
                      </a:lnTo>
                      <a:lnTo>
                        <a:pt x="1622111" y="3028286"/>
                      </a:lnTo>
                      <a:lnTo>
                        <a:pt x="1621156" y="3021932"/>
                      </a:lnTo>
                      <a:lnTo>
                        <a:pt x="1620838" y="3015578"/>
                      </a:lnTo>
                      <a:lnTo>
                        <a:pt x="1620838" y="2301092"/>
                      </a:lnTo>
                      <a:lnTo>
                        <a:pt x="1655210" y="2285842"/>
                      </a:lnTo>
                      <a:lnTo>
                        <a:pt x="1689581" y="2269958"/>
                      </a:lnTo>
                      <a:lnTo>
                        <a:pt x="1723953" y="2253756"/>
                      </a:lnTo>
                      <a:lnTo>
                        <a:pt x="1758006" y="2237553"/>
                      </a:lnTo>
                      <a:lnTo>
                        <a:pt x="1792060" y="2221033"/>
                      </a:lnTo>
                      <a:lnTo>
                        <a:pt x="1825477" y="2203878"/>
                      </a:lnTo>
                      <a:lnTo>
                        <a:pt x="1859530" y="2187041"/>
                      </a:lnTo>
                      <a:lnTo>
                        <a:pt x="1892629" y="2169568"/>
                      </a:lnTo>
                      <a:lnTo>
                        <a:pt x="1926364" y="2151777"/>
                      </a:lnTo>
                      <a:lnTo>
                        <a:pt x="1959462" y="2133668"/>
                      </a:lnTo>
                      <a:lnTo>
                        <a:pt x="1992879" y="2115560"/>
                      </a:lnTo>
                      <a:lnTo>
                        <a:pt x="2025660" y="2097452"/>
                      </a:lnTo>
                      <a:lnTo>
                        <a:pt x="2058440" y="2078390"/>
                      </a:lnTo>
                      <a:lnTo>
                        <a:pt x="2090902" y="2059647"/>
                      </a:lnTo>
                      <a:lnTo>
                        <a:pt x="2123682" y="2040267"/>
                      </a:lnTo>
                      <a:lnTo>
                        <a:pt x="2155826" y="2020888"/>
                      </a:lnTo>
                      <a:close/>
                      <a:moveTo>
                        <a:pt x="2840038" y="1514475"/>
                      </a:moveTo>
                      <a:lnTo>
                        <a:pt x="2840038" y="3015616"/>
                      </a:lnTo>
                      <a:lnTo>
                        <a:pt x="2839404" y="3021966"/>
                      </a:lnTo>
                      <a:lnTo>
                        <a:pt x="2838770" y="3028316"/>
                      </a:lnTo>
                      <a:lnTo>
                        <a:pt x="2837184" y="3034031"/>
                      </a:lnTo>
                      <a:lnTo>
                        <a:pt x="2834647" y="3040063"/>
                      </a:lnTo>
                      <a:lnTo>
                        <a:pt x="2832427" y="3045461"/>
                      </a:lnTo>
                      <a:lnTo>
                        <a:pt x="2829256" y="3050541"/>
                      </a:lnTo>
                      <a:lnTo>
                        <a:pt x="2825768" y="3055303"/>
                      </a:lnTo>
                      <a:lnTo>
                        <a:pt x="2821328" y="3059748"/>
                      </a:lnTo>
                      <a:lnTo>
                        <a:pt x="2817205" y="3064193"/>
                      </a:lnTo>
                      <a:lnTo>
                        <a:pt x="2812449" y="3067686"/>
                      </a:lnTo>
                      <a:lnTo>
                        <a:pt x="2807057" y="3070861"/>
                      </a:lnTo>
                      <a:lnTo>
                        <a:pt x="2801666" y="3073083"/>
                      </a:lnTo>
                      <a:lnTo>
                        <a:pt x="2796275" y="3075623"/>
                      </a:lnTo>
                      <a:lnTo>
                        <a:pt x="2790250" y="3077211"/>
                      </a:lnTo>
                      <a:lnTo>
                        <a:pt x="2783908" y="3077846"/>
                      </a:lnTo>
                      <a:lnTo>
                        <a:pt x="2777565" y="3078163"/>
                      </a:lnTo>
                      <a:lnTo>
                        <a:pt x="2368794" y="3078163"/>
                      </a:lnTo>
                      <a:lnTo>
                        <a:pt x="2362452" y="3077846"/>
                      </a:lnTo>
                      <a:lnTo>
                        <a:pt x="2356109" y="3077211"/>
                      </a:lnTo>
                      <a:lnTo>
                        <a:pt x="2350084" y="3075623"/>
                      </a:lnTo>
                      <a:lnTo>
                        <a:pt x="2344693" y="3073083"/>
                      </a:lnTo>
                      <a:lnTo>
                        <a:pt x="2339302" y="3070861"/>
                      </a:lnTo>
                      <a:lnTo>
                        <a:pt x="2334228" y="3067686"/>
                      </a:lnTo>
                      <a:lnTo>
                        <a:pt x="2329471" y="3064193"/>
                      </a:lnTo>
                      <a:lnTo>
                        <a:pt x="2324714" y="3059748"/>
                      </a:lnTo>
                      <a:lnTo>
                        <a:pt x="2320592" y="3055303"/>
                      </a:lnTo>
                      <a:lnTo>
                        <a:pt x="2317103" y="3050541"/>
                      </a:lnTo>
                      <a:lnTo>
                        <a:pt x="2313932" y="3045461"/>
                      </a:lnTo>
                      <a:lnTo>
                        <a:pt x="2311712" y="3040063"/>
                      </a:lnTo>
                      <a:lnTo>
                        <a:pt x="2309175" y="3034031"/>
                      </a:lnTo>
                      <a:lnTo>
                        <a:pt x="2307590" y="3028316"/>
                      </a:lnTo>
                      <a:lnTo>
                        <a:pt x="2306955" y="3021966"/>
                      </a:lnTo>
                      <a:lnTo>
                        <a:pt x="2306638" y="3015616"/>
                      </a:lnTo>
                      <a:lnTo>
                        <a:pt x="2306638" y="1925320"/>
                      </a:lnTo>
                      <a:lnTo>
                        <a:pt x="2351035" y="1895158"/>
                      </a:lnTo>
                      <a:lnTo>
                        <a:pt x="2395433" y="1864995"/>
                      </a:lnTo>
                      <a:lnTo>
                        <a:pt x="2439513" y="1834198"/>
                      </a:lnTo>
                      <a:lnTo>
                        <a:pt x="2483275" y="1803083"/>
                      </a:lnTo>
                      <a:lnTo>
                        <a:pt x="2526721" y="1771015"/>
                      </a:lnTo>
                      <a:lnTo>
                        <a:pt x="2569533" y="1738630"/>
                      </a:lnTo>
                      <a:lnTo>
                        <a:pt x="2612344" y="1705610"/>
                      </a:lnTo>
                      <a:lnTo>
                        <a:pt x="2654204" y="1671955"/>
                      </a:lnTo>
                      <a:lnTo>
                        <a:pt x="2701139" y="1633855"/>
                      </a:lnTo>
                      <a:lnTo>
                        <a:pt x="2748073" y="1594803"/>
                      </a:lnTo>
                      <a:lnTo>
                        <a:pt x="2794055" y="1554798"/>
                      </a:lnTo>
                      <a:lnTo>
                        <a:pt x="2840038" y="1514475"/>
                      </a:lnTo>
                      <a:close/>
                      <a:moveTo>
                        <a:pt x="3525838" y="762000"/>
                      </a:moveTo>
                      <a:lnTo>
                        <a:pt x="3525838" y="3015624"/>
                      </a:lnTo>
                      <a:lnTo>
                        <a:pt x="3525521" y="3021973"/>
                      </a:lnTo>
                      <a:lnTo>
                        <a:pt x="3524886" y="3028322"/>
                      </a:lnTo>
                      <a:lnTo>
                        <a:pt x="3523298" y="3034037"/>
                      </a:lnTo>
                      <a:lnTo>
                        <a:pt x="3521076" y="3040068"/>
                      </a:lnTo>
                      <a:lnTo>
                        <a:pt x="3518536" y="3045465"/>
                      </a:lnTo>
                      <a:lnTo>
                        <a:pt x="3515361" y="3050544"/>
                      </a:lnTo>
                      <a:lnTo>
                        <a:pt x="3511868" y="3055306"/>
                      </a:lnTo>
                      <a:lnTo>
                        <a:pt x="3507741" y="3059751"/>
                      </a:lnTo>
                      <a:lnTo>
                        <a:pt x="3503613" y="3064195"/>
                      </a:lnTo>
                      <a:lnTo>
                        <a:pt x="3498851" y="3067687"/>
                      </a:lnTo>
                      <a:lnTo>
                        <a:pt x="3493453" y="3070862"/>
                      </a:lnTo>
                      <a:lnTo>
                        <a:pt x="3488056" y="3073084"/>
                      </a:lnTo>
                      <a:lnTo>
                        <a:pt x="3482023" y="3075623"/>
                      </a:lnTo>
                      <a:lnTo>
                        <a:pt x="3476308" y="3077211"/>
                      </a:lnTo>
                      <a:lnTo>
                        <a:pt x="3470276" y="3077846"/>
                      </a:lnTo>
                      <a:lnTo>
                        <a:pt x="3463926" y="3078163"/>
                      </a:lnTo>
                      <a:lnTo>
                        <a:pt x="3054351" y="3078163"/>
                      </a:lnTo>
                      <a:lnTo>
                        <a:pt x="3048001" y="3077846"/>
                      </a:lnTo>
                      <a:lnTo>
                        <a:pt x="3041968" y="3077211"/>
                      </a:lnTo>
                      <a:lnTo>
                        <a:pt x="3035936" y="3075623"/>
                      </a:lnTo>
                      <a:lnTo>
                        <a:pt x="3030221" y="3073084"/>
                      </a:lnTo>
                      <a:lnTo>
                        <a:pt x="3024506" y="3070862"/>
                      </a:lnTo>
                      <a:lnTo>
                        <a:pt x="3019426" y="3067687"/>
                      </a:lnTo>
                      <a:lnTo>
                        <a:pt x="3014663" y="3064195"/>
                      </a:lnTo>
                      <a:lnTo>
                        <a:pt x="3010536" y="3059751"/>
                      </a:lnTo>
                      <a:lnTo>
                        <a:pt x="3006408" y="3055306"/>
                      </a:lnTo>
                      <a:lnTo>
                        <a:pt x="3002916" y="3050544"/>
                      </a:lnTo>
                      <a:lnTo>
                        <a:pt x="2999741" y="3045465"/>
                      </a:lnTo>
                      <a:lnTo>
                        <a:pt x="2997201" y="3040068"/>
                      </a:lnTo>
                      <a:lnTo>
                        <a:pt x="2994978" y="3034037"/>
                      </a:lnTo>
                      <a:lnTo>
                        <a:pt x="2993391" y="3028322"/>
                      </a:lnTo>
                      <a:lnTo>
                        <a:pt x="2992756" y="3021973"/>
                      </a:lnTo>
                      <a:lnTo>
                        <a:pt x="2992438" y="3015624"/>
                      </a:lnTo>
                      <a:lnTo>
                        <a:pt x="2992438" y="1374374"/>
                      </a:lnTo>
                      <a:lnTo>
                        <a:pt x="3028316" y="1338819"/>
                      </a:lnTo>
                      <a:lnTo>
                        <a:pt x="3063558" y="1303264"/>
                      </a:lnTo>
                      <a:lnTo>
                        <a:pt x="3098801" y="1267391"/>
                      </a:lnTo>
                      <a:lnTo>
                        <a:pt x="3133408" y="1230884"/>
                      </a:lnTo>
                      <a:lnTo>
                        <a:pt x="3168333" y="1194059"/>
                      </a:lnTo>
                      <a:lnTo>
                        <a:pt x="3201988" y="1156599"/>
                      </a:lnTo>
                      <a:lnTo>
                        <a:pt x="3235961" y="1119139"/>
                      </a:lnTo>
                      <a:lnTo>
                        <a:pt x="3269616" y="1081044"/>
                      </a:lnTo>
                      <a:lnTo>
                        <a:pt x="3302636" y="1042314"/>
                      </a:lnTo>
                      <a:lnTo>
                        <a:pt x="3335973" y="1003585"/>
                      </a:lnTo>
                      <a:lnTo>
                        <a:pt x="3368041" y="964220"/>
                      </a:lnTo>
                      <a:lnTo>
                        <a:pt x="3400426" y="924221"/>
                      </a:lnTo>
                      <a:lnTo>
                        <a:pt x="3432493" y="884221"/>
                      </a:lnTo>
                      <a:lnTo>
                        <a:pt x="3463926" y="843904"/>
                      </a:lnTo>
                      <a:lnTo>
                        <a:pt x="3495041" y="802952"/>
                      </a:lnTo>
                      <a:lnTo>
                        <a:pt x="3525838" y="762000"/>
                      </a:lnTo>
                      <a:close/>
                      <a:moveTo>
                        <a:pt x="549911" y="373063"/>
                      </a:moveTo>
                      <a:lnTo>
                        <a:pt x="655638" y="373063"/>
                      </a:lnTo>
                      <a:lnTo>
                        <a:pt x="658813" y="373381"/>
                      </a:lnTo>
                      <a:lnTo>
                        <a:pt x="661988" y="373698"/>
                      </a:lnTo>
                      <a:lnTo>
                        <a:pt x="664846" y="374650"/>
                      </a:lnTo>
                      <a:lnTo>
                        <a:pt x="667386" y="375920"/>
                      </a:lnTo>
                      <a:lnTo>
                        <a:pt x="670243" y="376872"/>
                      </a:lnTo>
                      <a:lnTo>
                        <a:pt x="673101" y="378460"/>
                      </a:lnTo>
                      <a:lnTo>
                        <a:pt x="675323" y="380047"/>
                      </a:lnTo>
                      <a:lnTo>
                        <a:pt x="677228" y="382269"/>
                      </a:lnTo>
                      <a:lnTo>
                        <a:pt x="679451" y="384491"/>
                      </a:lnTo>
                      <a:lnTo>
                        <a:pt x="681356" y="386713"/>
                      </a:lnTo>
                      <a:lnTo>
                        <a:pt x="682943" y="389252"/>
                      </a:lnTo>
                      <a:lnTo>
                        <a:pt x="684213" y="392109"/>
                      </a:lnTo>
                      <a:lnTo>
                        <a:pt x="684848" y="394649"/>
                      </a:lnTo>
                      <a:lnTo>
                        <a:pt x="685483" y="397823"/>
                      </a:lnTo>
                      <a:lnTo>
                        <a:pt x="686436" y="400680"/>
                      </a:lnTo>
                      <a:lnTo>
                        <a:pt x="686436" y="403854"/>
                      </a:lnTo>
                      <a:lnTo>
                        <a:pt x="686436" y="515908"/>
                      </a:lnTo>
                      <a:lnTo>
                        <a:pt x="708026" y="518448"/>
                      </a:lnTo>
                      <a:lnTo>
                        <a:pt x="729933" y="522257"/>
                      </a:lnTo>
                      <a:lnTo>
                        <a:pt x="751206" y="526384"/>
                      </a:lnTo>
                      <a:lnTo>
                        <a:pt x="761366" y="528923"/>
                      </a:lnTo>
                      <a:lnTo>
                        <a:pt x="772161" y="531463"/>
                      </a:lnTo>
                      <a:lnTo>
                        <a:pt x="788036" y="536859"/>
                      </a:lnTo>
                      <a:lnTo>
                        <a:pt x="804864" y="542573"/>
                      </a:lnTo>
                      <a:lnTo>
                        <a:pt x="821691" y="548922"/>
                      </a:lnTo>
                      <a:lnTo>
                        <a:pt x="839154" y="556857"/>
                      </a:lnTo>
                      <a:lnTo>
                        <a:pt x="856299" y="565111"/>
                      </a:lnTo>
                      <a:lnTo>
                        <a:pt x="873761" y="574316"/>
                      </a:lnTo>
                      <a:lnTo>
                        <a:pt x="890589" y="584157"/>
                      </a:lnTo>
                      <a:lnTo>
                        <a:pt x="907734" y="594315"/>
                      </a:lnTo>
                      <a:lnTo>
                        <a:pt x="924244" y="605425"/>
                      </a:lnTo>
                      <a:lnTo>
                        <a:pt x="940119" y="617170"/>
                      </a:lnTo>
                      <a:lnTo>
                        <a:pt x="955359" y="629550"/>
                      </a:lnTo>
                      <a:lnTo>
                        <a:pt x="962661" y="635581"/>
                      </a:lnTo>
                      <a:lnTo>
                        <a:pt x="969646" y="641930"/>
                      </a:lnTo>
                      <a:lnTo>
                        <a:pt x="976314" y="648596"/>
                      </a:lnTo>
                      <a:lnTo>
                        <a:pt x="982981" y="655579"/>
                      </a:lnTo>
                      <a:lnTo>
                        <a:pt x="989331" y="662246"/>
                      </a:lnTo>
                      <a:lnTo>
                        <a:pt x="995364" y="668912"/>
                      </a:lnTo>
                      <a:lnTo>
                        <a:pt x="1001079" y="675895"/>
                      </a:lnTo>
                      <a:lnTo>
                        <a:pt x="1006794" y="683196"/>
                      </a:lnTo>
                      <a:lnTo>
                        <a:pt x="1011556" y="690180"/>
                      </a:lnTo>
                      <a:lnTo>
                        <a:pt x="1016001" y="697163"/>
                      </a:lnTo>
                      <a:lnTo>
                        <a:pt x="1019176" y="702242"/>
                      </a:lnTo>
                      <a:lnTo>
                        <a:pt x="1021716" y="707639"/>
                      </a:lnTo>
                      <a:lnTo>
                        <a:pt x="1023621" y="712718"/>
                      </a:lnTo>
                      <a:lnTo>
                        <a:pt x="1025209" y="717797"/>
                      </a:lnTo>
                      <a:lnTo>
                        <a:pt x="1026479" y="723193"/>
                      </a:lnTo>
                      <a:lnTo>
                        <a:pt x="1027114" y="728907"/>
                      </a:lnTo>
                      <a:lnTo>
                        <a:pt x="1028066" y="734621"/>
                      </a:lnTo>
                      <a:lnTo>
                        <a:pt x="1028066" y="740334"/>
                      </a:lnTo>
                      <a:lnTo>
                        <a:pt x="1027749" y="746048"/>
                      </a:lnTo>
                      <a:lnTo>
                        <a:pt x="1026796" y="752079"/>
                      </a:lnTo>
                      <a:lnTo>
                        <a:pt x="1025526" y="758111"/>
                      </a:lnTo>
                      <a:lnTo>
                        <a:pt x="1023939" y="763824"/>
                      </a:lnTo>
                      <a:lnTo>
                        <a:pt x="1022034" y="769856"/>
                      </a:lnTo>
                      <a:lnTo>
                        <a:pt x="1019811" y="775887"/>
                      </a:lnTo>
                      <a:lnTo>
                        <a:pt x="1017271" y="781601"/>
                      </a:lnTo>
                      <a:lnTo>
                        <a:pt x="1014096" y="787632"/>
                      </a:lnTo>
                      <a:lnTo>
                        <a:pt x="1010286" y="794616"/>
                      </a:lnTo>
                      <a:lnTo>
                        <a:pt x="1005524" y="800964"/>
                      </a:lnTo>
                      <a:lnTo>
                        <a:pt x="1000444" y="807630"/>
                      </a:lnTo>
                      <a:lnTo>
                        <a:pt x="994729" y="813979"/>
                      </a:lnTo>
                      <a:lnTo>
                        <a:pt x="989014" y="820328"/>
                      </a:lnTo>
                      <a:lnTo>
                        <a:pt x="982664" y="826359"/>
                      </a:lnTo>
                      <a:lnTo>
                        <a:pt x="975996" y="832073"/>
                      </a:lnTo>
                      <a:lnTo>
                        <a:pt x="969329" y="837152"/>
                      </a:lnTo>
                      <a:lnTo>
                        <a:pt x="961709" y="841913"/>
                      </a:lnTo>
                      <a:lnTo>
                        <a:pt x="954089" y="846675"/>
                      </a:lnTo>
                      <a:lnTo>
                        <a:pt x="946469" y="850167"/>
                      </a:lnTo>
                      <a:lnTo>
                        <a:pt x="938214" y="853976"/>
                      </a:lnTo>
                      <a:lnTo>
                        <a:pt x="930276" y="856198"/>
                      </a:lnTo>
                      <a:lnTo>
                        <a:pt x="922021" y="858102"/>
                      </a:lnTo>
                      <a:lnTo>
                        <a:pt x="913131" y="859690"/>
                      </a:lnTo>
                      <a:lnTo>
                        <a:pt x="904876" y="860007"/>
                      </a:lnTo>
                      <a:lnTo>
                        <a:pt x="899796" y="859690"/>
                      </a:lnTo>
                      <a:lnTo>
                        <a:pt x="894716" y="859372"/>
                      </a:lnTo>
                      <a:lnTo>
                        <a:pt x="889954" y="858420"/>
                      </a:lnTo>
                      <a:lnTo>
                        <a:pt x="885191" y="857785"/>
                      </a:lnTo>
                      <a:lnTo>
                        <a:pt x="880746" y="856198"/>
                      </a:lnTo>
                      <a:lnTo>
                        <a:pt x="876619" y="854611"/>
                      </a:lnTo>
                      <a:lnTo>
                        <a:pt x="872174" y="852706"/>
                      </a:lnTo>
                      <a:lnTo>
                        <a:pt x="867729" y="850801"/>
                      </a:lnTo>
                      <a:lnTo>
                        <a:pt x="863919" y="848262"/>
                      </a:lnTo>
                      <a:lnTo>
                        <a:pt x="860109" y="845405"/>
                      </a:lnTo>
                      <a:lnTo>
                        <a:pt x="856299" y="842548"/>
                      </a:lnTo>
                      <a:lnTo>
                        <a:pt x="852806" y="839374"/>
                      </a:lnTo>
                      <a:lnTo>
                        <a:pt x="849314" y="835565"/>
                      </a:lnTo>
                      <a:lnTo>
                        <a:pt x="846139" y="832073"/>
                      </a:lnTo>
                      <a:lnTo>
                        <a:pt x="843281" y="828264"/>
                      </a:lnTo>
                      <a:lnTo>
                        <a:pt x="840106" y="823820"/>
                      </a:lnTo>
                      <a:lnTo>
                        <a:pt x="834709" y="816519"/>
                      </a:lnTo>
                      <a:lnTo>
                        <a:pt x="831534" y="812392"/>
                      </a:lnTo>
                      <a:lnTo>
                        <a:pt x="825184" y="806361"/>
                      </a:lnTo>
                      <a:lnTo>
                        <a:pt x="819469" y="800647"/>
                      </a:lnTo>
                      <a:lnTo>
                        <a:pt x="807086" y="790172"/>
                      </a:lnTo>
                      <a:lnTo>
                        <a:pt x="793751" y="780014"/>
                      </a:lnTo>
                      <a:lnTo>
                        <a:pt x="779781" y="769856"/>
                      </a:lnTo>
                      <a:lnTo>
                        <a:pt x="765176" y="760015"/>
                      </a:lnTo>
                      <a:lnTo>
                        <a:pt x="750571" y="750810"/>
                      </a:lnTo>
                      <a:lnTo>
                        <a:pt x="736918" y="742874"/>
                      </a:lnTo>
                      <a:lnTo>
                        <a:pt x="730251" y="739382"/>
                      </a:lnTo>
                      <a:lnTo>
                        <a:pt x="723901" y="736208"/>
                      </a:lnTo>
                      <a:lnTo>
                        <a:pt x="717551" y="733668"/>
                      </a:lnTo>
                      <a:lnTo>
                        <a:pt x="711518" y="731446"/>
                      </a:lnTo>
                      <a:lnTo>
                        <a:pt x="698501" y="727320"/>
                      </a:lnTo>
                      <a:lnTo>
                        <a:pt x="685483" y="723828"/>
                      </a:lnTo>
                      <a:lnTo>
                        <a:pt x="672148" y="720653"/>
                      </a:lnTo>
                      <a:lnTo>
                        <a:pt x="658813" y="718114"/>
                      </a:lnTo>
                      <a:lnTo>
                        <a:pt x="645796" y="716209"/>
                      </a:lnTo>
                      <a:lnTo>
                        <a:pt x="632461" y="714622"/>
                      </a:lnTo>
                      <a:lnTo>
                        <a:pt x="619443" y="713670"/>
                      </a:lnTo>
                      <a:lnTo>
                        <a:pt x="606426" y="713352"/>
                      </a:lnTo>
                      <a:lnTo>
                        <a:pt x="597536" y="713352"/>
                      </a:lnTo>
                      <a:lnTo>
                        <a:pt x="588646" y="713670"/>
                      </a:lnTo>
                      <a:lnTo>
                        <a:pt x="579438" y="714622"/>
                      </a:lnTo>
                      <a:lnTo>
                        <a:pt x="569596" y="715892"/>
                      </a:lnTo>
                      <a:lnTo>
                        <a:pt x="559753" y="717479"/>
                      </a:lnTo>
                      <a:lnTo>
                        <a:pt x="549593" y="719066"/>
                      </a:lnTo>
                      <a:lnTo>
                        <a:pt x="539433" y="721606"/>
                      </a:lnTo>
                      <a:lnTo>
                        <a:pt x="528638" y="724463"/>
                      </a:lnTo>
                      <a:lnTo>
                        <a:pt x="518161" y="727954"/>
                      </a:lnTo>
                      <a:lnTo>
                        <a:pt x="507366" y="732081"/>
                      </a:lnTo>
                      <a:lnTo>
                        <a:pt x="496571" y="736843"/>
                      </a:lnTo>
                      <a:lnTo>
                        <a:pt x="486093" y="742239"/>
                      </a:lnTo>
                      <a:lnTo>
                        <a:pt x="474981" y="748588"/>
                      </a:lnTo>
                      <a:lnTo>
                        <a:pt x="464821" y="755254"/>
                      </a:lnTo>
                      <a:lnTo>
                        <a:pt x="454026" y="763190"/>
                      </a:lnTo>
                      <a:lnTo>
                        <a:pt x="443866" y="771760"/>
                      </a:lnTo>
                      <a:lnTo>
                        <a:pt x="440691" y="774935"/>
                      </a:lnTo>
                      <a:lnTo>
                        <a:pt x="437516" y="778109"/>
                      </a:lnTo>
                      <a:lnTo>
                        <a:pt x="434658" y="781283"/>
                      </a:lnTo>
                      <a:lnTo>
                        <a:pt x="432118" y="784775"/>
                      </a:lnTo>
                      <a:lnTo>
                        <a:pt x="427356" y="792711"/>
                      </a:lnTo>
                      <a:lnTo>
                        <a:pt x="422911" y="800647"/>
                      </a:lnTo>
                      <a:lnTo>
                        <a:pt x="419418" y="809535"/>
                      </a:lnTo>
                      <a:lnTo>
                        <a:pt x="416561" y="818741"/>
                      </a:lnTo>
                      <a:lnTo>
                        <a:pt x="414656" y="828264"/>
                      </a:lnTo>
                      <a:lnTo>
                        <a:pt x="413068" y="837787"/>
                      </a:lnTo>
                      <a:lnTo>
                        <a:pt x="412751" y="847627"/>
                      </a:lnTo>
                      <a:lnTo>
                        <a:pt x="412751" y="857785"/>
                      </a:lnTo>
                      <a:lnTo>
                        <a:pt x="413386" y="867625"/>
                      </a:lnTo>
                      <a:lnTo>
                        <a:pt x="414973" y="877466"/>
                      </a:lnTo>
                      <a:lnTo>
                        <a:pt x="417513" y="887306"/>
                      </a:lnTo>
                      <a:lnTo>
                        <a:pt x="420688" y="896829"/>
                      </a:lnTo>
                      <a:lnTo>
                        <a:pt x="424498" y="906035"/>
                      </a:lnTo>
                      <a:lnTo>
                        <a:pt x="429261" y="914606"/>
                      </a:lnTo>
                      <a:lnTo>
                        <a:pt x="434023" y="921272"/>
                      </a:lnTo>
                      <a:lnTo>
                        <a:pt x="438468" y="927620"/>
                      </a:lnTo>
                      <a:lnTo>
                        <a:pt x="443231" y="933652"/>
                      </a:lnTo>
                      <a:lnTo>
                        <a:pt x="448311" y="939048"/>
                      </a:lnTo>
                      <a:lnTo>
                        <a:pt x="453391" y="944127"/>
                      </a:lnTo>
                      <a:lnTo>
                        <a:pt x="458788" y="948571"/>
                      </a:lnTo>
                      <a:lnTo>
                        <a:pt x="464821" y="953333"/>
                      </a:lnTo>
                      <a:lnTo>
                        <a:pt x="470536" y="957142"/>
                      </a:lnTo>
                      <a:lnTo>
                        <a:pt x="476886" y="961586"/>
                      </a:lnTo>
                      <a:lnTo>
                        <a:pt x="483236" y="965078"/>
                      </a:lnTo>
                      <a:lnTo>
                        <a:pt x="497523" y="972696"/>
                      </a:lnTo>
                      <a:lnTo>
                        <a:pt x="512763" y="979997"/>
                      </a:lnTo>
                      <a:lnTo>
                        <a:pt x="529591" y="987933"/>
                      </a:lnTo>
                      <a:lnTo>
                        <a:pt x="538163" y="991742"/>
                      </a:lnTo>
                      <a:lnTo>
                        <a:pt x="592138" y="1015232"/>
                      </a:lnTo>
                      <a:lnTo>
                        <a:pt x="629286" y="1031421"/>
                      </a:lnTo>
                      <a:lnTo>
                        <a:pt x="664211" y="1047610"/>
                      </a:lnTo>
                      <a:lnTo>
                        <a:pt x="686436" y="1056181"/>
                      </a:lnTo>
                      <a:lnTo>
                        <a:pt x="738188" y="1077767"/>
                      </a:lnTo>
                      <a:lnTo>
                        <a:pt x="764858" y="1089829"/>
                      </a:lnTo>
                      <a:lnTo>
                        <a:pt x="792164" y="1101892"/>
                      </a:lnTo>
                      <a:lnTo>
                        <a:pt x="819786" y="1114906"/>
                      </a:lnTo>
                      <a:lnTo>
                        <a:pt x="846456" y="1129191"/>
                      </a:lnTo>
                      <a:lnTo>
                        <a:pt x="860109" y="1136175"/>
                      </a:lnTo>
                      <a:lnTo>
                        <a:pt x="873444" y="1143793"/>
                      </a:lnTo>
                      <a:lnTo>
                        <a:pt x="886461" y="1151094"/>
                      </a:lnTo>
                      <a:lnTo>
                        <a:pt x="899479" y="1159030"/>
                      </a:lnTo>
                      <a:lnTo>
                        <a:pt x="912179" y="1166966"/>
                      </a:lnTo>
                      <a:lnTo>
                        <a:pt x="924244" y="1175536"/>
                      </a:lnTo>
                      <a:lnTo>
                        <a:pt x="935991" y="1183790"/>
                      </a:lnTo>
                      <a:lnTo>
                        <a:pt x="948056" y="1192995"/>
                      </a:lnTo>
                      <a:lnTo>
                        <a:pt x="958851" y="1202201"/>
                      </a:lnTo>
                      <a:lnTo>
                        <a:pt x="969646" y="1211406"/>
                      </a:lnTo>
                      <a:lnTo>
                        <a:pt x="980124" y="1220929"/>
                      </a:lnTo>
                      <a:lnTo>
                        <a:pt x="989966" y="1231405"/>
                      </a:lnTo>
                      <a:lnTo>
                        <a:pt x="999174" y="1241563"/>
                      </a:lnTo>
                      <a:lnTo>
                        <a:pt x="1008381" y="1251721"/>
                      </a:lnTo>
                      <a:lnTo>
                        <a:pt x="1016001" y="1262831"/>
                      </a:lnTo>
                      <a:lnTo>
                        <a:pt x="1023621" y="1273941"/>
                      </a:lnTo>
                      <a:lnTo>
                        <a:pt x="1030606" y="1285369"/>
                      </a:lnTo>
                      <a:lnTo>
                        <a:pt x="1036639" y="1297114"/>
                      </a:lnTo>
                      <a:lnTo>
                        <a:pt x="1042036" y="1309494"/>
                      </a:lnTo>
                      <a:lnTo>
                        <a:pt x="1046799" y="1321873"/>
                      </a:lnTo>
                      <a:lnTo>
                        <a:pt x="1050609" y="1333936"/>
                      </a:lnTo>
                      <a:lnTo>
                        <a:pt x="1054101" y="1345364"/>
                      </a:lnTo>
                      <a:lnTo>
                        <a:pt x="1056641" y="1357109"/>
                      </a:lnTo>
                      <a:lnTo>
                        <a:pt x="1058864" y="1368854"/>
                      </a:lnTo>
                      <a:lnTo>
                        <a:pt x="1060769" y="1380599"/>
                      </a:lnTo>
                      <a:lnTo>
                        <a:pt x="1062356" y="1392661"/>
                      </a:lnTo>
                      <a:lnTo>
                        <a:pt x="1062991" y="1404406"/>
                      </a:lnTo>
                      <a:lnTo>
                        <a:pt x="1063626" y="1416151"/>
                      </a:lnTo>
                      <a:lnTo>
                        <a:pt x="1063626" y="1428214"/>
                      </a:lnTo>
                      <a:lnTo>
                        <a:pt x="1062991" y="1439959"/>
                      </a:lnTo>
                      <a:lnTo>
                        <a:pt x="1062356" y="1451704"/>
                      </a:lnTo>
                      <a:lnTo>
                        <a:pt x="1061086" y="1463449"/>
                      </a:lnTo>
                      <a:lnTo>
                        <a:pt x="1059181" y="1475511"/>
                      </a:lnTo>
                      <a:lnTo>
                        <a:pt x="1057276" y="1487257"/>
                      </a:lnTo>
                      <a:lnTo>
                        <a:pt x="1054419" y="1498684"/>
                      </a:lnTo>
                      <a:lnTo>
                        <a:pt x="1051561" y="1510112"/>
                      </a:lnTo>
                      <a:lnTo>
                        <a:pt x="1048069" y="1521539"/>
                      </a:lnTo>
                      <a:lnTo>
                        <a:pt x="1044259" y="1532967"/>
                      </a:lnTo>
                      <a:lnTo>
                        <a:pt x="1039814" y="1544077"/>
                      </a:lnTo>
                      <a:lnTo>
                        <a:pt x="1035369" y="1555187"/>
                      </a:lnTo>
                      <a:lnTo>
                        <a:pt x="1030289" y="1565980"/>
                      </a:lnTo>
                      <a:lnTo>
                        <a:pt x="1024891" y="1576773"/>
                      </a:lnTo>
                      <a:lnTo>
                        <a:pt x="1018859" y="1587248"/>
                      </a:lnTo>
                      <a:lnTo>
                        <a:pt x="1012509" y="1598041"/>
                      </a:lnTo>
                      <a:lnTo>
                        <a:pt x="1005841" y="1608199"/>
                      </a:lnTo>
                      <a:lnTo>
                        <a:pt x="998856" y="1618039"/>
                      </a:lnTo>
                      <a:lnTo>
                        <a:pt x="991236" y="1627880"/>
                      </a:lnTo>
                      <a:lnTo>
                        <a:pt x="983299" y="1637403"/>
                      </a:lnTo>
                      <a:lnTo>
                        <a:pt x="975044" y="1646926"/>
                      </a:lnTo>
                      <a:lnTo>
                        <a:pt x="966789" y="1656131"/>
                      </a:lnTo>
                      <a:lnTo>
                        <a:pt x="957899" y="1665020"/>
                      </a:lnTo>
                      <a:lnTo>
                        <a:pt x="948374" y="1673908"/>
                      </a:lnTo>
                      <a:lnTo>
                        <a:pt x="936944" y="1682796"/>
                      </a:lnTo>
                      <a:lnTo>
                        <a:pt x="925196" y="1692001"/>
                      </a:lnTo>
                      <a:lnTo>
                        <a:pt x="912179" y="1700572"/>
                      </a:lnTo>
                      <a:lnTo>
                        <a:pt x="898209" y="1708508"/>
                      </a:lnTo>
                      <a:lnTo>
                        <a:pt x="883921" y="1716444"/>
                      </a:lnTo>
                      <a:lnTo>
                        <a:pt x="868999" y="1723110"/>
                      </a:lnTo>
                      <a:lnTo>
                        <a:pt x="853124" y="1729776"/>
                      </a:lnTo>
                      <a:lnTo>
                        <a:pt x="836614" y="1736125"/>
                      </a:lnTo>
                      <a:lnTo>
                        <a:pt x="819786" y="1741521"/>
                      </a:lnTo>
                      <a:lnTo>
                        <a:pt x="802324" y="1746283"/>
                      </a:lnTo>
                      <a:lnTo>
                        <a:pt x="784226" y="1751044"/>
                      </a:lnTo>
                      <a:lnTo>
                        <a:pt x="765811" y="1755171"/>
                      </a:lnTo>
                      <a:lnTo>
                        <a:pt x="746443" y="1758663"/>
                      </a:lnTo>
                      <a:lnTo>
                        <a:pt x="727076" y="1761202"/>
                      </a:lnTo>
                      <a:lnTo>
                        <a:pt x="707073" y="1763742"/>
                      </a:lnTo>
                      <a:lnTo>
                        <a:pt x="686436" y="1765329"/>
                      </a:lnTo>
                      <a:lnTo>
                        <a:pt x="686436" y="1869447"/>
                      </a:lnTo>
                      <a:lnTo>
                        <a:pt x="686436" y="1872621"/>
                      </a:lnTo>
                      <a:lnTo>
                        <a:pt x="685483" y="1875161"/>
                      </a:lnTo>
                      <a:lnTo>
                        <a:pt x="684848" y="1878335"/>
                      </a:lnTo>
                      <a:lnTo>
                        <a:pt x="684213" y="1881192"/>
                      </a:lnTo>
                      <a:lnTo>
                        <a:pt x="682943" y="1884049"/>
                      </a:lnTo>
                      <a:lnTo>
                        <a:pt x="681356" y="1886271"/>
                      </a:lnTo>
                      <a:lnTo>
                        <a:pt x="679451" y="1888811"/>
                      </a:lnTo>
                      <a:lnTo>
                        <a:pt x="677228" y="1891033"/>
                      </a:lnTo>
                      <a:lnTo>
                        <a:pt x="675323" y="1892937"/>
                      </a:lnTo>
                      <a:lnTo>
                        <a:pt x="673101" y="1894524"/>
                      </a:lnTo>
                      <a:lnTo>
                        <a:pt x="670243" y="1896112"/>
                      </a:lnTo>
                      <a:lnTo>
                        <a:pt x="667386" y="1897381"/>
                      </a:lnTo>
                      <a:lnTo>
                        <a:pt x="664846" y="1898651"/>
                      </a:lnTo>
                      <a:lnTo>
                        <a:pt x="661988" y="1899286"/>
                      </a:lnTo>
                      <a:lnTo>
                        <a:pt x="658813" y="1899921"/>
                      </a:lnTo>
                      <a:lnTo>
                        <a:pt x="655638" y="1900238"/>
                      </a:lnTo>
                      <a:lnTo>
                        <a:pt x="549911" y="1900238"/>
                      </a:lnTo>
                      <a:lnTo>
                        <a:pt x="546736" y="1899921"/>
                      </a:lnTo>
                      <a:lnTo>
                        <a:pt x="543561" y="1899286"/>
                      </a:lnTo>
                      <a:lnTo>
                        <a:pt x="540386" y="1898651"/>
                      </a:lnTo>
                      <a:lnTo>
                        <a:pt x="537846" y="1897381"/>
                      </a:lnTo>
                      <a:lnTo>
                        <a:pt x="534988" y="1896112"/>
                      </a:lnTo>
                      <a:lnTo>
                        <a:pt x="532766" y="1894524"/>
                      </a:lnTo>
                      <a:lnTo>
                        <a:pt x="530226" y="1892937"/>
                      </a:lnTo>
                      <a:lnTo>
                        <a:pt x="528003" y="1891033"/>
                      </a:lnTo>
                      <a:lnTo>
                        <a:pt x="525781" y="1888811"/>
                      </a:lnTo>
                      <a:lnTo>
                        <a:pt x="524193" y="1886271"/>
                      </a:lnTo>
                      <a:lnTo>
                        <a:pt x="522606" y="1884049"/>
                      </a:lnTo>
                      <a:lnTo>
                        <a:pt x="521653" y="1881192"/>
                      </a:lnTo>
                      <a:lnTo>
                        <a:pt x="520383" y="1878335"/>
                      </a:lnTo>
                      <a:lnTo>
                        <a:pt x="519748" y="1875161"/>
                      </a:lnTo>
                      <a:lnTo>
                        <a:pt x="519113" y="1872621"/>
                      </a:lnTo>
                      <a:lnTo>
                        <a:pt x="518796" y="1869447"/>
                      </a:lnTo>
                      <a:lnTo>
                        <a:pt x="518796" y="1757710"/>
                      </a:lnTo>
                      <a:lnTo>
                        <a:pt x="493078" y="1753584"/>
                      </a:lnTo>
                      <a:lnTo>
                        <a:pt x="467678" y="1748187"/>
                      </a:lnTo>
                      <a:lnTo>
                        <a:pt x="441961" y="1742156"/>
                      </a:lnTo>
                      <a:lnTo>
                        <a:pt x="429261" y="1738982"/>
                      </a:lnTo>
                      <a:lnTo>
                        <a:pt x="416561" y="1734855"/>
                      </a:lnTo>
                      <a:lnTo>
                        <a:pt x="404178" y="1731363"/>
                      </a:lnTo>
                      <a:lnTo>
                        <a:pt x="391796" y="1726919"/>
                      </a:lnTo>
                      <a:lnTo>
                        <a:pt x="379731" y="1722793"/>
                      </a:lnTo>
                      <a:lnTo>
                        <a:pt x="367666" y="1718349"/>
                      </a:lnTo>
                      <a:lnTo>
                        <a:pt x="355601" y="1713270"/>
                      </a:lnTo>
                      <a:lnTo>
                        <a:pt x="344171" y="1708508"/>
                      </a:lnTo>
                      <a:lnTo>
                        <a:pt x="332106" y="1703112"/>
                      </a:lnTo>
                      <a:lnTo>
                        <a:pt x="321311" y="1697398"/>
                      </a:lnTo>
                      <a:lnTo>
                        <a:pt x="309881" y="1692001"/>
                      </a:lnTo>
                      <a:lnTo>
                        <a:pt x="299086" y="1685970"/>
                      </a:lnTo>
                      <a:lnTo>
                        <a:pt x="288608" y="1679622"/>
                      </a:lnTo>
                      <a:lnTo>
                        <a:pt x="277813" y="1673273"/>
                      </a:lnTo>
                      <a:lnTo>
                        <a:pt x="267971" y="1666607"/>
                      </a:lnTo>
                      <a:lnTo>
                        <a:pt x="258128" y="1659623"/>
                      </a:lnTo>
                      <a:lnTo>
                        <a:pt x="248286" y="1652322"/>
                      </a:lnTo>
                      <a:lnTo>
                        <a:pt x="239078" y="1645021"/>
                      </a:lnTo>
                      <a:lnTo>
                        <a:pt x="230188" y="1637085"/>
                      </a:lnTo>
                      <a:lnTo>
                        <a:pt x="221933" y="1629150"/>
                      </a:lnTo>
                      <a:lnTo>
                        <a:pt x="213678" y="1620896"/>
                      </a:lnTo>
                      <a:lnTo>
                        <a:pt x="205741" y="1612643"/>
                      </a:lnTo>
                      <a:lnTo>
                        <a:pt x="198121" y="1604072"/>
                      </a:lnTo>
                      <a:lnTo>
                        <a:pt x="191136" y="1594867"/>
                      </a:lnTo>
                      <a:lnTo>
                        <a:pt x="184468" y="1585979"/>
                      </a:lnTo>
                      <a:lnTo>
                        <a:pt x="178436" y="1575821"/>
                      </a:lnTo>
                      <a:lnTo>
                        <a:pt x="175261" y="1571377"/>
                      </a:lnTo>
                      <a:lnTo>
                        <a:pt x="173038" y="1565980"/>
                      </a:lnTo>
                      <a:lnTo>
                        <a:pt x="170816" y="1560901"/>
                      </a:lnTo>
                      <a:lnTo>
                        <a:pt x="169228" y="1555505"/>
                      </a:lnTo>
                      <a:lnTo>
                        <a:pt x="168276" y="1550426"/>
                      </a:lnTo>
                      <a:lnTo>
                        <a:pt x="167323" y="1544395"/>
                      </a:lnTo>
                      <a:lnTo>
                        <a:pt x="167006" y="1538998"/>
                      </a:lnTo>
                      <a:lnTo>
                        <a:pt x="166688" y="1533284"/>
                      </a:lnTo>
                      <a:lnTo>
                        <a:pt x="167006" y="1527571"/>
                      </a:lnTo>
                      <a:lnTo>
                        <a:pt x="167641" y="1521539"/>
                      </a:lnTo>
                      <a:lnTo>
                        <a:pt x="168911" y="1515508"/>
                      </a:lnTo>
                      <a:lnTo>
                        <a:pt x="170498" y="1509794"/>
                      </a:lnTo>
                      <a:lnTo>
                        <a:pt x="172403" y="1503763"/>
                      </a:lnTo>
                      <a:lnTo>
                        <a:pt x="174943" y="1497732"/>
                      </a:lnTo>
                      <a:lnTo>
                        <a:pt x="177483" y="1492018"/>
                      </a:lnTo>
                      <a:lnTo>
                        <a:pt x="180341" y="1485987"/>
                      </a:lnTo>
                      <a:lnTo>
                        <a:pt x="184786" y="1479321"/>
                      </a:lnTo>
                      <a:lnTo>
                        <a:pt x="189231" y="1472655"/>
                      </a:lnTo>
                      <a:lnTo>
                        <a:pt x="194311" y="1465988"/>
                      </a:lnTo>
                      <a:lnTo>
                        <a:pt x="199708" y="1459640"/>
                      </a:lnTo>
                      <a:lnTo>
                        <a:pt x="205741" y="1453291"/>
                      </a:lnTo>
                      <a:lnTo>
                        <a:pt x="212091" y="1447260"/>
                      </a:lnTo>
                      <a:lnTo>
                        <a:pt x="218758" y="1441546"/>
                      </a:lnTo>
                      <a:lnTo>
                        <a:pt x="225743" y="1436467"/>
                      </a:lnTo>
                      <a:lnTo>
                        <a:pt x="232728" y="1431071"/>
                      </a:lnTo>
                      <a:lnTo>
                        <a:pt x="240348" y="1426944"/>
                      </a:lnTo>
                      <a:lnTo>
                        <a:pt x="248286" y="1422817"/>
                      </a:lnTo>
                      <a:lnTo>
                        <a:pt x="256541" y="1419643"/>
                      </a:lnTo>
                      <a:lnTo>
                        <a:pt x="264796" y="1417104"/>
                      </a:lnTo>
                      <a:lnTo>
                        <a:pt x="273051" y="1415199"/>
                      </a:lnTo>
                      <a:lnTo>
                        <a:pt x="281306" y="1413929"/>
                      </a:lnTo>
                      <a:lnTo>
                        <a:pt x="290196" y="1413612"/>
                      </a:lnTo>
                      <a:lnTo>
                        <a:pt x="294641" y="1413612"/>
                      </a:lnTo>
                      <a:lnTo>
                        <a:pt x="300038" y="1414247"/>
                      </a:lnTo>
                      <a:lnTo>
                        <a:pt x="304483" y="1414564"/>
                      </a:lnTo>
                      <a:lnTo>
                        <a:pt x="309246" y="1415834"/>
                      </a:lnTo>
                      <a:lnTo>
                        <a:pt x="313691" y="1417104"/>
                      </a:lnTo>
                      <a:lnTo>
                        <a:pt x="318136" y="1419008"/>
                      </a:lnTo>
                      <a:lnTo>
                        <a:pt x="322263" y="1420595"/>
                      </a:lnTo>
                      <a:lnTo>
                        <a:pt x="326708" y="1422817"/>
                      </a:lnTo>
                      <a:lnTo>
                        <a:pt x="330518" y="1425357"/>
                      </a:lnTo>
                      <a:lnTo>
                        <a:pt x="334646" y="1428214"/>
                      </a:lnTo>
                      <a:lnTo>
                        <a:pt x="338138" y="1430753"/>
                      </a:lnTo>
                      <a:lnTo>
                        <a:pt x="341631" y="1434245"/>
                      </a:lnTo>
                      <a:lnTo>
                        <a:pt x="345123" y="1437419"/>
                      </a:lnTo>
                      <a:lnTo>
                        <a:pt x="348298" y="1441546"/>
                      </a:lnTo>
                      <a:lnTo>
                        <a:pt x="351473" y="1445355"/>
                      </a:lnTo>
                      <a:lnTo>
                        <a:pt x="354331" y="1449799"/>
                      </a:lnTo>
                      <a:lnTo>
                        <a:pt x="359411" y="1457100"/>
                      </a:lnTo>
                      <a:lnTo>
                        <a:pt x="360998" y="1459322"/>
                      </a:lnTo>
                      <a:lnTo>
                        <a:pt x="363538" y="1461227"/>
                      </a:lnTo>
                      <a:lnTo>
                        <a:pt x="369253" y="1467258"/>
                      </a:lnTo>
                      <a:lnTo>
                        <a:pt x="375286" y="1472972"/>
                      </a:lnTo>
                      <a:lnTo>
                        <a:pt x="386716" y="1482178"/>
                      </a:lnTo>
                      <a:lnTo>
                        <a:pt x="399733" y="1491701"/>
                      </a:lnTo>
                      <a:lnTo>
                        <a:pt x="413068" y="1500589"/>
                      </a:lnTo>
                      <a:lnTo>
                        <a:pt x="427356" y="1509794"/>
                      </a:lnTo>
                      <a:lnTo>
                        <a:pt x="441643" y="1517730"/>
                      </a:lnTo>
                      <a:lnTo>
                        <a:pt x="455296" y="1524714"/>
                      </a:lnTo>
                      <a:lnTo>
                        <a:pt x="468631" y="1531062"/>
                      </a:lnTo>
                      <a:lnTo>
                        <a:pt x="481331" y="1535824"/>
                      </a:lnTo>
                      <a:lnTo>
                        <a:pt x="501333" y="1542173"/>
                      </a:lnTo>
                      <a:lnTo>
                        <a:pt x="522288" y="1547886"/>
                      </a:lnTo>
                      <a:lnTo>
                        <a:pt x="543243" y="1552648"/>
                      </a:lnTo>
                      <a:lnTo>
                        <a:pt x="564198" y="1557092"/>
                      </a:lnTo>
                      <a:lnTo>
                        <a:pt x="585153" y="1560266"/>
                      </a:lnTo>
                      <a:lnTo>
                        <a:pt x="605473" y="1562488"/>
                      </a:lnTo>
                      <a:lnTo>
                        <a:pt x="625793" y="1564076"/>
                      </a:lnTo>
                      <a:lnTo>
                        <a:pt x="635636" y="1564393"/>
                      </a:lnTo>
                      <a:lnTo>
                        <a:pt x="645478" y="1564393"/>
                      </a:lnTo>
                      <a:lnTo>
                        <a:pt x="655638" y="1564076"/>
                      </a:lnTo>
                      <a:lnTo>
                        <a:pt x="665798" y="1563758"/>
                      </a:lnTo>
                      <a:lnTo>
                        <a:pt x="676276" y="1562806"/>
                      </a:lnTo>
                      <a:lnTo>
                        <a:pt x="685483" y="1562171"/>
                      </a:lnTo>
                      <a:lnTo>
                        <a:pt x="695008" y="1560584"/>
                      </a:lnTo>
                      <a:lnTo>
                        <a:pt x="704533" y="1558997"/>
                      </a:lnTo>
                      <a:lnTo>
                        <a:pt x="713106" y="1557092"/>
                      </a:lnTo>
                      <a:lnTo>
                        <a:pt x="721996" y="1555187"/>
                      </a:lnTo>
                      <a:lnTo>
                        <a:pt x="729933" y="1552331"/>
                      </a:lnTo>
                      <a:lnTo>
                        <a:pt x="737553" y="1549474"/>
                      </a:lnTo>
                      <a:lnTo>
                        <a:pt x="745491" y="1546299"/>
                      </a:lnTo>
                      <a:lnTo>
                        <a:pt x="752793" y="1543125"/>
                      </a:lnTo>
                      <a:lnTo>
                        <a:pt x="759778" y="1539633"/>
                      </a:lnTo>
                      <a:lnTo>
                        <a:pt x="766128" y="1535824"/>
                      </a:lnTo>
                      <a:lnTo>
                        <a:pt x="772478" y="1531380"/>
                      </a:lnTo>
                      <a:lnTo>
                        <a:pt x="778193" y="1526936"/>
                      </a:lnTo>
                      <a:lnTo>
                        <a:pt x="782003" y="1523761"/>
                      </a:lnTo>
                      <a:lnTo>
                        <a:pt x="785496" y="1520905"/>
                      </a:lnTo>
                      <a:lnTo>
                        <a:pt x="791846" y="1513604"/>
                      </a:lnTo>
                      <a:lnTo>
                        <a:pt x="797244" y="1506303"/>
                      </a:lnTo>
                      <a:lnTo>
                        <a:pt x="802324" y="1497732"/>
                      </a:lnTo>
                      <a:lnTo>
                        <a:pt x="806769" y="1489161"/>
                      </a:lnTo>
                      <a:lnTo>
                        <a:pt x="810261" y="1480273"/>
                      </a:lnTo>
                      <a:lnTo>
                        <a:pt x="813119" y="1471067"/>
                      </a:lnTo>
                      <a:lnTo>
                        <a:pt x="815024" y="1461227"/>
                      </a:lnTo>
                      <a:lnTo>
                        <a:pt x="816294" y="1451704"/>
                      </a:lnTo>
                      <a:lnTo>
                        <a:pt x="816929" y="1441863"/>
                      </a:lnTo>
                      <a:lnTo>
                        <a:pt x="816611" y="1432023"/>
                      </a:lnTo>
                      <a:lnTo>
                        <a:pt x="815659" y="1422183"/>
                      </a:lnTo>
                      <a:lnTo>
                        <a:pt x="813754" y="1412660"/>
                      </a:lnTo>
                      <a:lnTo>
                        <a:pt x="811214" y="1403137"/>
                      </a:lnTo>
                      <a:lnTo>
                        <a:pt x="807404" y="1393614"/>
                      </a:lnTo>
                      <a:lnTo>
                        <a:pt x="803276" y="1385043"/>
                      </a:lnTo>
                      <a:lnTo>
                        <a:pt x="800419" y="1379964"/>
                      </a:lnTo>
                      <a:lnTo>
                        <a:pt x="796926" y="1374885"/>
                      </a:lnTo>
                      <a:lnTo>
                        <a:pt x="793434" y="1370123"/>
                      </a:lnTo>
                      <a:lnTo>
                        <a:pt x="788989" y="1365044"/>
                      </a:lnTo>
                      <a:lnTo>
                        <a:pt x="784544" y="1359966"/>
                      </a:lnTo>
                      <a:lnTo>
                        <a:pt x="779463" y="1355204"/>
                      </a:lnTo>
                      <a:lnTo>
                        <a:pt x="774383" y="1350443"/>
                      </a:lnTo>
                      <a:lnTo>
                        <a:pt x="768986" y="1345364"/>
                      </a:lnTo>
                      <a:lnTo>
                        <a:pt x="762953" y="1340602"/>
                      </a:lnTo>
                      <a:lnTo>
                        <a:pt x="756603" y="1336158"/>
                      </a:lnTo>
                      <a:lnTo>
                        <a:pt x="750253" y="1331396"/>
                      </a:lnTo>
                      <a:lnTo>
                        <a:pt x="743586" y="1326952"/>
                      </a:lnTo>
                      <a:lnTo>
                        <a:pt x="736601" y="1322826"/>
                      </a:lnTo>
                      <a:lnTo>
                        <a:pt x="729298" y="1318382"/>
                      </a:lnTo>
                      <a:lnTo>
                        <a:pt x="721996" y="1314572"/>
                      </a:lnTo>
                      <a:lnTo>
                        <a:pt x="714058" y="1311081"/>
                      </a:lnTo>
                      <a:lnTo>
                        <a:pt x="667068" y="1288543"/>
                      </a:lnTo>
                      <a:lnTo>
                        <a:pt x="480696" y="1199344"/>
                      </a:lnTo>
                      <a:lnTo>
                        <a:pt x="389891" y="1155538"/>
                      </a:lnTo>
                      <a:lnTo>
                        <a:pt x="356236" y="1139031"/>
                      </a:lnTo>
                      <a:lnTo>
                        <a:pt x="334328" y="1127604"/>
                      </a:lnTo>
                      <a:lnTo>
                        <a:pt x="324486" y="1122525"/>
                      </a:lnTo>
                      <a:lnTo>
                        <a:pt x="314961" y="1116494"/>
                      </a:lnTo>
                      <a:lnTo>
                        <a:pt x="305436" y="1110145"/>
                      </a:lnTo>
                      <a:lnTo>
                        <a:pt x="296228" y="1103479"/>
                      </a:lnTo>
                      <a:lnTo>
                        <a:pt x="287338" y="1096495"/>
                      </a:lnTo>
                      <a:lnTo>
                        <a:pt x="278766" y="1088877"/>
                      </a:lnTo>
                      <a:lnTo>
                        <a:pt x="270193" y="1080941"/>
                      </a:lnTo>
                      <a:lnTo>
                        <a:pt x="262573" y="1072688"/>
                      </a:lnTo>
                      <a:lnTo>
                        <a:pt x="254636" y="1064117"/>
                      </a:lnTo>
                      <a:lnTo>
                        <a:pt x="247016" y="1054911"/>
                      </a:lnTo>
                      <a:lnTo>
                        <a:pt x="240031" y="1046023"/>
                      </a:lnTo>
                      <a:lnTo>
                        <a:pt x="232728" y="1036500"/>
                      </a:lnTo>
                      <a:lnTo>
                        <a:pt x="226061" y="1026660"/>
                      </a:lnTo>
                      <a:lnTo>
                        <a:pt x="220346" y="1016185"/>
                      </a:lnTo>
                      <a:lnTo>
                        <a:pt x="214313" y="1005709"/>
                      </a:lnTo>
                      <a:lnTo>
                        <a:pt x="208916" y="994916"/>
                      </a:lnTo>
                      <a:lnTo>
                        <a:pt x="203518" y="983489"/>
                      </a:lnTo>
                      <a:lnTo>
                        <a:pt x="199073" y="972061"/>
                      </a:lnTo>
                      <a:lnTo>
                        <a:pt x="194628" y="960634"/>
                      </a:lnTo>
                      <a:lnTo>
                        <a:pt x="191136" y="948889"/>
                      </a:lnTo>
                      <a:lnTo>
                        <a:pt x="187643" y="937461"/>
                      </a:lnTo>
                      <a:lnTo>
                        <a:pt x="185103" y="925716"/>
                      </a:lnTo>
                      <a:lnTo>
                        <a:pt x="182881" y="913336"/>
                      </a:lnTo>
                      <a:lnTo>
                        <a:pt x="181293" y="901591"/>
                      </a:lnTo>
                      <a:lnTo>
                        <a:pt x="179706" y="889846"/>
                      </a:lnTo>
                      <a:lnTo>
                        <a:pt x="179071" y="877466"/>
                      </a:lnTo>
                      <a:lnTo>
                        <a:pt x="178753" y="865721"/>
                      </a:lnTo>
                      <a:lnTo>
                        <a:pt x="178753" y="853341"/>
                      </a:lnTo>
                      <a:lnTo>
                        <a:pt x="179706" y="841278"/>
                      </a:lnTo>
                      <a:lnTo>
                        <a:pt x="180658" y="829533"/>
                      </a:lnTo>
                      <a:lnTo>
                        <a:pt x="182246" y="817471"/>
                      </a:lnTo>
                      <a:lnTo>
                        <a:pt x="184468" y="805408"/>
                      </a:lnTo>
                      <a:lnTo>
                        <a:pt x="187008" y="793346"/>
                      </a:lnTo>
                      <a:lnTo>
                        <a:pt x="190183" y="781601"/>
                      </a:lnTo>
                      <a:lnTo>
                        <a:pt x="193676" y="770173"/>
                      </a:lnTo>
                      <a:lnTo>
                        <a:pt x="197803" y="758428"/>
                      </a:lnTo>
                      <a:lnTo>
                        <a:pt x="202248" y="747000"/>
                      </a:lnTo>
                      <a:lnTo>
                        <a:pt x="206693" y="735890"/>
                      </a:lnTo>
                      <a:lnTo>
                        <a:pt x="212091" y="724463"/>
                      </a:lnTo>
                      <a:lnTo>
                        <a:pt x="217806" y="713352"/>
                      </a:lnTo>
                      <a:lnTo>
                        <a:pt x="224156" y="702877"/>
                      </a:lnTo>
                      <a:lnTo>
                        <a:pt x="230823" y="692084"/>
                      </a:lnTo>
                      <a:lnTo>
                        <a:pt x="238126" y="681609"/>
                      </a:lnTo>
                      <a:lnTo>
                        <a:pt x="245428" y="671134"/>
                      </a:lnTo>
                      <a:lnTo>
                        <a:pt x="253366" y="661293"/>
                      </a:lnTo>
                      <a:lnTo>
                        <a:pt x="261621" y="651453"/>
                      </a:lnTo>
                      <a:lnTo>
                        <a:pt x="270193" y="641930"/>
                      </a:lnTo>
                      <a:lnTo>
                        <a:pt x="279718" y="632724"/>
                      </a:lnTo>
                      <a:lnTo>
                        <a:pt x="291148" y="621931"/>
                      </a:lnTo>
                      <a:lnTo>
                        <a:pt x="303531" y="612091"/>
                      </a:lnTo>
                      <a:lnTo>
                        <a:pt x="316231" y="602250"/>
                      </a:lnTo>
                      <a:lnTo>
                        <a:pt x="329248" y="592727"/>
                      </a:lnTo>
                      <a:lnTo>
                        <a:pt x="342583" y="584157"/>
                      </a:lnTo>
                      <a:lnTo>
                        <a:pt x="356553" y="575903"/>
                      </a:lnTo>
                      <a:lnTo>
                        <a:pt x="371158" y="567968"/>
                      </a:lnTo>
                      <a:lnTo>
                        <a:pt x="386398" y="560349"/>
                      </a:lnTo>
                      <a:lnTo>
                        <a:pt x="401638" y="553683"/>
                      </a:lnTo>
                      <a:lnTo>
                        <a:pt x="417513" y="547017"/>
                      </a:lnTo>
                      <a:lnTo>
                        <a:pt x="433071" y="540986"/>
                      </a:lnTo>
                      <a:lnTo>
                        <a:pt x="449898" y="535907"/>
                      </a:lnTo>
                      <a:lnTo>
                        <a:pt x="466726" y="530828"/>
                      </a:lnTo>
                      <a:lnTo>
                        <a:pt x="483553" y="526384"/>
                      </a:lnTo>
                      <a:lnTo>
                        <a:pt x="501016" y="522892"/>
                      </a:lnTo>
                      <a:lnTo>
                        <a:pt x="518796" y="519718"/>
                      </a:lnTo>
                      <a:lnTo>
                        <a:pt x="518796" y="403854"/>
                      </a:lnTo>
                      <a:lnTo>
                        <a:pt x="519113" y="400680"/>
                      </a:lnTo>
                      <a:lnTo>
                        <a:pt x="519748" y="397823"/>
                      </a:lnTo>
                      <a:lnTo>
                        <a:pt x="520383" y="394649"/>
                      </a:lnTo>
                      <a:lnTo>
                        <a:pt x="521653" y="392109"/>
                      </a:lnTo>
                      <a:lnTo>
                        <a:pt x="522606" y="389252"/>
                      </a:lnTo>
                      <a:lnTo>
                        <a:pt x="524193" y="386713"/>
                      </a:lnTo>
                      <a:lnTo>
                        <a:pt x="525781" y="384491"/>
                      </a:lnTo>
                      <a:lnTo>
                        <a:pt x="528003" y="382269"/>
                      </a:lnTo>
                      <a:lnTo>
                        <a:pt x="530226" y="380047"/>
                      </a:lnTo>
                      <a:lnTo>
                        <a:pt x="532766" y="378460"/>
                      </a:lnTo>
                      <a:lnTo>
                        <a:pt x="534988" y="376872"/>
                      </a:lnTo>
                      <a:lnTo>
                        <a:pt x="537846" y="375920"/>
                      </a:lnTo>
                      <a:lnTo>
                        <a:pt x="540386" y="374650"/>
                      </a:lnTo>
                      <a:lnTo>
                        <a:pt x="543561" y="373698"/>
                      </a:lnTo>
                      <a:lnTo>
                        <a:pt x="546736" y="373381"/>
                      </a:lnTo>
                      <a:lnTo>
                        <a:pt x="549911" y="373063"/>
                      </a:lnTo>
                      <a:close/>
                      <a:moveTo>
                        <a:pt x="3606459" y="0"/>
                      </a:moveTo>
                      <a:lnTo>
                        <a:pt x="3612175" y="0"/>
                      </a:lnTo>
                      <a:lnTo>
                        <a:pt x="3617573" y="0"/>
                      </a:lnTo>
                      <a:lnTo>
                        <a:pt x="3622653" y="317"/>
                      </a:lnTo>
                      <a:lnTo>
                        <a:pt x="3628369" y="1270"/>
                      </a:lnTo>
                      <a:lnTo>
                        <a:pt x="3633449" y="1905"/>
                      </a:lnTo>
                      <a:lnTo>
                        <a:pt x="3638847" y="3175"/>
                      </a:lnTo>
                      <a:lnTo>
                        <a:pt x="3643927" y="4445"/>
                      </a:lnTo>
                      <a:lnTo>
                        <a:pt x="3649008" y="6033"/>
                      </a:lnTo>
                      <a:lnTo>
                        <a:pt x="3653771" y="7938"/>
                      </a:lnTo>
                      <a:lnTo>
                        <a:pt x="3658851" y="10161"/>
                      </a:lnTo>
                      <a:lnTo>
                        <a:pt x="3663614" y="12384"/>
                      </a:lnTo>
                      <a:lnTo>
                        <a:pt x="3668059" y="14924"/>
                      </a:lnTo>
                      <a:lnTo>
                        <a:pt x="3672822" y="17782"/>
                      </a:lnTo>
                      <a:lnTo>
                        <a:pt x="3677268" y="20640"/>
                      </a:lnTo>
                      <a:lnTo>
                        <a:pt x="3681395" y="24133"/>
                      </a:lnTo>
                      <a:lnTo>
                        <a:pt x="3685523" y="27308"/>
                      </a:lnTo>
                      <a:lnTo>
                        <a:pt x="3689334" y="30801"/>
                      </a:lnTo>
                      <a:lnTo>
                        <a:pt x="3693461" y="34612"/>
                      </a:lnTo>
                      <a:lnTo>
                        <a:pt x="3696954" y="38740"/>
                      </a:lnTo>
                      <a:lnTo>
                        <a:pt x="3700130" y="43185"/>
                      </a:lnTo>
                      <a:lnTo>
                        <a:pt x="3703622" y="47313"/>
                      </a:lnTo>
                      <a:lnTo>
                        <a:pt x="3706480" y="51759"/>
                      </a:lnTo>
                      <a:lnTo>
                        <a:pt x="3709020" y="56522"/>
                      </a:lnTo>
                      <a:lnTo>
                        <a:pt x="3711878" y="61603"/>
                      </a:lnTo>
                      <a:lnTo>
                        <a:pt x="3714101" y="66683"/>
                      </a:lnTo>
                      <a:lnTo>
                        <a:pt x="3716323" y="71764"/>
                      </a:lnTo>
                      <a:lnTo>
                        <a:pt x="3718228" y="77480"/>
                      </a:lnTo>
                      <a:lnTo>
                        <a:pt x="3892233" y="625236"/>
                      </a:lnTo>
                      <a:lnTo>
                        <a:pt x="3893820" y="630952"/>
                      </a:lnTo>
                      <a:lnTo>
                        <a:pt x="3894773" y="636350"/>
                      </a:lnTo>
                      <a:lnTo>
                        <a:pt x="3896043" y="642066"/>
                      </a:lnTo>
                      <a:lnTo>
                        <a:pt x="3896361" y="647464"/>
                      </a:lnTo>
                      <a:lnTo>
                        <a:pt x="3897313" y="652862"/>
                      </a:lnTo>
                      <a:lnTo>
                        <a:pt x="3897313" y="658261"/>
                      </a:lnTo>
                      <a:lnTo>
                        <a:pt x="3897313" y="663659"/>
                      </a:lnTo>
                      <a:lnTo>
                        <a:pt x="3896996" y="669057"/>
                      </a:lnTo>
                      <a:lnTo>
                        <a:pt x="3896043" y="674138"/>
                      </a:lnTo>
                      <a:lnTo>
                        <a:pt x="3895408" y="679853"/>
                      </a:lnTo>
                      <a:lnTo>
                        <a:pt x="3894138" y="684934"/>
                      </a:lnTo>
                      <a:lnTo>
                        <a:pt x="3892868" y="690015"/>
                      </a:lnTo>
                      <a:lnTo>
                        <a:pt x="3890963" y="695095"/>
                      </a:lnTo>
                      <a:lnTo>
                        <a:pt x="3889375" y="699858"/>
                      </a:lnTo>
                      <a:lnTo>
                        <a:pt x="3886835" y="704939"/>
                      </a:lnTo>
                      <a:lnTo>
                        <a:pt x="3884930" y="709702"/>
                      </a:lnTo>
                      <a:lnTo>
                        <a:pt x="3882389" y="714465"/>
                      </a:lnTo>
                      <a:lnTo>
                        <a:pt x="3879532" y="718911"/>
                      </a:lnTo>
                      <a:lnTo>
                        <a:pt x="3876356" y="723356"/>
                      </a:lnTo>
                      <a:lnTo>
                        <a:pt x="3873181" y="727484"/>
                      </a:lnTo>
                      <a:lnTo>
                        <a:pt x="3870006" y="731930"/>
                      </a:lnTo>
                      <a:lnTo>
                        <a:pt x="3866513" y="735423"/>
                      </a:lnTo>
                      <a:lnTo>
                        <a:pt x="3862385" y="739233"/>
                      </a:lnTo>
                      <a:lnTo>
                        <a:pt x="3858575" y="743044"/>
                      </a:lnTo>
                      <a:lnTo>
                        <a:pt x="3854130" y="746537"/>
                      </a:lnTo>
                      <a:lnTo>
                        <a:pt x="3850002" y="749712"/>
                      </a:lnTo>
                      <a:lnTo>
                        <a:pt x="3845239" y="752888"/>
                      </a:lnTo>
                      <a:lnTo>
                        <a:pt x="3840476" y="755428"/>
                      </a:lnTo>
                      <a:lnTo>
                        <a:pt x="3835713" y="757968"/>
                      </a:lnTo>
                      <a:lnTo>
                        <a:pt x="3830633" y="760191"/>
                      </a:lnTo>
                      <a:lnTo>
                        <a:pt x="3825552" y="762414"/>
                      </a:lnTo>
                      <a:lnTo>
                        <a:pt x="3819837" y="764319"/>
                      </a:lnTo>
                      <a:lnTo>
                        <a:pt x="3814439" y="765907"/>
                      </a:lnTo>
                      <a:lnTo>
                        <a:pt x="3809358" y="766859"/>
                      </a:lnTo>
                      <a:lnTo>
                        <a:pt x="3803643" y="768129"/>
                      </a:lnTo>
                      <a:lnTo>
                        <a:pt x="3798245" y="769082"/>
                      </a:lnTo>
                      <a:lnTo>
                        <a:pt x="3792847" y="769400"/>
                      </a:lnTo>
                      <a:lnTo>
                        <a:pt x="3787132" y="769400"/>
                      </a:lnTo>
                      <a:lnTo>
                        <a:pt x="3781734" y="769400"/>
                      </a:lnTo>
                      <a:lnTo>
                        <a:pt x="3776653" y="769082"/>
                      </a:lnTo>
                      <a:lnTo>
                        <a:pt x="3770938" y="768447"/>
                      </a:lnTo>
                      <a:lnTo>
                        <a:pt x="3765857" y="767494"/>
                      </a:lnTo>
                      <a:lnTo>
                        <a:pt x="3760777" y="766224"/>
                      </a:lnTo>
                      <a:lnTo>
                        <a:pt x="3755379" y="764954"/>
                      </a:lnTo>
                      <a:lnTo>
                        <a:pt x="3750616" y="763366"/>
                      </a:lnTo>
                      <a:lnTo>
                        <a:pt x="3745536" y="761461"/>
                      </a:lnTo>
                      <a:lnTo>
                        <a:pt x="3740773" y="759556"/>
                      </a:lnTo>
                      <a:lnTo>
                        <a:pt x="3736010" y="757016"/>
                      </a:lnTo>
                      <a:lnTo>
                        <a:pt x="3731247" y="754475"/>
                      </a:lnTo>
                      <a:lnTo>
                        <a:pt x="3726484" y="751617"/>
                      </a:lnTo>
                      <a:lnTo>
                        <a:pt x="3722039" y="748760"/>
                      </a:lnTo>
                      <a:lnTo>
                        <a:pt x="3717911" y="745584"/>
                      </a:lnTo>
                      <a:lnTo>
                        <a:pt x="3713783" y="742091"/>
                      </a:lnTo>
                      <a:lnTo>
                        <a:pt x="3709973" y="738598"/>
                      </a:lnTo>
                      <a:lnTo>
                        <a:pt x="3705845" y="734788"/>
                      </a:lnTo>
                      <a:lnTo>
                        <a:pt x="3702352" y="730660"/>
                      </a:lnTo>
                      <a:lnTo>
                        <a:pt x="3699177" y="726214"/>
                      </a:lnTo>
                      <a:lnTo>
                        <a:pt x="3696002" y="722086"/>
                      </a:lnTo>
                      <a:lnTo>
                        <a:pt x="3692826" y="717641"/>
                      </a:lnTo>
                      <a:lnTo>
                        <a:pt x="3690286" y="712878"/>
                      </a:lnTo>
                      <a:lnTo>
                        <a:pt x="3687428" y="707797"/>
                      </a:lnTo>
                      <a:lnTo>
                        <a:pt x="3684888" y="703034"/>
                      </a:lnTo>
                      <a:lnTo>
                        <a:pt x="3682983" y="697636"/>
                      </a:lnTo>
                      <a:lnTo>
                        <a:pt x="3681078" y="692555"/>
                      </a:lnTo>
                      <a:lnTo>
                        <a:pt x="3602332" y="443604"/>
                      </a:lnTo>
                      <a:lnTo>
                        <a:pt x="3573437" y="485836"/>
                      </a:lnTo>
                      <a:lnTo>
                        <a:pt x="3544224" y="527117"/>
                      </a:lnTo>
                      <a:lnTo>
                        <a:pt x="3515012" y="568079"/>
                      </a:lnTo>
                      <a:lnTo>
                        <a:pt x="3485482" y="608407"/>
                      </a:lnTo>
                      <a:lnTo>
                        <a:pt x="3455952" y="648099"/>
                      </a:lnTo>
                      <a:lnTo>
                        <a:pt x="3425787" y="687792"/>
                      </a:lnTo>
                      <a:lnTo>
                        <a:pt x="3395940" y="726214"/>
                      </a:lnTo>
                      <a:lnTo>
                        <a:pt x="3365775" y="764637"/>
                      </a:lnTo>
                      <a:lnTo>
                        <a:pt x="3335610" y="802424"/>
                      </a:lnTo>
                      <a:lnTo>
                        <a:pt x="3304810" y="839576"/>
                      </a:lnTo>
                      <a:lnTo>
                        <a:pt x="3274327" y="875776"/>
                      </a:lnTo>
                      <a:lnTo>
                        <a:pt x="3243527" y="912293"/>
                      </a:lnTo>
                      <a:lnTo>
                        <a:pt x="3212410" y="947540"/>
                      </a:lnTo>
                      <a:lnTo>
                        <a:pt x="3181292" y="982786"/>
                      </a:lnTo>
                      <a:lnTo>
                        <a:pt x="3150175" y="1017081"/>
                      </a:lnTo>
                      <a:lnTo>
                        <a:pt x="3119057" y="1051058"/>
                      </a:lnTo>
                      <a:lnTo>
                        <a:pt x="3087304" y="1084717"/>
                      </a:lnTo>
                      <a:lnTo>
                        <a:pt x="3055869" y="1117741"/>
                      </a:lnTo>
                      <a:lnTo>
                        <a:pt x="3023799" y="1150130"/>
                      </a:lnTo>
                      <a:lnTo>
                        <a:pt x="2992364" y="1181884"/>
                      </a:lnTo>
                      <a:lnTo>
                        <a:pt x="2960294" y="1213638"/>
                      </a:lnTo>
                      <a:lnTo>
                        <a:pt x="2928541" y="1244439"/>
                      </a:lnTo>
                      <a:lnTo>
                        <a:pt x="2896154" y="1275241"/>
                      </a:lnTo>
                      <a:lnTo>
                        <a:pt x="2864084" y="1305090"/>
                      </a:lnTo>
                      <a:lnTo>
                        <a:pt x="2831696" y="1334303"/>
                      </a:lnTo>
                      <a:lnTo>
                        <a:pt x="2799626" y="1363517"/>
                      </a:lnTo>
                      <a:lnTo>
                        <a:pt x="2767238" y="1391778"/>
                      </a:lnTo>
                      <a:lnTo>
                        <a:pt x="2734851" y="1420039"/>
                      </a:lnTo>
                      <a:lnTo>
                        <a:pt x="2702145" y="1447665"/>
                      </a:lnTo>
                      <a:lnTo>
                        <a:pt x="2669758" y="1474656"/>
                      </a:lnTo>
                      <a:lnTo>
                        <a:pt x="2637053" y="1501647"/>
                      </a:lnTo>
                      <a:lnTo>
                        <a:pt x="2604665" y="1527685"/>
                      </a:lnTo>
                      <a:lnTo>
                        <a:pt x="2565609" y="1558169"/>
                      </a:lnTo>
                      <a:lnTo>
                        <a:pt x="2526871" y="1588018"/>
                      </a:lnTo>
                      <a:lnTo>
                        <a:pt x="2488451" y="1617231"/>
                      </a:lnTo>
                      <a:lnTo>
                        <a:pt x="2449712" y="1645492"/>
                      </a:lnTo>
                      <a:lnTo>
                        <a:pt x="2410974" y="1673753"/>
                      </a:lnTo>
                      <a:lnTo>
                        <a:pt x="2372236" y="1701379"/>
                      </a:lnTo>
                      <a:lnTo>
                        <a:pt x="2333180" y="1727735"/>
                      </a:lnTo>
                      <a:lnTo>
                        <a:pt x="2294760" y="1754091"/>
                      </a:lnTo>
                      <a:lnTo>
                        <a:pt x="2256022" y="1779812"/>
                      </a:lnTo>
                      <a:lnTo>
                        <a:pt x="2217283" y="1804580"/>
                      </a:lnTo>
                      <a:lnTo>
                        <a:pt x="2178545" y="1829031"/>
                      </a:lnTo>
                      <a:lnTo>
                        <a:pt x="2140442" y="1853164"/>
                      </a:lnTo>
                      <a:lnTo>
                        <a:pt x="2101704" y="1876344"/>
                      </a:lnTo>
                      <a:lnTo>
                        <a:pt x="2063601" y="1899207"/>
                      </a:lnTo>
                      <a:lnTo>
                        <a:pt x="2025180" y="1921435"/>
                      </a:lnTo>
                      <a:lnTo>
                        <a:pt x="1987077" y="1943027"/>
                      </a:lnTo>
                      <a:lnTo>
                        <a:pt x="1948656" y="1964303"/>
                      </a:lnTo>
                      <a:lnTo>
                        <a:pt x="1910871" y="1984943"/>
                      </a:lnTo>
                      <a:lnTo>
                        <a:pt x="1873085" y="2004948"/>
                      </a:lnTo>
                      <a:lnTo>
                        <a:pt x="1834982" y="2024635"/>
                      </a:lnTo>
                      <a:lnTo>
                        <a:pt x="1797197" y="2043688"/>
                      </a:lnTo>
                      <a:lnTo>
                        <a:pt x="1759729" y="2062105"/>
                      </a:lnTo>
                      <a:lnTo>
                        <a:pt x="1722578" y="2080522"/>
                      </a:lnTo>
                      <a:lnTo>
                        <a:pt x="1685745" y="2097987"/>
                      </a:lnTo>
                      <a:lnTo>
                        <a:pt x="1648594" y="2115134"/>
                      </a:lnTo>
                      <a:lnTo>
                        <a:pt x="1611444" y="2131964"/>
                      </a:lnTo>
                      <a:lnTo>
                        <a:pt x="1575246" y="2148158"/>
                      </a:lnTo>
                      <a:lnTo>
                        <a:pt x="1538413" y="2164035"/>
                      </a:lnTo>
                      <a:lnTo>
                        <a:pt x="1502533" y="2179277"/>
                      </a:lnTo>
                      <a:lnTo>
                        <a:pt x="1466335" y="2193884"/>
                      </a:lnTo>
                      <a:lnTo>
                        <a:pt x="1430772" y="2208491"/>
                      </a:lnTo>
                      <a:lnTo>
                        <a:pt x="1395209" y="2222463"/>
                      </a:lnTo>
                      <a:lnTo>
                        <a:pt x="1359646" y="2236117"/>
                      </a:lnTo>
                      <a:lnTo>
                        <a:pt x="1324718" y="2249136"/>
                      </a:lnTo>
                      <a:lnTo>
                        <a:pt x="1290108" y="2261837"/>
                      </a:lnTo>
                      <a:lnTo>
                        <a:pt x="1255815" y="2274539"/>
                      </a:lnTo>
                      <a:lnTo>
                        <a:pt x="1221205" y="2286288"/>
                      </a:lnTo>
                      <a:lnTo>
                        <a:pt x="1187547" y="2297720"/>
                      </a:lnTo>
                      <a:lnTo>
                        <a:pt x="1153889" y="2308833"/>
                      </a:lnTo>
                      <a:lnTo>
                        <a:pt x="1120231" y="2319947"/>
                      </a:lnTo>
                      <a:lnTo>
                        <a:pt x="1087526" y="2330109"/>
                      </a:lnTo>
                      <a:lnTo>
                        <a:pt x="1054821" y="2339952"/>
                      </a:lnTo>
                      <a:lnTo>
                        <a:pt x="1022433" y="2349796"/>
                      </a:lnTo>
                      <a:lnTo>
                        <a:pt x="990681" y="2359322"/>
                      </a:lnTo>
                      <a:lnTo>
                        <a:pt x="927493" y="2376787"/>
                      </a:lnTo>
                      <a:lnTo>
                        <a:pt x="865893" y="2393299"/>
                      </a:lnTo>
                      <a:lnTo>
                        <a:pt x="805881" y="2408223"/>
                      </a:lnTo>
                      <a:lnTo>
                        <a:pt x="747773" y="2422195"/>
                      </a:lnTo>
                      <a:lnTo>
                        <a:pt x="691254" y="2434579"/>
                      </a:lnTo>
                      <a:lnTo>
                        <a:pt x="636322" y="2446011"/>
                      </a:lnTo>
                      <a:lnTo>
                        <a:pt x="583295" y="2456490"/>
                      </a:lnTo>
                      <a:lnTo>
                        <a:pt x="531856" y="2465698"/>
                      </a:lnTo>
                      <a:lnTo>
                        <a:pt x="482639" y="2474272"/>
                      </a:lnTo>
                      <a:lnTo>
                        <a:pt x="435645" y="2481893"/>
                      </a:lnTo>
                      <a:lnTo>
                        <a:pt x="390239" y="2488561"/>
                      </a:lnTo>
                      <a:lnTo>
                        <a:pt x="347691" y="2494277"/>
                      </a:lnTo>
                      <a:lnTo>
                        <a:pt x="306730" y="2499357"/>
                      </a:lnTo>
                      <a:lnTo>
                        <a:pt x="268309" y="2503803"/>
                      </a:lnTo>
                      <a:lnTo>
                        <a:pt x="232429" y="2507613"/>
                      </a:lnTo>
                      <a:lnTo>
                        <a:pt x="199088" y="2510789"/>
                      </a:lnTo>
                      <a:lnTo>
                        <a:pt x="167653" y="2513647"/>
                      </a:lnTo>
                      <a:lnTo>
                        <a:pt x="139393" y="2515552"/>
                      </a:lnTo>
                      <a:lnTo>
                        <a:pt x="113356" y="2517140"/>
                      </a:lnTo>
                      <a:lnTo>
                        <a:pt x="90494" y="2518410"/>
                      </a:lnTo>
                      <a:lnTo>
                        <a:pt x="52709" y="2519998"/>
                      </a:lnTo>
                      <a:lnTo>
                        <a:pt x="26672" y="2520633"/>
                      </a:lnTo>
                      <a:lnTo>
                        <a:pt x="12701" y="2520950"/>
                      </a:lnTo>
                      <a:lnTo>
                        <a:pt x="11113" y="2520950"/>
                      </a:lnTo>
                      <a:lnTo>
                        <a:pt x="12383" y="2255487"/>
                      </a:lnTo>
                      <a:lnTo>
                        <a:pt x="12701" y="2255487"/>
                      </a:lnTo>
                      <a:lnTo>
                        <a:pt x="31752" y="2255169"/>
                      </a:lnTo>
                      <a:lnTo>
                        <a:pt x="51121" y="2254217"/>
                      </a:lnTo>
                      <a:lnTo>
                        <a:pt x="77158" y="2253264"/>
                      </a:lnTo>
                      <a:lnTo>
                        <a:pt x="108911" y="2251676"/>
                      </a:lnTo>
                      <a:lnTo>
                        <a:pt x="147014" y="2248818"/>
                      </a:lnTo>
                      <a:lnTo>
                        <a:pt x="190198" y="2245008"/>
                      </a:lnTo>
                      <a:lnTo>
                        <a:pt x="239732" y="2240245"/>
                      </a:lnTo>
                      <a:lnTo>
                        <a:pt x="293711" y="2233576"/>
                      </a:lnTo>
                      <a:lnTo>
                        <a:pt x="322924" y="2229766"/>
                      </a:lnTo>
                      <a:lnTo>
                        <a:pt x="353089" y="2225638"/>
                      </a:lnTo>
                      <a:lnTo>
                        <a:pt x="384206" y="2221192"/>
                      </a:lnTo>
                      <a:lnTo>
                        <a:pt x="417229" y="2216112"/>
                      </a:lnTo>
                      <a:lnTo>
                        <a:pt x="450569" y="2210714"/>
                      </a:lnTo>
                      <a:lnTo>
                        <a:pt x="485814" y="2204680"/>
                      </a:lnTo>
                      <a:lnTo>
                        <a:pt x="521060" y="2198012"/>
                      </a:lnTo>
                      <a:lnTo>
                        <a:pt x="558210" y="2190709"/>
                      </a:lnTo>
                      <a:lnTo>
                        <a:pt x="596313" y="2183405"/>
                      </a:lnTo>
                      <a:lnTo>
                        <a:pt x="635052" y="2175149"/>
                      </a:lnTo>
                      <a:lnTo>
                        <a:pt x="675060" y="2166258"/>
                      </a:lnTo>
                      <a:lnTo>
                        <a:pt x="715703" y="2157049"/>
                      </a:lnTo>
                      <a:lnTo>
                        <a:pt x="757617" y="2146570"/>
                      </a:lnTo>
                      <a:lnTo>
                        <a:pt x="799530" y="2136092"/>
                      </a:lnTo>
                      <a:lnTo>
                        <a:pt x="843031" y="2124660"/>
                      </a:lnTo>
                      <a:lnTo>
                        <a:pt x="887167" y="2112276"/>
                      </a:lnTo>
                      <a:lnTo>
                        <a:pt x="932256" y="2099575"/>
                      </a:lnTo>
                      <a:lnTo>
                        <a:pt x="977980" y="2086238"/>
                      </a:lnTo>
                      <a:lnTo>
                        <a:pt x="1024021" y="2071631"/>
                      </a:lnTo>
                      <a:lnTo>
                        <a:pt x="1071015" y="2056707"/>
                      </a:lnTo>
                      <a:lnTo>
                        <a:pt x="1118644" y="2040830"/>
                      </a:lnTo>
                      <a:lnTo>
                        <a:pt x="1167225" y="2024000"/>
                      </a:lnTo>
                      <a:lnTo>
                        <a:pt x="1216124" y="2006535"/>
                      </a:lnTo>
                      <a:lnTo>
                        <a:pt x="1265658" y="1988118"/>
                      </a:lnTo>
                      <a:lnTo>
                        <a:pt x="1315510" y="1968748"/>
                      </a:lnTo>
                      <a:lnTo>
                        <a:pt x="1365996" y="1948108"/>
                      </a:lnTo>
                      <a:lnTo>
                        <a:pt x="1417118" y="1927150"/>
                      </a:lnTo>
                      <a:lnTo>
                        <a:pt x="1468557" y="1904923"/>
                      </a:lnTo>
                      <a:lnTo>
                        <a:pt x="1520314" y="1882060"/>
                      </a:lnTo>
                      <a:lnTo>
                        <a:pt x="1572706" y="1857927"/>
                      </a:lnTo>
                      <a:lnTo>
                        <a:pt x="1625098" y="1832523"/>
                      </a:lnTo>
                      <a:lnTo>
                        <a:pt x="1678124" y="1806485"/>
                      </a:lnTo>
                      <a:lnTo>
                        <a:pt x="1731786" y="1779494"/>
                      </a:lnTo>
                      <a:lnTo>
                        <a:pt x="1785131" y="1750916"/>
                      </a:lnTo>
                      <a:lnTo>
                        <a:pt x="1839110" y="1721702"/>
                      </a:lnTo>
                      <a:lnTo>
                        <a:pt x="1893089" y="1690901"/>
                      </a:lnTo>
                      <a:lnTo>
                        <a:pt x="1947069" y="1659464"/>
                      </a:lnTo>
                      <a:lnTo>
                        <a:pt x="2001683" y="1626758"/>
                      </a:lnTo>
                      <a:lnTo>
                        <a:pt x="2028673" y="1609610"/>
                      </a:lnTo>
                      <a:lnTo>
                        <a:pt x="2055980" y="1592781"/>
                      </a:lnTo>
                      <a:lnTo>
                        <a:pt x="2083605" y="1575316"/>
                      </a:lnTo>
                      <a:lnTo>
                        <a:pt x="2110912" y="1557534"/>
                      </a:lnTo>
                      <a:lnTo>
                        <a:pt x="2137902" y="1539434"/>
                      </a:lnTo>
                      <a:lnTo>
                        <a:pt x="2165209" y="1521017"/>
                      </a:lnTo>
                      <a:lnTo>
                        <a:pt x="2192834" y="1502282"/>
                      </a:lnTo>
                      <a:lnTo>
                        <a:pt x="2220141" y="1483547"/>
                      </a:lnTo>
                      <a:lnTo>
                        <a:pt x="2247766" y="1464177"/>
                      </a:lnTo>
                      <a:lnTo>
                        <a:pt x="2274756" y="1444490"/>
                      </a:lnTo>
                      <a:lnTo>
                        <a:pt x="2302380" y="1424802"/>
                      </a:lnTo>
                      <a:lnTo>
                        <a:pt x="2329688" y="1404162"/>
                      </a:lnTo>
                      <a:lnTo>
                        <a:pt x="2356995" y="1383522"/>
                      </a:lnTo>
                      <a:lnTo>
                        <a:pt x="2384620" y="1362882"/>
                      </a:lnTo>
                      <a:lnTo>
                        <a:pt x="2411927" y="1341289"/>
                      </a:lnTo>
                      <a:lnTo>
                        <a:pt x="2438916" y="1320014"/>
                      </a:lnTo>
                      <a:lnTo>
                        <a:pt x="2469716" y="1295246"/>
                      </a:lnTo>
                      <a:lnTo>
                        <a:pt x="2500517" y="1270478"/>
                      </a:lnTo>
                      <a:lnTo>
                        <a:pt x="2530999" y="1244757"/>
                      </a:lnTo>
                      <a:lnTo>
                        <a:pt x="2561164" y="1219036"/>
                      </a:lnTo>
                      <a:lnTo>
                        <a:pt x="2591646" y="1192680"/>
                      </a:lnTo>
                      <a:lnTo>
                        <a:pt x="2622129" y="1166007"/>
                      </a:lnTo>
                      <a:lnTo>
                        <a:pt x="2652294" y="1138699"/>
                      </a:lnTo>
                      <a:lnTo>
                        <a:pt x="2682776" y="1111073"/>
                      </a:lnTo>
                      <a:lnTo>
                        <a:pt x="2713259" y="1083129"/>
                      </a:lnTo>
                      <a:lnTo>
                        <a:pt x="2743106" y="1054233"/>
                      </a:lnTo>
                      <a:lnTo>
                        <a:pt x="2772954" y="1025337"/>
                      </a:lnTo>
                      <a:lnTo>
                        <a:pt x="2803119" y="995806"/>
                      </a:lnTo>
                      <a:lnTo>
                        <a:pt x="2832966" y="965957"/>
                      </a:lnTo>
                      <a:lnTo>
                        <a:pt x="2862496" y="935155"/>
                      </a:lnTo>
                      <a:lnTo>
                        <a:pt x="2892661" y="904354"/>
                      </a:lnTo>
                      <a:lnTo>
                        <a:pt x="2922191" y="872600"/>
                      </a:lnTo>
                      <a:lnTo>
                        <a:pt x="2951721" y="840846"/>
                      </a:lnTo>
                      <a:lnTo>
                        <a:pt x="2980933" y="808457"/>
                      </a:lnTo>
                      <a:lnTo>
                        <a:pt x="3010146" y="775750"/>
                      </a:lnTo>
                      <a:lnTo>
                        <a:pt x="3039358" y="742091"/>
                      </a:lnTo>
                      <a:lnTo>
                        <a:pt x="3068570" y="708114"/>
                      </a:lnTo>
                      <a:lnTo>
                        <a:pt x="3097465" y="673820"/>
                      </a:lnTo>
                      <a:lnTo>
                        <a:pt x="3126043" y="639208"/>
                      </a:lnTo>
                      <a:lnTo>
                        <a:pt x="3154620" y="603644"/>
                      </a:lnTo>
                      <a:lnTo>
                        <a:pt x="3182880" y="567762"/>
                      </a:lnTo>
                      <a:lnTo>
                        <a:pt x="3211457" y="530927"/>
                      </a:lnTo>
                      <a:lnTo>
                        <a:pt x="3239717" y="494092"/>
                      </a:lnTo>
                      <a:lnTo>
                        <a:pt x="3267659" y="456623"/>
                      </a:lnTo>
                      <a:lnTo>
                        <a:pt x="3295284" y="418518"/>
                      </a:lnTo>
                      <a:lnTo>
                        <a:pt x="3322909" y="380096"/>
                      </a:lnTo>
                      <a:lnTo>
                        <a:pt x="3350533" y="341038"/>
                      </a:lnTo>
                      <a:lnTo>
                        <a:pt x="3377841" y="301028"/>
                      </a:lnTo>
                      <a:lnTo>
                        <a:pt x="3102546" y="388669"/>
                      </a:lnTo>
                      <a:lnTo>
                        <a:pt x="3097465" y="390257"/>
                      </a:lnTo>
                      <a:lnTo>
                        <a:pt x="3091750" y="391527"/>
                      </a:lnTo>
                      <a:lnTo>
                        <a:pt x="3086352" y="392480"/>
                      </a:lnTo>
                      <a:lnTo>
                        <a:pt x="3080636" y="393115"/>
                      </a:lnTo>
                      <a:lnTo>
                        <a:pt x="3075238" y="393750"/>
                      </a:lnTo>
                      <a:lnTo>
                        <a:pt x="3069841" y="393750"/>
                      </a:lnTo>
                      <a:lnTo>
                        <a:pt x="3064125" y="393750"/>
                      </a:lnTo>
                      <a:lnTo>
                        <a:pt x="3059045" y="393432"/>
                      </a:lnTo>
                      <a:lnTo>
                        <a:pt x="3053647" y="392480"/>
                      </a:lnTo>
                      <a:lnTo>
                        <a:pt x="3048249" y="391844"/>
                      </a:lnTo>
                      <a:lnTo>
                        <a:pt x="3043168" y="390574"/>
                      </a:lnTo>
                      <a:lnTo>
                        <a:pt x="3038088" y="389304"/>
                      </a:lnTo>
                      <a:lnTo>
                        <a:pt x="3033008" y="387399"/>
                      </a:lnTo>
                      <a:lnTo>
                        <a:pt x="3027927" y="385811"/>
                      </a:lnTo>
                      <a:lnTo>
                        <a:pt x="3023164" y="383588"/>
                      </a:lnTo>
                      <a:lnTo>
                        <a:pt x="3018401" y="381048"/>
                      </a:lnTo>
                      <a:lnTo>
                        <a:pt x="3013638" y="378825"/>
                      </a:lnTo>
                      <a:lnTo>
                        <a:pt x="3008876" y="375967"/>
                      </a:lnTo>
                      <a:lnTo>
                        <a:pt x="3004748" y="372792"/>
                      </a:lnTo>
                      <a:lnTo>
                        <a:pt x="3000302" y="369616"/>
                      </a:lnTo>
                      <a:lnTo>
                        <a:pt x="2996492" y="366441"/>
                      </a:lnTo>
                      <a:lnTo>
                        <a:pt x="2992364" y="362948"/>
                      </a:lnTo>
                      <a:lnTo>
                        <a:pt x="2988554" y="359138"/>
                      </a:lnTo>
                      <a:lnTo>
                        <a:pt x="2984744" y="355010"/>
                      </a:lnTo>
                      <a:lnTo>
                        <a:pt x="2981886" y="350882"/>
                      </a:lnTo>
                      <a:lnTo>
                        <a:pt x="2978711" y="346436"/>
                      </a:lnTo>
                      <a:lnTo>
                        <a:pt x="2975535" y="341673"/>
                      </a:lnTo>
                      <a:lnTo>
                        <a:pt x="2972678" y="336910"/>
                      </a:lnTo>
                      <a:lnTo>
                        <a:pt x="2969820" y="332147"/>
                      </a:lnTo>
                      <a:lnTo>
                        <a:pt x="2967597" y="327066"/>
                      </a:lnTo>
                      <a:lnTo>
                        <a:pt x="2965692" y="321985"/>
                      </a:lnTo>
                      <a:lnTo>
                        <a:pt x="2963469" y="316587"/>
                      </a:lnTo>
                      <a:lnTo>
                        <a:pt x="2961882" y="310872"/>
                      </a:lnTo>
                      <a:lnTo>
                        <a:pt x="2960929" y="305791"/>
                      </a:lnTo>
                      <a:lnTo>
                        <a:pt x="2959977" y="300393"/>
                      </a:lnTo>
                      <a:lnTo>
                        <a:pt x="2959341" y="294677"/>
                      </a:lnTo>
                      <a:lnTo>
                        <a:pt x="2958706" y="289279"/>
                      </a:lnTo>
                      <a:lnTo>
                        <a:pt x="2958389" y="283563"/>
                      </a:lnTo>
                      <a:lnTo>
                        <a:pt x="2958389" y="278165"/>
                      </a:lnTo>
                      <a:lnTo>
                        <a:pt x="2958706" y="273084"/>
                      </a:lnTo>
                      <a:lnTo>
                        <a:pt x="2959659" y="267369"/>
                      </a:lnTo>
                      <a:lnTo>
                        <a:pt x="2960294" y="262288"/>
                      </a:lnTo>
                      <a:lnTo>
                        <a:pt x="2961564" y="257207"/>
                      </a:lnTo>
                      <a:lnTo>
                        <a:pt x="2963152" y="251809"/>
                      </a:lnTo>
                      <a:lnTo>
                        <a:pt x="2964739" y="247046"/>
                      </a:lnTo>
                      <a:lnTo>
                        <a:pt x="2966327" y="241965"/>
                      </a:lnTo>
                      <a:lnTo>
                        <a:pt x="2968867" y="237202"/>
                      </a:lnTo>
                      <a:lnTo>
                        <a:pt x="2971090" y="232439"/>
                      </a:lnTo>
                      <a:lnTo>
                        <a:pt x="2973313" y="227676"/>
                      </a:lnTo>
                      <a:lnTo>
                        <a:pt x="2976170" y="222913"/>
                      </a:lnTo>
                      <a:lnTo>
                        <a:pt x="2979346" y="218467"/>
                      </a:lnTo>
                      <a:lnTo>
                        <a:pt x="2982521" y="214339"/>
                      </a:lnTo>
                      <a:lnTo>
                        <a:pt x="2986014" y="210211"/>
                      </a:lnTo>
                      <a:lnTo>
                        <a:pt x="2989506" y="206401"/>
                      </a:lnTo>
                      <a:lnTo>
                        <a:pt x="2993317" y="202273"/>
                      </a:lnTo>
                      <a:lnTo>
                        <a:pt x="2997127" y="198780"/>
                      </a:lnTo>
                      <a:lnTo>
                        <a:pt x="3001572" y="195605"/>
                      </a:lnTo>
                      <a:lnTo>
                        <a:pt x="3005700" y="192429"/>
                      </a:lnTo>
                      <a:lnTo>
                        <a:pt x="3010463" y="189254"/>
                      </a:lnTo>
                      <a:lnTo>
                        <a:pt x="3015226" y="186713"/>
                      </a:lnTo>
                      <a:lnTo>
                        <a:pt x="3019989" y="183856"/>
                      </a:lnTo>
                      <a:lnTo>
                        <a:pt x="3025069" y="181633"/>
                      </a:lnTo>
                      <a:lnTo>
                        <a:pt x="3030150" y="179410"/>
                      </a:lnTo>
                      <a:lnTo>
                        <a:pt x="3035865" y="177505"/>
                      </a:lnTo>
                      <a:lnTo>
                        <a:pt x="3579470" y="5081"/>
                      </a:lnTo>
                      <a:lnTo>
                        <a:pt x="3584868" y="3493"/>
                      </a:lnTo>
                      <a:lnTo>
                        <a:pt x="3590266" y="2540"/>
                      </a:lnTo>
                      <a:lnTo>
                        <a:pt x="3595981" y="1270"/>
                      </a:lnTo>
                      <a:lnTo>
                        <a:pt x="3601061" y="317"/>
                      </a:lnTo>
                      <a:lnTo>
                        <a:pt x="3606459" y="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600">
                    <a:solidFill>
                      <a:srgbClr val="2E75B6"/>
                    </a:solidFill>
                  </a:endParaRPr>
                </a:p>
              </p:txBody>
            </p:sp>
          </p:grpSp>
          <p:grpSp>
            <p:nvGrpSpPr>
              <p:cNvPr id="186" name="组合 185"/>
              <p:cNvGrpSpPr/>
              <p:nvPr/>
            </p:nvGrpSpPr>
            <p:grpSpPr>
              <a:xfrm>
                <a:off x="11321" y="6231"/>
                <a:ext cx="1080" cy="1080"/>
                <a:chOff x="7189342" y="3956491"/>
                <a:chExt cx="685800" cy="685800"/>
              </a:xfrm>
            </p:grpSpPr>
            <p:sp>
              <p:nvSpPr>
                <p:cNvPr id="141" name="椭圆 140"/>
                <p:cNvSpPr/>
                <p:nvPr/>
              </p:nvSpPr>
              <p:spPr>
                <a:xfrm rot="10800000">
                  <a:off x="7189342" y="3956491"/>
                  <a:ext cx="685800" cy="685800"/>
                </a:xfrm>
                <a:prstGeom prst="ellipse">
                  <a:avLst/>
                </a:prstGeom>
                <a:gradFill>
                  <a:gsLst>
                    <a:gs pos="48000">
                      <a:schemeClr val="bg1"/>
                    </a:gs>
                    <a:gs pos="50000">
                      <a:schemeClr val="bg1">
                        <a:lumMod val="95000"/>
                      </a:schemeClr>
                    </a:gs>
                  </a:gsLst>
                  <a:lin ang="10800000" scaled="0"/>
                </a:gradFill>
                <a:ln w="1587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889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81" name="KSO_Shape"/>
                <p:cNvSpPr/>
                <p:nvPr/>
              </p:nvSpPr>
              <p:spPr bwMode="auto">
                <a:xfrm>
                  <a:off x="7369861" y="4122971"/>
                  <a:ext cx="365669" cy="365669"/>
                </a:xfrm>
                <a:custGeom>
                  <a:avLst/>
                  <a:gdLst>
                    <a:gd name="T0" fmla="*/ 1457935 w 3279"/>
                    <a:gd name="T1" fmla="*/ 1800397 h 3279"/>
                    <a:gd name="T2" fmla="*/ 336911 w 3279"/>
                    <a:gd name="T3" fmla="*/ 1800397 h 3279"/>
                    <a:gd name="T4" fmla="*/ 0 w 3279"/>
                    <a:gd name="T5" fmla="*/ 1458876 h 3279"/>
                    <a:gd name="T6" fmla="*/ 0 w 3279"/>
                    <a:gd name="T7" fmla="*/ 0 h 3279"/>
                    <a:gd name="T8" fmla="*/ 1332828 w 3279"/>
                    <a:gd name="T9" fmla="*/ 0 h 3279"/>
                    <a:gd name="T10" fmla="*/ 1332828 w 3279"/>
                    <a:gd name="T11" fmla="*/ 107618 h 3279"/>
                    <a:gd name="T12" fmla="*/ 1584139 w 3279"/>
                    <a:gd name="T13" fmla="*/ 107618 h 3279"/>
                    <a:gd name="T14" fmla="*/ 1584139 w 3279"/>
                    <a:gd name="T15" fmla="*/ 107618 h 3279"/>
                    <a:gd name="T16" fmla="*/ 1584139 w 3279"/>
                    <a:gd name="T17" fmla="*/ 215235 h 3279"/>
                    <a:gd name="T18" fmla="*/ 1682359 w 3279"/>
                    <a:gd name="T19" fmla="*/ 215235 h 3279"/>
                    <a:gd name="T20" fmla="*/ 1799235 w 3279"/>
                    <a:gd name="T21" fmla="*/ 215235 h 3279"/>
                    <a:gd name="T22" fmla="*/ 1799235 w 3279"/>
                    <a:gd name="T23" fmla="*/ 1458876 h 3279"/>
                    <a:gd name="T24" fmla="*/ 1457935 w 3279"/>
                    <a:gd name="T25" fmla="*/ 1800397 h 3279"/>
                    <a:gd name="T26" fmla="*/ 1189064 w 3279"/>
                    <a:gd name="T27" fmla="*/ 143307 h 3279"/>
                    <a:gd name="T28" fmla="*/ 143763 w 3279"/>
                    <a:gd name="T29" fmla="*/ 143307 h 3279"/>
                    <a:gd name="T30" fmla="*/ 143763 w 3279"/>
                    <a:gd name="T31" fmla="*/ 1495115 h 3279"/>
                    <a:gd name="T32" fmla="*/ 264480 w 3279"/>
                    <a:gd name="T33" fmla="*/ 1620851 h 3279"/>
                    <a:gd name="T34" fmla="*/ 1189064 w 3279"/>
                    <a:gd name="T35" fmla="*/ 1620851 h 3279"/>
                    <a:gd name="T36" fmla="*/ 1189064 w 3279"/>
                    <a:gd name="T37" fmla="*/ 143307 h 3279"/>
                    <a:gd name="T38" fmla="*/ 1687297 w 3279"/>
                    <a:gd name="T39" fmla="*/ 322303 h 3279"/>
                    <a:gd name="T40" fmla="*/ 1584139 w 3279"/>
                    <a:gd name="T41" fmla="*/ 322303 h 3279"/>
                    <a:gd name="T42" fmla="*/ 1584139 w 3279"/>
                    <a:gd name="T43" fmla="*/ 1402871 h 3279"/>
                    <a:gd name="T44" fmla="*/ 1514452 w 3279"/>
                    <a:gd name="T45" fmla="*/ 1458876 h 3279"/>
                    <a:gd name="T46" fmla="*/ 1440376 w 3279"/>
                    <a:gd name="T47" fmla="*/ 1402871 h 3279"/>
                    <a:gd name="T48" fmla="*/ 1440376 w 3279"/>
                    <a:gd name="T49" fmla="*/ 215235 h 3279"/>
                    <a:gd name="T50" fmla="*/ 1332828 w 3279"/>
                    <a:gd name="T51" fmla="*/ 215235 h 3279"/>
                    <a:gd name="T52" fmla="*/ 1332828 w 3279"/>
                    <a:gd name="T53" fmla="*/ 1456680 h 3279"/>
                    <a:gd name="T54" fmla="*/ 1514452 w 3279"/>
                    <a:gd name="T55" fmla="*/ 1625244 h 3279"/>
                    <a:gd name="T56" fmla="*/ 1687297 w 3279"/>
                    <a:gd name="T57" fmla="*/ 1456680 h 3279"/>
                    <a:gd name="T58" fmla="*/ 1687297 w 3279"/>
                    <a:gd name="T59" fmla="*/ 322303 h 3279"/>
                    <a:gd name="T60" fmla="*/ 323193 w 3279"/>
                    <a:gd name="T61" fmla="*/ 1333139 h 3279"/>
                    <a:gd name="T62" fmla="*/ 686442 w 3279"/>
                    <a:gd name="T63" fmla="*/ 1333139 h 3279"/>
                    <a:gd name="T64" fmla="*/ 686442 w 3279"/>
                    <a:gd name="T65" fmla="*/ 1440757 h 3279"/>
                    <a:gd name="T66" fmla="*/ 323193 w 3279"/>
                    <a:gd name="T67" fmla="*/ 1440757 h 3279"/>
                    <a:gd name="T68" fmla="*/ 323193 w 3279"/>
                    <a:gd name="T69" fmla="*/ 1333139 h 3279"/>
                    <a:gd name="T70" fmla="*/ 323193 w 3279"/>
                    <a:gd name="T71" fmla="*/ 1113512 h 3279"/>
                    <a:gd name="T72" fmla="*/ 789600 w 3279"/>
                    <a:gd name="T73" fmla="*/ 1113512 h 3279"/>
                    <a:gd name="T74" fmla="*/ 789600 w 3279"/>
                    <a:gd name="T75" fmla="*/ 1225522 h 3279"/>
                    <a:gd name="T76" fmla="*/ 323193 w 3279"/>
                    <a:gd name="T77" fmla="*/ 1225522 h 3279"/>
                    <a:gd name="T78" fmla="*/ 323193 w 3279"/>
                    <a:gd name="T79" fmla="*/ 1113512 h 3279"/>
                    <a:gd name="T80" fmla="*/ 1009635 w 3279"/>
                    <a:gd name="T81" fmla="*/ 1225522 h 3279"/>
                    <a:gd name="T82" fmla="*/ 897697 w 3279"/>
                    <a:gd name="T83" fmla="*/ 1225522 h 3279"/>
                    <a:gd name="T84" fmla="*/ 897697 w 3279"/>
                    <a:gd name="T85" fmla="*/ 1113512 h 3279"/>
                    <a:gd name="T86" fmla="*/ 1009635 w 3279"/>
                    <a:gd name="T87" fmla="*/ 1113512 h 3279"/>
                    <a:gd name="T88" fmla="*/ 1009635 w 3279"/>
                    <a:gd name="T89" fmla="*/ 1225522 h 3279"/>
                    <a:gd name="T90" fmla="*/ 789600 w 3279"/>
                    <a:gd name="T91" fmla="*/ 897728 h 3279"/>
                    <a:gd name="T92" fmla="*/ 1009635 w 3279"/>
                    <a:gd name="T93" fmla="*/ 897728 h 3279"/>
                    <a:gd name="T94" fmla="*/ 1009635 w 3279"/>
                    <a:gd name="T95" fmla="*/ 1010287 h 3279"/>
                    <a:gd name="T96" fmla="*/ 789600 w 3279"/>
                    <a:gd name="T97" fmla="*/ 1010287 h 3279"/>
                    <a:gd name="T98" fmla="*/ 789600 w 3279"/>
                    <a:gd name="T99" fmla="*/ 897728 h 3279"/>
                    <a:gd name="T100" fmla="*/ 323193 w 3279"/>
                    <a:gd name="T101" fmla="*/ 327794 h 3279"/>
                    <a:gd name="T102" fmla="*/ 1009635 w 3279"/>
                    <a:gd name="T103" fmla="*/ 327794 h 3279"/>
                    <a:gd name="T104" fmla="*/ 1009635 w 3279"/>
                    <a:gd name="T105" fmla="*/ 790110 h 3279"/>
                    <a:gd name="T106" fmla="*/ 323193 w 3279"/>
                    <a:gd name="T107" fmla="*/ 790110 h 3279"/>
                    <a:gd name="T108" fmla="*/ 323193 w 3279"/>
                    <a:gd name="T109" fmla="*/ 327794 h 3279"/>
                    <a:gd name="T110" fmla="*/ 682052 w 3279"/>
                    <a:gd name="T111" fmla="*/ 1010287 h 3279"/>
                    <a:gd name="T112" fmla="*/ 323193 w 3279"/>
                    <a:gd name="T113" fmla="*/ 1010287 h 3279"/>
                    <a:gd name="T114" fmla="*/ 323193 w 3279"/>
                    <a:gd name="T115" fmla="*/ 897728 h 3279"/>
                    <a:gd name="T116" fmla="*/ 682052 w 3279"/>
                    <a:gd name="T117" fmla="*/ 897728 h 3279"/>
                    <a:gd name="T118" fmla="*/ 682052 w 3279"/>
                    <a:gd name="T119" fmla="*/ 1010287 h 327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3279" h="3279">
                      <a:moveTo>
                        <a:pt x="2657" y="3279"/>
                      </a:moveTo>
                      <a:cubicBezTo>
                        <a:pt x="614" y="3279"/>
                        <a:pt x="614" y="3279"/>
                        <a:pt x="614" y="3279"/>
                      </a:cubicBezTo>
                      <a:cubicBezTo>
                        <a:pt x="275" y="3279"/>
                        <a:pt x="0" y="2996"/>
                        <a:pt x="0" y="265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429" y="0"/>
                        <a:pt x="2429" y="0"/>
                        <a:pt x="2429" y="0"/>
                      </a:cubicBezTo>
                      <a:cubicBezTo>
                        <a:pt x="2429" y="196"/>
                        <a:pt x="2429" y="196"/>
                        <a:pt x="2429" y="196"/>
                      </a:cubicBezTo>
                      <a:cubicBezTo>
                        <a:pt x="2887" y="196"/>
                        <a:pt x="2887" y="196"/>
                        <a:pt x="2887" y="196"/>
                      </a:cubicBezTo>
                      <a:cubicBezTo>
                        <a:pt x="2887" y="196"/>
                        <a:pt x="2887" y="196"/>
                        <a:pt x="2887" y="196"/>
                      </a:cubicBezTo>
                      <a:cubicBezTo>
                        <a:pt x="2887" y="392"/>
                        <a:pt x="2887" y="392"/>
                        <a:pt x="2887" y="392"/>
                      </a:cubicBezTo>
                      <a:cubicBezTo>
                        <a:pt x="3066" y="392"/>
                        <a:pt x="3066" y="392"/>
                        <a:pt x="3066" y="392"/>
                      </a:cubicBezTo>
                      <a:cubicBezTo>
                        <a:pt x="3279" y="392"/>
                        <a:pt x="3279" y="392"/>
                        <a:pt x="3279" y="392"/>
                      </a:cubicBezTo>
                      <a:cubicBezTo>
                        <a:pt x="3279" y="2657"/>
                        <a:pt x="3279" y="2657"/>
                        <a:pt x="3279" y="2657"/>
                      </a:cubicBezTo>
                      <a:cubicBezTo>
                        <a:pt x="3279" y="2996"/>
                        <a:pt x="2996" y="3279"/>
                        <a:pt x="2657" y="3279"/>
                      </a:cubicBezTo>
                      <a:close/>
                      <a:moveTo>
                        <a:pt x="2167" y="261"/>
                      </a:moveTo>
                      <a:cubicBezTo>
                        <a:pt x="262" y="261"/>
                        <a:pt x="262" y="261"/>
                        <a:pt x="262" y="261"/>
                      </a:cubicBezTo>
                      <a:cubicBezTo>
                        <a:pt x="262" y="2723"/>
                        <a:pt x="262" y="2723"/>
                        <a:pt x="262" y="2723"/>
                      </a:cubicBezTo>
                      <a:cubicBezTo>
                        <a:pt x="262" y="2836"/>
                        <a:pt x="370" y="2952"/>
                        <a:pt x="482" y="2952"/>
                      </a:cubicBezTo>
                      <a:cubicBezTo>
                        <a:pt x="2167" y="2952"/>
                        <a:pt x="2167" y="2952"/>
                        <a:pt x="2167" y="2952"/>
                      </a:cubicBezTo>
                      <a:lnTo>
                        <a:pt x="2167" y="261"/>
                      </a:lnTo>
                      <a:close/>
                      <a:moveTo>
                        <a:pt x="3075" y="587"/>
                      </a:moveTo>
                      <a:cubicBezTo>
                        <a:pt x="2887" y="587"/>
                        <a:pt x="2887" y="587"/>
                        <a:pt x="2887" y="587"/>
                      </a:cubicBezTo>
                      <a:cubicBezTo>
                        <a:pt x="2887" y="2555"/>
                        <a:pt x="2887" y="2555"/>
                        <a:pt x="2887" y="2555"/>
                      </a:cubicBezTo>
                      <a:cubicBezTo>
                        <a:pt x="2887" y="2611"/>
                        <a:pt x="2816" y="2657"/>
                        <a:pt x="2760" y="2657"/>
                      </a:cubicBezTo>
                      <a:cubicBezTo>
                        <a:pt x="2703" y="2657"/>
                        <a:pt x="2625" y="2611"/>
                        <a:pt x="2625" y="2555"/>
                      </a:cubicBezTo>
                      <a:cubicBezTo>
                        <a:pt x="2625" y="392"/>
                        <a:pt x="2625" y="392"/>
                        <a:pt x="2625" y="392"/>
                      </a:cubicBezTo>
                      <a:cubicBezTo>
                        <a:pt x="2429" y="392"/>
                        <a:pt x="2429" y="392"/>
                        <a:pt x="2429" y="392"/>
                      </a:cubicBezTo>
                      <a:cubicBezTo>
                        <a:pt x="2429" y="2653"/>
                        <a:pt x="2429" y="2653"/>
                        <a:pt x="2429" y="2653"/>
                      </a:cubicBezTo>
                      <a:cubicBezTo>
                        <a:pt x="2429" y="2823"/>
                        <a:pt x="2590" y="2960"/>
                        <a:pt x="2760" y="2960"/>
                      </a:cubicBezTo>
                      <a:cubicBezTo>
                        <a:pt x="2929" y="2960"/>
                        <a:pt x="3075" y="2823"/>
                        <a:pt x="3075" y="2653"/>
                      </a:cubicBezTo>
                      <a:lnTo>
                        <a:pt x="3075" y="587"/>
                      </a:lnTo>
                      <a:close/>
                      <a:moveTo>
                        <a:pt x="589" y="2428"/>
                      </a:moveTo>
                      <a:cubicBezTo>
                        <a:pt x="1251" y="2428"/>
                        <a:pt x="1251" y="2428"/>
                        <a:pt x="1251" y="2428"/>
                      </a:cubicBezTo>
                      <a:cubicBezTo>
                        <a:pt x="1251" y="2624"/>
                        <a:pt x="1251" y="2624"/>
                        <a:pt x="1251" y="2624"/>
                      </a:cubicBezTo>
                      <a:cubicBezTo>
                        <a:pt x="589" y="2624"/>
                        <a:pt x="589" y="2624"/>
                        <a:pt x="589" y="2624"/>
                      </a:cubicBezTo>
                      <a:lnTo>
                        <a:pt x="589" y="2428"/>
                      </a:lnTo>
                      <a:close/>
                      <a:moveTo>
                        <a:pt x="589" y="2028"/>
                      </a:moveTo>
                      <a:cubicBezTo>
                        <a:pt x="1439" y="2028"/>
                        <a:pt x="1439" y="2028"/>
                        <a:pt x="1439" y="2028"/>
                      </a:cubicBezTo>
                      <a:cubicBezTo>
                        <a:pt x="1439" y="2232"/>
                        <a:pt x="1439" y="2232"/>
                        <a:pt x="1439" y="2232"/>
                      </a:cubicBezTo>
                      <a:cubicBezTo>
                        <a:pt x="589" y="2232"/>
                        <a:pt x="589" y="2232"/>
                        <a:pt x="589" y="2232"/>
                      </a:cubicBezTo>
                      <a:lnTo>
                        <a:pt x="589" y="2028"/>
                      </a:lnTo>
                      <a:close/>
                      <a:moveTo>
                        <a:pt x="1840" y="2232"/>
                      </a:moveTo>
                      <a:cubicBezTo>
                        <a:pt x="1636" y="2232"/>
                        <a:pt x="1636" y="2232"/>
                        <a:pt x="1636" y="2232"/>
                      </a:cubicBezTo>
                      <a:cubicBezTo>
                        <a:pt x="1636" y="2028"/>
                        <a:pt x="1636" y="2028"/>
                        <a:pt x="1636" y="2028"/>
                      </a:cubicBezTo>
                      <a:cubicBezTo>
                        <a:pt x="1840" y="2028"/>
                        <a:pt x="1840" y="2028"/>
                        <a:pt x="1840" y="2028"/>
                      </a:cubicBezTo>
                      <a:lnTo>
                        <a:pt x="1840" y="2232"/>
                      </a:lnTo>
                      <a:close/>
                      <a:moveTo>
                        <a:pt x="1439" y="1635"/>
                      </a:moveTo>
                      <a:cubicBezTo>
                        <a:pt x="1840" y="1635"/>
                        <a:pt x="1840" y="1635"/>
                        <a:pt x="1840" y="1635"/>
                      </a:cubicBezTo>
                      <a:cubicBezTo>
                        <a:pt x="1840" y="1840"/>
                        <a:pt x="1840" y="1840"/>
                        <a:pt x="1840" y="1840"/>
                      </a:cubicBezTo>
                      <a:cubicBezTo>
                        <a:pt x="1439" y="1840"/>
                        <a:pt x="1439" y="1840"/>
                        <a:pt x="1439" y="1840"/>
                      </a:cubicBezTo>
                      <a:lnTo>
                        <a:pt x="1439" y="1635"/>
                      </a:lnTo>
                      <a:close/>
                      <a:moveTo>
                        <a:pt x="589" y="597"/>
                      </a:moveTo>
                      <a:cubicBezTo>
                        <a:pt x="1840" y="597"/>
                        <a:pt x="1840" y="597"/>
                        <a:pt x="1840" y="597"/>
                      </a:cubicBezTo>
                      <a:cubicBezTo>
                        <a:pt x="1840" y="1439"/>
                        <a:pt x="1840" y="1439"/>
                        <a:pt x="1840" y="1439"/>
                      </a:cubicBezTo>
                      <a:cubicBezTo>
                        <a:pt x="589" y="1439"/>
                        <a:pt x="589" y="1439"/>
                        <a:pt x="589" y="1439"/>
                      </a:cubicBezTo>
                      <a:lnTo>
                        <a:pt x="589" y="597"/>
                      </a:lnTo>
                      <a:close/>
                      <a:moveTo>
                        <a:pt x="1243" y="1840"/>
                      </a:moveTo>
                      <a:cubicBezTo>
                        <a:pt x="589" y="1840"/>
                        <a:pt x="589" y="1840"/>
                        <a:pt x="589" y="1840"/>
                      </a:cubicBezTo>
                      <a:cubicBezTo>
                        <a:pt x="589" y="1635"/>
                        <a:pt x="589" y="1635"/>
                        <a:pt x="589" y="1635"/>
                      </a:cubicBezTo>
                      <a:cubicBezTo>
                        <a:pt x="1243" y="1635"/>
                        <a:pt x="1243" y="1635"/>
                        <a:pt x="1243" y="1635"/>
                      </a:cubicBezTo>
                      <a:lnTo>
                        <a:pt x="1243" y="184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 anchorCtr="1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600">
                    <a:solidFill>
                      <a:srgbClr val="2E75B6"/>
                    </a:solidFill>
                  </a:endParaRPr>
                </a:p>
              </p:txBody>
            </p:sp>
          </p:grpSp>
          <p:grpSp>
            <p:nvGrpSpPr>
              <p:cNvPr id="187" name="组合 186"/>
              <p:cNvGrpSpPr/>
              <p:nvPr/>
            </p:nvGrpSpPr>
            <p:grpSpPr>
              <a:xfrm>
                <a:off x="12763" y="3762"/>
                <a:ext cx="1080" cy="1080"/>
                <a:chOff x="8104535" y="2388560"/>
                <a:chExt cx="685800" cy="685800"/>
              </a:xfrm>
            </p:grpSpPr>
            <p:sp>
              <p:nvSpPr>
                <p:cNvPr id="140" name="椭圆 139"/>
                <p:cNvSpPr/>
                <p:nvPr/>
              </p:nvSpPr>
              <p:spPr>
                <a:xfrm rot="10800000">
                  <a:off x="8104535" y="2388560"/>
                  <a:ext cx="685800" cy="685800"/>
                </a:xfrm>
                <a:prstGeom prst="ellipse">
                  <a:avLst/>
                </a:prstGeom>
                <a:gradFill>
                  <a:gsLst>
                    <a:gs pos="48000">
                      <a:schemeClr val="bg1"/>
                    </a:gs>
                    <a:gs pos="50000">
                      <a:schemeClr val="bg1">
                        <a:lumMod val="95000"/>
                      </a:schemeClr>
                    </a:gs>
                  </a:gsLst>
                  <a:lin ang="10800000" scaled="0"/>
                </a:gradFill>
                <a:ln w="1587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889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rgbClr val="2E75B6"/>
                    </a:solidFill>
                  </a:endParaRPr>
                </a:p>
              </p:txBody>
            </p:sp>
            <p:sp>
              <p:nvSpPr>
                <p:cNvPr id="182" name="KSO_Shape"/>
                <p:cNvSpPr/>
                <p:nvPr/>
              </p:nvSpPr>
              <p:spPr bwMode="auto">
                <a:xfrm>
                  <a:off x="8230289" y="2526471"/>
                  <a:ext cx="459893" cy="450971"/>
                </a:xfrm>
                <a:custGeom>
                  <a:avLst/>
                  <a:gdLst>
                    <a:gd name="T0" fmla="*/ 191431 w 4204"/>
                    <a:gd name="T1" fmla="*/ 115682 h 4123"/>
                    <a:gd name="T2" fmla="*/ 335754 w 4204"/>
                    <a:gd name="T3" fmla="*/ 98972 h 4123"/>
                    <a:gd name="T4" fmla="*/ 1317750 w 4204"/>
                    <a:gd name="T5" fmla="*/ 1455447 h 4123"/>
                    <a:gd name="T6" fmla="*/ 1239379 w 4204"/>
                    <a:gd name="T7" fmla="*/ 1766502 h 4123"/>
                    <a:gd name="T8" fmla="*/ 912618 w 4204"/>
                    <a:gd name="T9" fmla="*/ 1646536 h 4123"/>
                    <a:gd name="T10" fmla="*/ 635107 w 4204"/>
                    <a:gd name="T11" fmla="*/ 1377469 h 4123"/>
                    <a:gd name="T12" fmla="*/ 516908 w 4204"/>
                    <a:gd name="T13" fmla="*/ 725795 h 4123"/>
                    <a:gd name="T14" fmla="*/ 626542 w 4204"/>
                    <a:gd name="T15" fmla="*/ 883037 h 4123"/>
                    <a:gd name="T16" fmla="*/ 657376 w 4204"/>
                    <a:gd name="T17" fmla="*/ 1056131 h 4123"/>
                    <a:gd name="T18" fmla="*/ 781999 w 4204"/>
                    <a:gd name="T19" fmla="*/ 1372756 h 4123"/>
                    <a:gd name="T20" fmla="*/ 853518 w 4204"/>
                    <a:gd name="T21" fmla="*/ 1481582 h 4123"/>
                    <a:gd name="T22" fmla="*/ 1078354 w 4204"/>
                    <a:gd name="T23" fmla="*/ 1136680 h 4123"/>
                    <a:gd name="T24" fmla="*/ 934459 w 4204"/>
                    <a:gd name="T25" fmla="*/ 936165 h 4123"/>
                    <a:gd name="T26" fmla="*/ 652237 w 4204"/>
                    <a:gd name="T27" fmla="*/ 851760 h 4123"/>
                    <a:gd name="T28" fmla="*/ 560590 w 4204"/>
                    <a:gd name="T29" fmla="*/ 742505 h 4123"/>
                    <a:gd name="T30" fmla="*/ 755447 w 4204"/>
                    <a:gd name="T31" fmla="*/ 616112 h 4123"/>
                    <a:gd name="T32" fmla="*/ 997413 w 4204"/>
                    <a:gd name="T33" fmla="*/ 393318 h 4123"/>
                    <a:gd name="T34" fmla="*/ 1360148 w 4204"/>
                    <a:gd name="T35" fmla="*/ 386462 h 4123"/>
                    <a:gd name="T36" fmla="*/ 1256509 w 4204"/>
                    <a:gd name="T37" fmla="*/ 505143 h 4123"/>
                    <a:gd name="T38" fmla="*/ 1260792 w 4204"/>
                    <a:gd name="T39" fmla="*/ 608828 h 4123"/>
                    <a:gd name="T40" fmla="*/ 1423530 w 4204"/>
                    <a:gd name="T41" fmla="*/ 592119 h 4123"/>
                    <a:gd name="T42" fmla="*/ 1566140 w 4204"/>
                    <a:gd name="T43" fmla="*/ 558700 h 4123"/>
                    <a:gd name="T44" fmla="*/ 1722454 w 4204"/>
                    <a:gd name="T45" fmla="*/ 972155 h 4123"/>
                    <a:gd name="T46" fmla="*/ 1587553 w 4204"/>
                    <a:gd name="T47" fmla="*/ 424595 h 4123"/>
                    <a:gd name="T48" fmla="*/ 1074071 w 4204"/>
                    <a:gd name="T49" fmla="*/ 211655 h 4123"/>
                    <a:gd name="T50" fmla="*/ 802127 w 4204"/>
                    <a:gd name="T51" fmla="*/ 292632 h 4123"/>
                    <a:gd name="T52" fmla="*/ 515623 w 4204"/>
                    <a:gd name="T53" fmla="*/ 614827 h 4123"/>
                    <a:gd name="T54" fmla="*/ 560590 w 4204"/>
                    <a:gd name="T55" fmla="*/ 1451591 h 4123"/>
                    <a:gd name="T56" fmla="*/ 1247088 w 4204"/>
                    <a:gd name="T57" fmla="*/ 922883 h 4123"/>
                    <a:gd name="T58" fmla="*/ 1487340 w 4204"/>
                    <a:gd name="T59" fmla="*/ 1313201 h 4123"/>
                    <a:gd name="T60" fmla="*/ 1535734 w 4204"/>
                    <a:gd name="T61" fmla="*/ 654244 h 4123"/>
                    <a:gd name="T62" fmla="*/ 1318607 w 4204"/>
                    <a:gd name="T63" fmla="*/ 609685 h 4123"/>
                    <a:gd name="T64" fmla="*/ 1198266 w 4204"/>
                    <a:gd name="T65" fmla="*/ 715513 h 4123"/>
                    <a:gd name="T66" fmla="*/ 215414 w 4204"/>
                    <a:gd name="T67" fmla="*/ 203514 h 4123"/>
                    <a:gd name="T68" fmla="*/ 173016 w 4204"/>
                    <a:gd name="T69" fmla="*/ 365897 h 4123"/>
                    <a:gd name="T70" fmla="*/ 494210 w 4204"/>
                    <a:gd name="T71" fmla="*/ 533421 h 4123"/>
                    <a:gd name="T72" fmla="*/ 792706 w 4204"/>
                    <a:gd name="T73" fmla="*/ 208227 h 4123"/>
                    <a:gd name="T74" fmla="*/ 1076641 w 4204"/>
                    <a:gd name="T75" fmla="*/ 59983 h 4123"/>
                    <a:gd name="T76" fmla="*/ 743456 w 4204"/>
                    <a:gd name="T77" fmla="*/ 68981 h 4123"/>
                    <a:gd name="T78" fmla="*/ 215414 w 4204"/>
                    <a:gd name="T79" fmla="*/ 203514 h 4123"/>
                    <a:gd name="T80" fmla="*/ 473225 w 4204"/>
                    <a:gd name="T81" fmla="*/ 0 h 4123"/>
                    <a:gd name="T82" fmla="*/ 333613 w 4204"/>
                    <a:gd name="T83" fmla="*/ 488862 h 4123"/>
                    <a:gd name="T84" fmla="*/ 104067 w 4204"/>
                    <a:gd name="T85" fmla="*/ 507286 h 4123"/>
                    <a:gd name="T86" fmla="*/ 325048 w 4204"/>
                    <a:gd name="T87" fmla="*/ 580979 h 4123"/>
                    <a:gd name="T88" fmla="*/ 104067 w 4204"/>
                    <a:gd name="T89" fmla="*/ 597260 h 4123"/>
                    <a:gd name="T90" fmla="*/ 341750 w 4204"/>
                    <a:gd name="T91" fmla="*/ 401030 h 4123"/>
                    <a:gd name="T92" fmla="*/ 104495 w 4204"/>
                    <a:gd name="T93" fmla="*/ 421595 h 412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204" h="4123">
                      <a:moveTo>
                        <a:pt x="784" y="231"/>
                      </a:moveTo>
                      <a:cubicBezTo>
                        <a:pt x="502" y="303"/>
                        <a:pt x="502" y="303"/>
                        <a:pt x="502" y="303"/>
                      </a:cubicBezTo>
                      <a:cubicBezTo>
                        <a:pt x="478" y="309"/>
                        <a:pt x="453" y="294"/>
                        <a:pt x="447" y="270"/>
                      </a:cubicBezTo>
                      <a:cubicBezTo>
                        <a:pt x="441" y="246"/>
                        <a:pt x="456" y="221"/>
                        <a:pt x="480" y="215"/>
                      </a:cubicBezTo>
                      <a:cubicBezTo>
                        <a:pt x="742" y="148"/>
                        <a:pt x="742" y="148"/>
                        <a:pt x="742" y="148"/>
                      </a:cubicBezTo>
                      <a:cubicBezTo>
                        <a:pt x="784" y="231"/>
                        <a:pt x="784" y="231"/>
                        <a:pt x="784" y="231"/>
                      </a:cubicBezTo>
                      <a:close/>
                      <a:moveTo>
                        <a:pt x="2230" y="3422"/>
                      </a:moveTo>
                      <a:cubicBezTo>
                        <a:pt x="3135" y="3165"/>
                        <a:pt x="3135" y="3165"/>
                        <a:pt x="3135" y="3165"/>
                      </a:cubicBezTo>
                      <a:cubicBezTo>
                        <a:pt x="3077" y="3397"/>
                        <a:pt x="3077" y="3397"/>
                        <a:pt x="3077" y="3397"/>
                      </a:cubicBezTo>
                      <a:cubicBezTo>
                        <a:pt x="3603" y="3412"/>
                        <a:pt x="4062" y="3121"/>
                        <a:pt x="4119" y="2472"/>
                      </a:cubicBezTo>
                      <a:cubicBezTo>
                        <a:pt x="4102" y="3278"/>
                        <a:pt x="3686" y="3902"/>
                        <a:pt x="2948" y="3907"/>
                      </a:cubicBezTo>
                      <a:cubicBezTo>
                        <a:pt x="2894" y="4123"/>
                        <a:pt x="2894" y="4123"/>
                        <a:pt x="2894" y="4123"/>
                      </a:cubicBezTo>
                      <a:cubicBezTo>
                        <a:pt x="2230" y="3422"/>
                        <a:pt x="2230" y="3422"/>
                        <a:pt x="2230" y="3422"/>
                      </a:cubicBezTo>
                      <a:close/>
                      <a:moveTo>
                        <a:pt x="1810" y="3735"/>
                      </a:moveTo>
                      <a:cubicBezTo>
                        <a:pt x="1924" y="3786"/>
                        <a:pt x="2029" y="3818"/>
                        <a:pt x="2131" y="3843"/>
                      </a:cubicBezTo>
                      <a:cubicBezTo>
                        <a:pt x="2217" y="3862"/>
                        <a:pt x="2304" y="3875"/>
                        <a:pt x="2394" y="3881"/>
                      </a:cubicBezTo>
                      <a:cubicBezTo>
                        <a:pt x="2114" y="3586"/>
                        <a:pt x="2114" y="3586"/>
                        <a:pt x="2114" y="3586"/>
                      </a:cubicBezTo>
                      <a:cubicBezTo>
                        <a:pt x="1872" y="3518"/>
                        <a:pt x="1656" y="3388"/>
                        <a:pt x="1483" y="3215"/>
                      </a:cubicBezTo>
                      <a:cubicBezTo>
                        <a:pt x="1220" y="2953"/>
                        <a:pt x="1058" y="2590"/>
                        <a:pt x="1058" y="2190"/>
                      </a:cubicBezTo>
                      <a:cubicBezTo>
                        <a:pt x="1058" y="1944"/>
                        <a:pt x="1118" y="1713"/>
                        <a:pt x="1226" y="1511"/>
                      </a:cubicBezTo>
                      <a:cubicBezTo>
                        <a:pt x="1198" y="1605"/>
                        <a:pt x="1204" y="1668"/>
                        <a:pt x="1207" y="1694"/>
                      </a:cubicBezTo>
                      <a:cubicBezTo>
                        <a:pt x="1213" y="1745"/>
                        <a:pt x="1189" y="1814"/>
                        <a:pt x="1256" y="1856"/>
                      </a:cubicBezTo>
                      <a:cubicBezTo>
                        <a:pt x="1322" y="1898"/>
                        <a:pt x="1391" y="1928"/>
                        <a:pt x="1397" y="1958"/>
                      </a:cubicBezTo>
                      <a:cubicBezTo>
                        <a:pt x="1403" y="1988"/>
                        <a:pt x="1406" y="2031"/>
                        <a:pt x="1463" y="2061"/>
                      </a:cubicBezTo>
                      <a:cubicBezTo>
                        <a:pt x="1493" y="2077"/>
                        <a:pt x="1531" y="2099"/>
                        <a:pt x="1559" y="2116"/>
                      </a:cubicBezTo>
                      <a:cubicBezTo>
                        <a:pt x="1553" y="2124"/>
                        <a:pt x="1546" y="2132"/>
                        <a:pt x="1540" y="2141"/>
                      </a:cubicBezTo>
                      <a:cubicBezTo>
                        <a:pt x="1475" y="2229"/>
                        <a:pt x="1527" y="2406"/>
                        <a:pt x="1535" y="2465"/>
                      </a:cubicBezTo>
                      <a:cubicBezTo>
                        <a:pt x="1543" y="2525"/>
                        <a:pt x="1642" y="2642"/>
                        <a:pt x="1699" y="2686"/>
                      </a:cubicBezTo>
                      <a:cubicBezTo>
                        <a:pt x="1756" y="2731"/>
                        <a:pt x="1769" y="2866"/>
                        <a:pt x="1766" y="2915"/>
                      </a:cubicBezTo>
                      <a:cubicBezTo>
                        <a:pt x="1764" y="2965"/>
                        <a:pt x="1826" y="3139"/>
                        <a:pt x="1826" y="3204"/>
                      </a:cubicBezTo>
                      <a:cubicBezTo>
                        <a:pt x="1826" y="3269"/>
                        <a:pt x="1884" y="3440"/>
                        <a:pt x="1884" y="3440"/>
                      </a:cubicBezTo>
                      <a:cubicBezTo>
                        <a:pt x="1884" y="3440"/>
                        <a:pt x="1930" y="3485"/>
                        <a:pt x="1964" y="3490"/>
                      </a:cubicBezTo>
                      <a:cubicBezTo>
                        <a:pt x="1980" y="3492"/>
                        <a:pt x="1987" y="3480"/>
                        <a:pt x="1993" y="3458"/>
                      </a:cubicBezTo>
                      <a:cubicBezTo>
                        <a:pt x="2082" y="3260"/>
                        <a:pt x="2082" y="3260"/>
                        <a:pt x="2082" y="3260"/>
                      </a:cubicBezTo>
                      <a:cubicBezTo>
                        <a:pt x="2106" y="3231"/>
                        <a:pt x="2141" y="3200"/>
                        <a:pt x="2209" y="3147"/>
                      </a:cubicBezTo>
                      <a:cubicBezTo>
                        <a:pt x="2336" y="3045"/>
                        <a:pt x="2466" y="2751"/>
                        <a:pt x="2518" y="2653"/>
                      </a:cubicBezTo>
                      <a:cubicBezTo>
                        <a:pt x="2570" y="2554"/>
                        <a:pt x="2591" y="2530"/>
                        <a:pt x="2620" y="2473"/>
                      </a:cubicBezTo>
                      <a:cubicBezTo>
                        <a:pt x="2648" y="2416"/>
                        <a:pt x="2507" y="2390"/>
                        <a:pt x="2469" y="2362"/>
                      </a:cubicBezTo>
                      <a:cubicBezTo>
                        <a:pt x="2429" y="2333"/>
                        <a:pt x="2247" y="2255"/>
                        <a:pt x="2182" y="2185"/>
                      </a:cubicBezTo>
                      <a:cubicBezTo>
                        <a:pt x="2118" y="2114"/>
                        <a:pt x="1933" y="2044"/>
                        <a:pt x="1821" y="1995"/>
                      </a:cubicBezTo>
                      <a:cubicBezTo>
                        <a:pt x="1735" y="1957"/>
                        <a:pt x="1653" y="2011"/>
                        <a:pt x="1591" y="2079"/>
                      </a:cubicBezTo>
                      <a:cubicBezTo>
                        <a:pt x="1557" y="2056"/>
                        <a:pt x="1516" y="2021"/>
                        <a:pt x="1523" y="1988"/>
                      </a:cubicBezTo>
                      <a:cubicBezTo>
                        <a:pt x="1535" y="1934"/>
                        <a:pt x="1508" y="1850"/>
                        <a:pt x="1505" y="1820"/>
                      </a:cubicBezTo>
                      <a:cubicBezTo>
                        <a:pt x="1502" y="1790"/>
                        <a:pt x="1553" y="1700"/>
                        <a:pt x="1490" y="1721"/>
                      </a:cubicBezTo>
                      <a:cubicBezTo>
                        <a:pt x="1427" y="1742"/>
                        <a:pt x="1291" y="1814"/>
                        <a:pt x="1309" y="1733"/>
                      </a:cubicBezTo>
                      <a:cubicBezTo>
                        <a:pt x="1327" y="1652"/>
                        <a:pt x="1345" y="1450"/>
                        <a:pt x="1481" y="1474"/>
                      </a:cubicBezTo>
                      <a:cubicBezTo>
                        <a:pt x="1616" y="1498"/>
                        <a:pt x="1574" y="1637"/>
                        <a:pt x="1634" y="1622"/>
                      </a:cubicBezTo>
                      <a:cubicBezTo>
                        <a:pt x="1694" y="1607"/>
                        <a:pt x="1731" y="1480"/>
                        <a:pt x="1764" y="1438"/>
                      </a:cubicBezTo>
                      <a:cubicBezTo>
                        <a:pt x="1796" y="1396"/>
                        <a:pt x="1968" y="1186"/>
                        <a:pt x="2034" y="1168"/>
                      </a:cubicBezTo>
                      <a:cubicBezTo>
                        <a:pt x="2100" y="1150"/>
                        <a:pt x="2130" y="1084"/>
                        <a:pt x="2200" y="1041"/>
                      </a:cubicBezTo>
                      <a:cubicBezTo>
                        <a:pt x="2269" y="999"/>
                        <a:pt x="2332" y="1062"/>
                        <a:pt x="2329" y="918"/>
                      </a:cubicBezTo>
                      <a:cubicBezTo>
                        <a:pt x="2327" y="850"/>
                        <a:pt x="2331" y="792"/>
                        <a:pt x="2329" y="750"/>
                      </a:cubicBezTo>
                      <a:cubicBezTo>
                        <a:pt x="2388" y="743"/>
                        <a:pt x="2448" y="739"/>
                        <a:pt x="2508" y="739"/>
                      </a:cubicBezTo>
                      <a:cubicBezTo>
                        <a:pt x="2749" y="739"/>
                        <a:pt x="2976" y="798"/>
                        <a:pt x="3176" y="902"/>
                      </a:cubicBezTo>
                      <a:cubicBezTo>
                        <a:pt x="3124" y="939"/>
                        <a:pt x="3066" y="988"/>
                        <a:pt x="3058" y="1013"/>
                      </a:cubicBezTo>
                      <a:cubicBezTo>
                        <a:pt x="3046" y="1057"/>
                        <a:pt x="3014" y="1153"/>
                        <a:pt x="2986" y="1158"/>
                      </a:cubicBezTo>
                      <a:cubicBezTo>
                        <a:pt x="2957" y="1164"/>
                        <a:pt x="2928" y="1145"/>
                        <a:pt x="2934" y="1179"/>
                      </a:cubicBezTo>
                      <a:cubicBezTo>
                        <a:pt x="2939" y="1213"/>
                        <a:pt x="2902" y="1281"/>
                        <a:pt x="2902" y="1281"/>
                      </a:cubicBezTo>
                      <a:cubicBezTo>
                        <a:pt x="2858" y="1236"/>
                        <a:pt x="2858" y="1236"/>
                        <a:pt x="2858" y="1236"/>
                      </a:cubicBezTo>
                      <a:cubicBezTo>
                        <a:pt x="2858" y="1236"/>
                        <a:pt x="2889" y="1421"/>
                        <a:pt x="2944" y="1421"/>
                      </a:cubicBezTo>
                      <a:cubicBezTo>
                        <a:pt x="2998" y="1421"/>
                        <a:pt x="3040" y="1346"/>
                        <a:pt x="3071" y="1317"/>
                      </a:cubicBezTo>
                      <a:cubicBezTo>
                        <a:pt x="3103" y="1288"/>
                        <a:pt x="3139" y="1182"/>
                        <a:pt x="3178" y="1226"/>
                      </a:cubicBezTo>
                      <a:cubicBezTo>
                        <a:pt x="3217" y="1270"/>
                        <a:pt x="3290" y="1374"/>
                        <a:pt x="3324" y="1382"/>
                      </a:cubicBezTo>
                      <a:cubicBezTo>
                        <a:pt x="3357" y="1390"/>
                        <a:pt x="3467" y="1374"/>
                        <a:pt x="3490" y="1400"/>
                      </a:cubicBezTo>
                      <a:cubicBezTo>
                        <a:pt x="3513" y="1426"/>
                        <a:pt x="3568" y="1468"/>
                        <a:pt x="3586" y="1421"/>
                      </a:cubicBezTo>
                      <a:cubicBezTo>
                        <a:pt x="3596" y="1396"/>
                        <a:pt x="3631" y="1347"/>
                        <a:pt x="3657" y="1304"/>
                      </a:cubicBezTo>
                      <a:cubicBezTo>
                        <a:pt x="3815" y="1508"/>
                        <a:pt x="3919" y="1755"/>
                        <a:pt x="3949" y="2024"/>
                      </a:cubicBezTo>
                      <a:cubicBezTo>
                        <a:pt x="3964" y="2151"/>
                        <a:pt x="3959" y="2422"/>
                        <a:pt x="3918" y="2608"/>
                      </a:cubicBezTo>
                      <a:cubicBezTo>
                        <a:pt x="3966" y="2508"/>
                        <a:pt x="4005" y="2399"/>
                        <a:pt x="4022" y="2269"/>
                      </a:cubicBezTo>
                      <a:cubicBezTo>
                        <a:pt x="4201" y="2279"/>
                        <a:pt x="4201" y="2279"/>
                        <a:pt x="4201" y="2279"/>
                      </a:cubicBezTo>
                      <a:cubicBezTo>
                        <a:pt x="4203" y="2249"/>
                        <a:pt x="4204" y="2220"/>
                        <a:pt x="4204" y="2190"/>
                      </a:cubicBezTo>
                      <a:cubicBezTo>
                        <a:pt x="4204" y="1722"/>
                        <a:pt x="4014" y="1298"/>
                        <a:pt x="3707" y="991"/>
                      </a:cubicBezTo>
                      <a:cubicBezTo>
                        <a:pt x="3543" y="827"/>
                        <a:pt x="3346" y="696"/>
                        <a:pt x="3126" y="610"/>
                      </a:cubicBezTo>
                      <a:cubicBezTo>
                        <a:pt x="3018" y="569"/>
                        <a:pt x="2910" y="538"/>
                        <a:pt x="2799" y="519"/>
                      </a:cubicBezTo>
                      <a:cubicBezTo>
                        <a:pt x="2705" y="503"/>
                        <a:pt x="2607" y="494"/>
                        <a:pt x="2508" y="494"/>
                      </a:cubicBezTo>
                      <a:cubicBezTo>
                        <a:pt x="2487" y="494"/>
                        <a:pt x="2466" y="495"/>
                        <a:pt x="2445" y="496"/>
                      </a:cubicBezTo>
                      <a:cubicBezTo>
                        <a:pt x="2380" y="534"/>
                        <a:pt x="2299" y="575"/>
                        <a:pt x="2229" y="593"/>
                      </a:cubicBezTo>
                      <a:cubicBezTo>
                        <a:pt x="1873" y="683"/>
                        <a:pt x="1873" y="683"/>
                        <a:pt x="1873" y="683"/>
                      </a:cubicBezTo>
                      <a:cubicBezTo>
                        <a:pt x="1709" y="940"/>
                        <a:pt x="1516" y="1162"/>
                        <a:pt x="1293" y="1384"/>
                      </a:cubicBezTo>
                      <a:cubicBezTo>
                        <a:pt x="1255" y="1422"/>
                        <a:pt x="1255" y="1422"/>
                        <a:pt x="1255" y="1422"/>
                      </a:cubicBezTo>
                      <a:cubicBezTo>
                        <a:pt x="1204" y="1435"/>
                        <a:pt x="1204" y="1435"/>
                        <a:pt x="1204" y="1435"/>
                      </a:cubicBezTo>
                      <a:cubicBezTo>
                        <a:pt x="1122" y="1457"/>
                        <a:pt x="1040" y="1480"/>
                        <a:pt x="958" y="1502"/>
                      </a:cubicBezTo>
                      <a:cubicBezTo>
                        <a:pt x="865" y="1712"/>
                        <a:pt x="813" y="1945"/>
                        <a:pt x="813" y="2190"/>
                      </a:cubicBezTo>
                      <a:cubicBezTo>
                        <a:pt x="813" y="2658"/>
                        <a:pt x="1003" y="3082"/>
                        <a:pt x="1309" y="3388"/>
                      </a:cubicBezTo>
                      <a:cubicBezTo>
                        <a:pt x="1453" y="3532"/>
                        <a:pt x="1622" y="3650"/>
                        <a:pt x="1810" y="3735"/>
                      </a:cubicBezTo>
                      <a:close/>
                      <a:moveTo>
                        <a:pt x="2778" y="1925"/>
                      </a:moveTo>
                      <a:cubicBezTo>
                        <a:pt x="2778" y="1925"/>
                        <a:pt x="2865" y="2097"/>
                        <a:pt x="2912" y="2154"/>
                      </a:cubicBezTo>
                      <a:cubicBezTo>
                        <a:pt x="2958" y="2212"/>
                        <a:pt x="3276" y="2134"/>
                        <a:pt x="3323" y="2144"/>
                      </a:cubicBezTo>
                      <a:cubicBezTo>
                        <a:pt x="3369" y="2154"/>
                        <a:pt x="3331" y="2241"/>
                        <a:pt x="3385" y="2352"/>
                      </a:cubicBezTo>
                      <a:cubicBezTo>
                        <a:pt x="3439" y="2463"/>
                        <a:pt x="3396" y="3039"/>
                        <a:pt x="3473" y="3065"/>
                      </a:cubicBezTo>
                      <a:cubicBezTo>
                        <a:pt x="3551" y="3091"/>
                        <a:pt x="3744" y="2763"/>
                        <a:pt x="3780" y="2690"/>
                      </a:cubicBezTo>
                      <a:cubicBezTo>
                        <a:pt x="3817" y="2617"/>
                        <a:pt x="3890" y="2019"/>
                        <a:pt x="3890" y="1915"/>
                      </a:cubicBezTo>
                      <a:cubicBezTo>
                        <a:pt x="3890" y="1811"/>
                        <a:pt x="3607" y="1543"/>
                        <a:pt x="3586" y="1527"/>
                      </a:cubicBezTo>
                      <a:cubicBezTo>
                        <a:pt x="3566" y="1511"/>
                        <a:pt x="3394" y="1511"/>
                        <a:pt x="3337" y="1496"/>
                      </a:cubicBezTo>
                      <a:cubicBezTo>
                        <a:pt x="3279" y="1480"/>
                        <a:pt x="3225" y="1423"/>
                        <a:pt x="3202" y="1418"/>
                      </a:cubicBezTo>
                      <a:cubicBezTo>
                        <a:pt x="3178" y="1413"/>
                        <a:pt x="3129" y="1428"/>
                        <a:pt x="3079" y="1423"/>
                      </a:cubicBezTo>
                      <a:cubicBezTo>
                        <a:pt x="3030" y="1418"/>
                        <a:pt x="2973" y="1454"/>
                        <a:pt x="2944" y="1472"/>
                      </a:cubicBezTo>
                      <a:cubicBezTo>
                        <a:pt x="2915" y="1490"/>
                        <a:pt x="2902" y="1545"/>
                        <a:pt x="2882" y="1576"/>
                      </a:cubicBezTo>
                      <a:cubicBezTo>
                        <a:pt x="2861" y="1607"/>
                        <a:pt x="2845" y="1626"/>
                        <a:pt x="2798" y="1670"/>
                      </a:cubicBezTo>
                      <a:cubicBezTo>
                        <a:pt x="2752" y="1714"/>
                        <a:pt x="2783" y="1753"/>
                        <a:pt x="2791" y="1813"/>
                      </a:cubicBezTo>
                      <a:cubicBezTo>
                        <a:pt x="2798" y="1873"/>
                        <a:pt x="2778" y="1925"/>
                        <a:pt x="2778" y="1925"/>
                      </a:cubicBezTo>
                      <a:close/>
                      <a:moveTo>
                        <a:pt x="503" y="475"/>
                      </a:moveTo>
                      <a:cubicBezTo>
                        <a:pt x="234" y="235"/>
                        <a:pt x="234" y="235"/>
                        <a:pt x="234" y="235"/>
                      </a:cubicBezTo>
                      <a:cubicBezTo>
                        <a:pt x="0" y="295"/>
                        <a:pt x="0" y="295"/>
                        <a:pt x="0" y="295"/>
                      </a:cubicBezTo>
                      <a:cubicBezTo>
                        <a:pt x="40" y="362"/>
                        <a:pt x="208" y="904"/>
                        <a:pt x="404" y="854"/>
                      </a:cubicBezTo>
                      <a:cubicBezTo>
                        <a:pt x="956" y="713"/>
                        <a:pt x="956" y="713"/>
                        <a:pt x="956" y="713"/>
                      </a:cubicBezTo>
                      <a:cubicBezTo>
                        <a:pt x="896" y="1314"/>
                        <a:pt x="896" y="1314"/>
                        <a:pt x="896" y="1314"/>
                      </a:cubicBezTo>
                      <a:cubicBezTo>
                        <a:pt x="1012" y="1284"/>
                        <a:pt x="1038" y="1275"/>
                        <a:pt x="1154" y="1245"/>
                      </a:cubicBezTo>
                      <a:cubicBezTo>
                        <a:pt x="1429" y="971"/>
                        <a:pt x="1653" y="704"/>
                        <a:pt x="1838" y="353"/>
                      </a:cubicBezTo>
                      <a:cubicBezTo>
                        <a:pt x="1930" y="335"/>
                        <a:pt x="1930" y="335"/>
                        <a:pt x="1930" y="335"/>
                      </a:cubicBezTo>
                      <a:cubicBezTo>
                        <a:pt x="1912" y="372"/>
                        <a:pt x="1868" y="455"/>
                        <a:pt x="1851" y="486"/>
                      </a:cubicBezTo>
                      <a:cubicBezTo>
                        <a:pt x="2181" y="402"/>
                        <a:pt x="2181" y="402"/>
                        <a:pt x="2181" y="402"/>
                      </a:cubicBezTo>
                      <a:cubicBezTo>
                        <a:pt x="2272" y="379"/>
                        <a:pt x="2538" y="232"/>
                        <a:pt x="2514" y="140"/>
                      </a:cubicBezTo>
                      <a:cubicBezTo>
                        <a:pt x="2514" y="140"/>
                        <a:pt x="2514" y="140"/>
                        <a:pt x="2514" y="140"/>
                      </a:cubicBezTo>
                      <a:cubicBezTo>
                        <a:pt x="2491" y="49"/>
                        <a:pt x="2187" y="46"/>
                        <a:pt x="2096" y="70"/>
                      </a:cubicBezTo>
                      <a:cubicBezTo>
                        <a:pt x="1890" y="122"/>
                        <a:pt x="1890" y="122"/>
                        <a:pt x="1890" y="122"/>
                      </a:cubicBezTo>
                      <a:cubicBezTo>
                        <a:pt x="1736" y="161"/>
                        <a:pt x="1736" y="161"/>
                        <a:pt x="1736" y="161"/>
                      </a:cubicBezTo>
                      <a:cubicBezTo>
                        <a:pt x="950" y="361"/>
                        <a:pt x="950" y="361"/>
                        <a:pt x="950" y="361"/>
                      </a:cubicBezTo>
                      <a:cubicBezTo>
                        <a:pt x="849" y="387"/>
                        <a:pt x="849" y="387"/>
                        <a:pt x="849" y="387"/>
                      </a:cubicBezTo>
                      <a:cubicBezTo>
                        <a:pt x="503" y="475"/>
                        <a:pt x="503" y="475"/>
                        <a:pt x="503" y="475"/>
                      </a:cubicBezTo>
                      <a:close/>
                      <a:moveTo>
                        <a:pt x="927" y="297"/>
                      </a:moveTo>
                      <a:cubicBezTo>
                        <a:pt x="813" y="78"/>
                        <a:pt x="813" y="78"/>
                        <a:pt x="813" y="78"/>
                      </a:cubicBezTo>
                      <a:cubicBezTo>
                        <a:pt x="1105" y="0"/>
                        <a:pt x="1105" y="0"/>
                        <a:pt x="1105" y="0"/>
                      </a:cubicBezTo>
                      <a:cubicBezTo>
                        <a:pt x="1661" y="110"/>
                        <a:pt x="1661" y="110"/>
                        <a:pt x="1661" y="110"/>
                      </a:cubicBezTo>
                      <a:cubicBezTo>
                        <a:pt x="927" y="297"/>
                        <a:pt x="927" y="297"/>
                        <a:pt x="927" y="297"/>
                      </a:cubicBezTo>
                      <a:close/>
                      <a:moveTo>
                        <a:pt x="779" y="1141"/>
                      </a:moveTo>
                      <a:cubicBezTo>
                        <a:pt x="266" y="1272"/>
                        <a:pt x="266" y="1272"/>
                        <a:pt x="266" y="1272"/>
                      </a:cubicBezTo>
                      <a:cubicBezTo>
                        <a:pt x="242" y="1278"/>
                        <a:pt x="217" y="1263"/>
                        <a:pt x="211" y="1239"/>
                      </a:cubicBezTo>
                      <a:cubicBezTo>
                        <a:pt x="205" y="1215"/>
                        <a:pt x="219" y="1191"/>
                        <a:pt x="243" y="1184"/>
                      </a:cubicBezTo>
                      <a:cubicBezTo>
                        <a:pt x="788" y="1046"/>
                        <a:pt x="788" y="1046"/>
                        <a:pt x="788" y="1046"/>
                      </a:cubicBezTo>
                      <a:cubicBezTo>
                        <a:pt x="779" y="1141"/>
                        <a:pt x="779" y="1141"/>
                        <a:pt x="779" y="1141"/>
                      </a:cubicBezTo>
                      <a:close/>
                      <a:moveTo>
                        <a:pt x="759" y="1356"/>
                      </a:moveTo>
                      <a:cubicBezTo>
                        <a:pt x="265" y="1482"/>
                        <a:pt x="265" y="1482"/>
                        <a:pt x="265" y="1482"/>
                      </a:cubicBezTo>
                      <a:cubicBezTo>
                        <a:pt x="241" y="1488"/>
                        <a:pt x="217" y="1473"/>
                        <a:pt x="210" y="1449"/>
                      </a:cubicBezTo>
                      <a:cubicBezTo>
                        <a:pt x="204" y="1425"/>
                        <a:pt x="219" y="1400"/>
                        <a:pt x="243" y="1394"/>
                      </a:cubicBezTo>
                      <a:cubicBezTo>
                        <a:pt x="768" y="1261"/>
                        <a:pt x="768" y="1261"/>
                        <a:pt x="768" y="1261"/>
                      </a:cubicBezTo>
                      <a:cubicBezTo>
                        <a:pt x="759" y="1356"/>
                        <a:pt x="759" y="1356"/>
                        <a:pt x="759" y="1356"/>
                      </a:cubicBezTo>
                      <a:close/>
                      <a:moveTo>
                        <a:pt x="798" y="936"/>
                      </a:moveTo>
                      <a:cubicBezTo>
                        <a:pt x="266" y="1071"/>
                        <a:pt x="266" y="1071"/>
                        <a:pt x="266" y="1071"/>
                      </a:cubicBezTo>
                      <a:cubicBezTo>
                        <a:pt x="242" y="1078"/>
                        <a:pt x="217" y="1063"/>
                        <a:pt x="211" y="1039"/>
                      </a:cubicBezTo>
                      <a:cubicBezTo>
                        <a:pt x="205" y="1015"/>
                        <a:pt x="220" y="990"/>
                        <a:pt x="244" y="984"/>
                      </a:cubicBezTo>
                      <a:cubicBezTo>
                        <a:pt x="807" y="841"/>
                        <a:pt x="807" y="841"/>
                        <a:pt x="807" y="841"/>
                      </a:cubicBezTo>
                      <a:lnTo>
                        <a:pt x="798" y="936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anchor="ctr" anchorCtr="1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charset="0"/>
                      <a:ea typeface="SimSun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600">
                    <a:solidFill>
                      <a:srgbClr val="2E75B6"/>
                    </a:solidFill>
                  </a:endParaRPr>
                </a:p>
              </p:txBody>
            </p:sp>
          </p:grpSp>
        </p:grpSp>
        <p:sp>
          <p:nvSpPr>
            <p:cNvPr id="5" name="文本框 4"/>
            <p:cNvSpPr txBox="1"/>
            <p:nvPr/>
          </p:nvSpPr>
          <p:spPr>
            <a:xfrm flipH="1">
              <a:off x="4208518" y="1823156"/>
              <a:ext cx="763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2E75B6"/>
                  </a:solidFill>
                  <a:latin typeface="时尚中黑简体" pitchFamily="2" charset="-122"/>
                  <a:ea typeface="时尚中黑简体" pitchFamily="2" charset="-122"/>
                </a:rPr>
                <a:t>目的地</a:t>
              </a:r>
              <a:endParaRPr lang="zh-CN" altLang="en-US" sz="1200" b="1" dirty="0">
                <a:solidFill>
                  <a:srgbClr val="2E75B6"/>
                </a:solidFill>
                <a:latin typeface="时尚中黑简体" pitchFamily="2" charset="-122"/>
                <a:ea typeface="时尚中黑简体" pitchFamily="2" charset="-122"/>
              </a:endParaRPr>
            </a:p>
            <a:p>
              <a:pPr algn="ctr"/>
              <a:r>
                <a:rPr lang="zh-CN" altLang="en-US" sz="1200" b="1" dirty="0">
                  <a:solidFill>
                    <a:srgbClr val="2E75B6"/>
                  </a:solidFill>
                  <a:latin typeface="时尚中黑简体" pitchFamily="2" charset="-122"/>
                  <a:ea typeface="时尚中黑简体" pitchFamily="2" charset="-122"/>
                </a:rPr>
                <a:t>旅游</a:t>
              </a:r>
              <a:endParaRPr lang="zh-CN" altLang="en-US" sz="1200" b="1" dirty="0">
                <a:solidFill>
                  <a:srgbClr val="2E75B6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1000"/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501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646744"/>
            <a:ext cx="9144000" cy="2893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0" name="矩形 29"/>
          <p:cNvSpPr/>
          <p:nvPr/>
        </p:nvSpPr>
        <p:spPr>
          <a:xfrm>
            <a:off x="2870344" y="894735"/>
            <a:ext cx="3309076" cy="5522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2020</a:t>
            </a:r>
            <a:r>
              <a:rPr lang="zh-CN" altLang="en-US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最佳海外目的地旅游平台”</a:t>
            </a: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2019</a:t>
            </a: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“2019</a:t>
            </a:r>
            <a:r>
              <a:rPr lang="zh-CN" altLang="en-US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首选海外目的地产品运营商</a:t>
            </a:r>
            <a:r>
              <a: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“2019</a:t>
            </a:r>
            <a:r>
              <a:rPr lang="zh-CN" altLang="en-US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最具潜力旅行社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 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CTW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欢迎中国游客奖”产品创新类奖</a:t>
            </a: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de-DE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2018</a:t>
            </a: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2018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年最佳全球目的地产品预订平台”</a:t>
            </a:r>
            <a:endParaRPr lang="de-DE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“国家旅业奖”</a:t>
            </a: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“最佳品质游供应商品牌”</a:t>
            </a:r>
            <a:endParaRPr lang="de-DE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年度首选境外目的地产品运营商”</a:t>
            </a:r>
            <a:endParaRPr lang="zh-CN" altLang="de-DE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b="1" i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中国旅业互联网特别成就奖</a:t>
            </a:r>
            <a:endParaRPr lang="zh-CN" altLang="de-DE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de-DE" sz="1100" b="1" i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 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2016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最佳欧洲当地旅行预订平台”</a:t>
            </a:r>
            <a:endParaRPr lang="zh-CN" altLang="de-DE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endParaRPr lang="en-US" altLang="zh-CN" sz="12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中国旅业互联网特别成就奖</a:t>
            </a: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最佳欧洲当地旅行预订平台”</a:t>
            </a:r>
            <a:endParaRPr lang="de-DE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 </a:t>
            </a:r>
            <a:r>
              <a:rPr lang="de-DE" altLang="zh-CN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lang="zh-CN" altLang="en-US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十大海外目的地产品预订平台</a:t>
            </a:r>
            <a:r>
              <a:rPr lang="zh-CN" altLang="de-DE" sz="1100" b="1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endParaRPr lang="en-US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de-DE" altLang="zh-CN" sz="1100" b="1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0" y="411944"/>
            <a:ext cx="9144000" cy="482791"/>
          </a:xfrm>
          <a:prstGeom prst="rect">
            <a:avLst/>
          </a:prstGeom>
          <a:gradFill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de-DE" sz="2800" b="1" spc="600" dirty="0">
                <a:solidFill>
                  <a:srgbClr val="2E75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获奖情况</a:t>
            </a:r>
            <a:endParaRPr lang="en-US" altLang="zh-CN" sz="2800" b="1" spc="600" dirty="0">
              <a:solidFill>
                <a:srgbClr val="2E75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9" y="6298863"/>
            <a:ext cx="2017381" cy="2943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矩形 21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t="13528" b="1"/>
          <a:stretch>
            <a:fillRect/>
          </a:stretch>
        </p:blipFill>
        <p:spPr>
          <a:xfrm>
            <a:off x="4754641" y="3506294"/>
            <a:ext cx="3693600" cy="1969200"/>
          </a:xfrm>
          <a:prstGeom prst="rect">
            <a:avLst/>
          </a:prstGeom>
        </p:spPr>
      </p:pic>
      <p:pic>
        <p:nvPicPr>
          <p:cNvPr id="11" name="图片 10" descr="奥地利德国音乐之旅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1"/>
          <a:stretch>
            <a:fillRect/>
          </a:stretch>
        </p:blipFill>
        <p:spPr>
          <a:xfrm>
            <a:off x="4776014" y="1382505"/>
            <a:ext cx="3693600" cy="1969099"/>
          </a:xfrm>
          <a:prstGeom prst="rect">
            <a:avLst/>
          </a:prstGeom>
        </p:spPr>
      </p:pic>
      <p:pic>
        <p:nvPicPr>
          <p:cNvPr id="13" name="图片 12" descr="足球夏令营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6" y="3506294"/>
            <a:ext cx="3693600" cy="1969200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0" y="432000"/>
            <a:ext cx="9144000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400" dirty="0"/>
              <a:t>主 题 旅 游</a:t>
            </a:r>
            <a:endParaRPr 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4777200" y="2187921"/>
            <a:ext cx="3693450" cy="306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维也纳国际大师班音乐夏令营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0996" y="4379967"/>
            <a:ext cx="3693449" cy="306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欧洲足球夏季训练营暨邀请赛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Picture 2" descr="http://static2.kaytrip.com/uploads/1703/image/1703150920171915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6" y="1382506"/>
            <a:ext cx="3693450" cy="1969099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691200" y="2187921"/>
            <a:ext cx="3693449" cy="306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德国工业 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4.0 </a:t>
            </a:r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总裁研修班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54641" y="4378253"/>
            <a:ext cx="3693600" cy="306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中德汽车未来峰会考察团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图片 19" descr="Screen Shot 2017-06-05 at 23.42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09" y="2478033"/>
            <a:ext cx="3198438" cy="193158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021009" y="3436200"/>
            <a:ext cx="3198438" cy="306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中欧华人摄影大赛代表团</a:t>
            </a:r>
            <a:endParaRPr lang="zh-CN" altLang="en-US" sz="1400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1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矩形 7"/>
          <p:cNvSpPr/>
          <p:nvPr/>
        </p:nvSpPr>
        <p:spPr>
          <a:xfrm>
            <a:off x="0" y="1666800"/>
            <a:ext cx="9144000" cy="35388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t="72225" r="35792" b="10901"/>
          <a:stretch>
            <a:fillRect/>
          </a:stretch>
        </p:blipFill>
        <p:spPr>
          <a:xfrm>
            <a:off x="146428" y="1257977"/>
            <a:ext cx="3548579" cy="106964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4" r="8114" b="3425"/>
          <a:stretch>
            <a:fillRect/>
          </a:stretch>
        </p:blipFill>
        <p:spPr>
          <a:xfrm>
            <a:off x="146428" y="2608351"/>
            <a:ext cx="3548579" cy="11628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5" b="15975"/>
          <a:stretch>
            <a:fillRect/>
          </a:stretch>
        </p:blipFill>
        <p:spPr>
          <a:xfrm>
            <a:off x="146427" y="4061459"/>
            <a:ext cx="3548579" cy="1528129"/>
          </a:xfrm>
          <a:prstGeom prst="rect">
            <a:avLst/>
          </a:prstGeom>
        </p:spPr>
      </p:pic>
      <p:sp>
        <p:nvSpPr>
          <p:cNvPr id="27" name="标题 1"/>
          <p:cNvSpPr txBox="1"/>
          <p:nvPr/>
        </p:nvSpPr>
        <p:spPr>
          <a:xfrm>
            <a:off x="0" y="432000"/>
            <a:ext cx="9144000" cy="590400"/>
          </a:xfrm>
          <a:prstGeom prst="rect">
            <a:avLst/>
          </a:prstGeom>
          <a:gradFill flip="none" rotWithShape="1">
            <a:gsLst>
              <a:gs pos="0">
                <a:srgbClr val="C7C7C7">
                  <a:tint val="66000"/>
                  <a:satMod val="160000"/>
                </a:srgbClr>
              </a:gs>
              <a:gs pos="50000">
                <a:srgbClr val="C7C7C7">
                  <a:tint val="44500"/>
                  <a:satMod val="160000"/>
                </a:srgbClr>
              </a:gs>
              <a:gs pos="100000">
                <a:srgbClr val="C7C7C7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b="1" spc="600">
                <a:solidFill>
                  <a:schemeClr val="accent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/>
              <a:t>开元欧洲循环巴士</a:t>
            </a:r>
            <a:endParaRPr 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 b="6061"/>
          <a:stretch>
            <a:fillRect/>
          </a:stretch>
        </p:blipFill>
        <p:spPr>
          <a:xfrm>
            <a:off x="3854000" y="1257978"/>
            <a:ext cx="5143572" cy="4331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0" y="5976000"/>
            <a:ext cx="2017381" cy="36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7066</Words>
  <Application>WPS 演示</Application>
  <PresentationFormat>全屏显示(4:3)</PresentationFormat>
  <Paragraphs>890</Paragraphs>
  <Slides>42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1" baseType="lpstr">
      <vt:lpstr>Arial</vt:lpstr>
      <vt:lpstr>SimSun</vt:lpstr>
      <vt:lpstr>Wingdings</vt:lpstr>
      <vt:lpstr>Microsoft YaHei</vt:lpstr>
      <vt:lpstr>造字工房悦黑体验版常规体</vt:lpstr>
      <vt:lpstr>Impact</vt:lpstr>
      <vt:lpstr>时尚中黑简体</vt:lpstr>
      <vt:lpstr>SimHei</vt:lpstr>
      <vt:lpstr>时尚中黑简体</vt:lpstr>
      <vt:lpstr>Calibri</vt:lpstr>
      <vt:lpstr>Arial Unicode MS</vt:lpstr>
      <vt:lpstr>DengXian Light</vt:lpstr>
      <vt:lpstr>Calibri Light</vt:lpstr>
      <vt:lpstr>DengXian</vt:lpstr>
      <vt:lpstr>Wingdings</vt:lpstr>
      <vt:lpstr>-apple-system</vt:lpstr>
      <vt:lpstr>Segoe Print</vt:lpstr>
      <vt:lpstr>Arial Narrow</vt:lpstr>
      <vt:lpstr>Office 主题​​</vt:lpstr>
      <vt:lpstr>   </vt:lpstr>
      <vt:lpstr>PowerPoint 演示文稿</vt:lpstr>
      <vt:lpstr>始于德国· 立足欧洲 · 辐射全球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</vt:lpstr>
      <vt:lpstr>PowerPoint 演示文稿</vt:lpstr>
      <vt:lpstr>PowerPoint 演示文稿</vt:lpstr>
      <vt:lpstr>  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  </vt:lpstr>
      <vt:lpstr>PowerPoint 演示文稿</vt:lpstr>
      <vt:lpstr>疫情在德国的蔓延为线上亚超带来了机会。2020年，开元线上亚超在各个方面都实现了巨大的突破。  伴随网购的需求极速增长的是更高的服务要求，开元亚超在充分保证丰富多样的货品供应基础上实现极速发货，并在Lockdown期间推出了便民的生鲜送货上门和无接触自取服务。为了应对日益增长的顾客需求和尚未明朗的疫情状况，十月,  亚超扩充仓库到上千平米。</vt:lpstr>
      <vt:lpstr>PowerPoint 演示文稿</vt:lpstr>
      <vt:lpstr>开元物流延续一贯的踏实可信，在全年疫情期间，开元物流为中德公司和个人客户提供灵活多变的空运，海运货物的大宗物流方案，为客户提供大量防疫物资的运输支持。为在德同胞提供多样化的德国发出文件、包裹运输服务，包括邮政包裹（DHL），文件快递和商业快递（FedEx），包税包裹（BC，CC）等。  基于这些业务，2020年初，开元物流协助慕尼黑总领馆为拜仁州的华人华侨，海外学子提供了大量防疫物资邮寄服务。</vt:lpstr>
      <vt:lpstr>PowerPoint 演示文稿</vt:lpstr>
      <vt:lpstr>开元房产业务于2020年3月正式启动，与德国本土多家房地产开发商、中介公司等合作，销售慕尼黑，纽伦堡，法兰克福，北威州，柏林地区的房产。除此之外，也和德国当地信贷机构合作，协助客户解决更多贷款事宜。</vt:lpstr>
      <vt:lpstr>PowerPoint 演示文稿</vt:lpstr>
      <vt:lpstr>2020年第三季度，开元正式推出开元教育业务。主要推进线上以及线下的华裔儿童教育项目。线下，与慕尼黑媒体学校签订教室场地租赁合作,  疫情之后将推出线下美术和语言课程。线上，则联合知名线上教育平台，开展线上德语、美术、古诗词鉴赏等课程。</vt:lpstr>
      <vt:lpstr>PowerPoint 演示文稿</vt:lpstr>
      <vt:lpstr>2020年8月，开元食味外卖小程序正式上线，与微信支付合作。联合德国上百家中、日、韩餐厅，在慕尼黑、法兰克福、埃森、斯图加特、爱尔兰根等城市展开外卖送餐以及蔬果生鲜递送服务。</vt:lpstr>
      <vt:lpstr>PowerPoint 演示文稿</vt:lpstr>
      <vt:lpstr>PowerPoint 演示文稿</vt:lpstr>
      <vt:lpstr>PowerPoint 演示文稿</vt:lpstr>
      <vt:lpstr>品牌合作伙伴</vt:lpstr>
      <vt:lpstr>商务合作伙伴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成立时间：2002 创始人：周鸿图 集华文媒体，旅游服务以及跨境电子商务为一体的综合性跨国企业集团。  开元周游集团中欧布局 德国：慕尼黑、法兰克福、杜塞尔多夫、柏林 法国：巴黎英国、意大利、东欧、北欧、俄罗斯 中国：北京、上海、厦门、沈阳、昆明、武汉</dc:title>
  <dc:creator>kai</dc:creator>
  <cp:lastModifiedBy>姚鑫</cp:lastModifiedBy>
  <cp:revision>616</cp:revision>
  <dcterms:created xsi:type="dcterms:W3CDTF">2016-10-25T12:18:00Z</dcterms:created>
  <dcterms:modified xsi:type="dcterms:W3CDTF">2021-02-04T09:19:23Z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