
<file path=[Content_Types].xml><?xml version="1.0" encoding="utf-8"?>
<Types xmlns="http://schemas.openxmlformats.org/package/2006/content-types">
  <Default Extension="jpeg" ContentType="image/jpe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17" r:id="rId3"/>
    <p:sldId id="318" r:id="rId5"/>
    <p:sldId id="296" r:id="rId6"/>
    <p:sldId id="357" r:id="rId7"/>
    <p:sldId id="358" r:id="rId8"/>
    <p:sldId id="339" r:id="rId9"/>
    <p:sldId id="303" r:id="rId10"/>
    <p:sldId id="346" r:id="rId11"/>
    <p:sldId id="359" r:id="rId12"/>
    <p:sldId id="360" r:id="rId13"/>
    <p:sldId id="361" r:id="rId14"/>
    <p:sldId id="341" r:id="rId15"/>
    <p:sldId id="305" r:id="rId16"/>
    <p:sldId id="345" r:id="rId17"/>
    <p:sldId id="347" r:id="rId18"/>
    <p:sldId id="348" r:id="rId19"/>
    <p:sldId id="349" r:id="rId20"/>
    <p:sldId id="350" r:id="rId21"/>
    <p:sldId id="351" r:id="rId22"/>
    <p:sldId id="352" r:id="rId23"/>
    <p:sldId id="353" r:id="rId24"/>
    <p:sldId id="354" r:id="rId25"/>
    <p:sldId id="355" r:id="rId26"/>
    <p:sldId id="356" r:id="rId27"/>
    <p:sldId id="263"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无标题节" id="{CD1226A1-AABB-4352-BF4A-8EB35FBE20B8}">
          <p14:sldIdLst>
            <p14:sldId id="317"/>
            <p14:sldId id="318"/>
            <p14:sldId id="296"/>
            <p14:sldId id="357"/>
            <p14:sldId id="358"/>
            <p14:sldId id="339"/>
            <p14:sldId id="303"/>
            <p14:sldId id="346"/>
            <p14:sldId id="359"/>
            <p14:sldId id="360"/>
            <p14:sldId id="361"/>
            <p14:sldId id="341"/>
            <p14:sldId id="305"/>
            <p14:sldId id="345"/>
            <p14:sldId id="347"/>
            <p14:sldId id="348"/>
            <p14:sldId id="349"/>
            <p14:sldId id="350"/>
            <p14:sldId id="351"/>
            <p14:sldId id="352"/>
            <p14:sldId id="353"/>
            <p14:sldId id="354"/>
            <p14:sldId id="355"/>
            <p14:sldId id="356"/>
            <p14:sldId id="26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987" autoAdjust="0"/>
    <p:restoredTop sz="81733" autoAdjust="0"/>
  </p:normalViewPr>
  <p:slideViewPr>
    <p:cSldViewPr snapToGrid="0" showGuides="1">
      <p:cViewPr>
        <p:scale>
          <a:sx n="110" d="100"/>
          <a:sy n="110" d="100"/>
        </p:scale>
        <p:origin x="-1644" y="366"/>
      </p:cViewPr>
      <p:guideLst>
        <p:guide orient="horz" pos="2018"/>
        <p:guide orient="horz" pos="3793"/>
        <p:guide orient="horz" pos="3997"/>
        <p:guide orient="horz" pos="4224"/>
        <p:guide pos="1241"/>
        <p:guide pos="2877"/>
        <p:guide pos="4762"/>
        <p:guide pos="5244"/>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6" d="100"/>
          <a:sy n="86" d="100"/>
        </p:scale>
        <p:origin x="-3846" y="-90"/>
      </p:cViewPr>
      <p:guideLst>
        <p:guide orient="horz" pos="2864"/>
        <p:guide pos="2158"/>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44D8C6-7A65-4947-8974-B821671D7DBE}" type="datetimeFigureOut">
              <a:rPr lang="en-US" smtClean="0"/>
            </a:fld>
            <a:endParaRPr 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07B924-05BF-4862-8634-95FDE369343F}"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幻灯片编号占位符 3"/>
          <p:cNvSpPr>
            <a:spLocks noGrp="1"/>
          </p:cNvSpPr>
          <p:nvPr>
            <p:ph type="sldNum" sz="quarter" idx="10"/>
          </p:nvPr>
        </p:nvSpPr>
        <p:spPr/>
        <p:txBody>
          <a:bodyPr/>
          <a:lstStyle/>
          <a:p>
            <a:fld id="{3B07B924-05BF-4862-8634-95FDE369343F}"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幻灯片编号占位符 3"/>
          <p:cNvSpPr>
            <a:spLocks noGrp="1"/>
          </p:cNvSpPr>
          <p:nvPr>
            <p:ph type="sldNum" sz="quarter" idx="10"/>
          </p:nvPr>
        </p:nvSpPr>
        <p:spPr/>
        <p:txBody>
          <a:bodyPr/>
          <a:lstStyle/>
          <a:p>
            <a:fld id="{3B07B924-05BF-4862-8634-95FDE369343F}"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2018</a:t>
            </a:r>
            <a:endParaRPr lang="en-US" dirty="0"/>
          </a:p>
        </p:txBody>
      </p:sp>
      <p:sp>
        <p:nvSpPr>
          <p:cNvPr id="4" name="幻灯片编号占位符 3"/>
          <p:cNvSpPr>
            <a:spLocks noGrp="1"/>
          </p:cNvSpPr>
          <p:nvPr>
            <p:ph type="sldNum" sz="quarter" idx="10"/>
          </p:nvPr>
        </p:nvSpPr>
        <p:spPr/>
        <p:txBody>
          <a:bodyPr/>
          <a:lstStyle/>
          <a:p>
            <a:fld id="{3B07B924-05BF-4862-8634-95FDE369343F}"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smtClean="0">
              <a:solidFill>
                <a:schemeClr val="tx1"/>
              </a:solidFill>
              <a:effectLst/>
              <a:latin typeface="+mn-lt"/>
              <a:ea typeface="+mn-ea"/>
              <a:cs typeface="+mn-cs"/>
            </a:endParaRPr>
          </a:p>
          <a:p>
            <a:endParaRPr lang="en-US" dirty="0"/>
          </a:p>
        </p:txBody>
      </p:sp>
      <p:sp>
        <p:nvSpPr>
          <p:cNvPr id="4" name="幻灯片编号占位符 3"/>
          <p:cNvSpPr>
            <a:spLocks noGrp="1"/>
          </p:cNvSpPr>
          <p:nvPr>
            <p:ph type="sldNum" sz="quarter" idx="10"/>
          </p:nvPr>
        </p:nvSpPr>
        <p:spPr/>
        <p:txBody>
          <a:bodyPr/>
          <a:lstStyle/>
          <a:p>
            <a:fld id="{3B07B924-05BF-4862-8634-95FDE369343F}"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幻灯片编号占位符 3"/>
          <p:cNvSpPr>
            <a:spLocks noGrp="1"/>
          </p:cNvSpPr>
          <p:nvPr>
            <p:ph type="sldNum" sz="quarter" idx="10"/>
          </p:nvPr>
        </p:nvSpPr>
        <p:spPr/>
        <p:txBody>
          <a:bodyPr/>
          <a:lstStyle/>
          <a:p>
            <a:fld id="{3B07B924-05BF-4862-8634-95FDE369343F}"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幻灯片编号占位符 3"/>
          <p:cNvSpPr>
            <a:spLocks noGrp="1"/>
          </p:cNvSpPr>
          <p:nvPr>
            <p:ph type="sldNum" sz="quarter" idx="10"/>
          </p:nvPr>
        </p:nvSpPr>
        <p:spPr/>
        <p:txBody>
          <a:bodyPr/>
          <a:lstStyle/>
          <a:p>
            <a:fld id="{3B07B924-05BF-4862-8634-95FDE369343F}"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幻灯片编号占位符 3"/>
          <p:cNvSpPr>
            <a:spLocks noGrp="1"/>
          </p:cNvSpPr>
          <p:nvPr>
            <p:ph type="sldNum" sz="quarter" idx="10"/>
          </p:nvPr>
        </p:nvSpPr>
        <p:spPr/>
        <p:txBody>
          <a:bodyPr/>
          <a:lstStyle/>
          <a:p>
            <a:fld id="{3B07B924-05BF-4862-8634-95FDE369343F}"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幻灯片编号占位符 3"/>
          <p:cNvSpPr>
            <a:spLocks noGrp="1"/>
          </p:cNvSpPr>
          <p:nvPr>
            <p:ph type="sldNum" sz="quarter" idx="10"/>
          </p:nvPr>
        </p:nvSpPr>
        <p:spPr/>
        <p:txBody>
          <a:bodyPr/>
          <a:lstStyle/>
          <a:p>
            <a:fld id="{3B07B924-05BF-4862-8634-95FDE369343F}" type="slidenum">
              <a:rPr 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幻灯片编号占位符 3"/>
          <p:cNvSpPr>
            <a:spLocks noGrp="1"/>
          </p:cNvSpPr>
          <p:nvPr>
            <p:ph type="sldNum" sz="quarter" idx="10"/>
          </p:nvPr>
        </p:nvSpPr>
        <p:spPr/>
        <p:txBody>
          <a:bodyPr/>
          <a:lstStyle/>
          <a:p>
            <a:fld id="{3B07B924-05BF-4862-8634-95FDE369343F}"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幻灯片编号占位符 3"/>
          <p:cNvSpPr>
            <a:spLocks noGrp="1"/>
          </p:cNvSpPr>
          <p:nvPr>
            <p:ph type="sldNum" sz="quarter" idx="10"/>
          </p:nvPr>
        </p:nvSpPr>
        <p:spPr/>
        <p:txBody>
          <a:bodyPr/>
          <a:lstStyle/>
          <a:p>
            <a:fld id="{3B07B924-05BF-4862-8634-95FDE369343F}" type="slidenum">
              <a:rPr lang="en-US" smtClean="0"/>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幻灯片编号占位符 3"/>
          <p:cNvSpPr>
            <a:spLocks noGrp="1"/>
          </p:cNvSpPr>
          <p:nvPr>
            <p:ph type="sldNum" sz="quarter" idx="10"/>
          </p:nvPr>
        </p:nvSpPr>
        <p:spPr/>
        <p:txBody>
          <a:bodyPr/>
          <a:lstStyle/>
          <a:p>
            <a:fld id="{3B07B924-05BF-4862-8634-95FDE369343F}"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幻灯片编号占位符 3"/>
          <p:cNvSpPr>
            <a:spLocks noGrp="1"/>
          </p:cNvSpPr>
          <p:nvPr>
            <p:ph type="sldNum" sz="quarter" idx="10"/>
          </p:nvPr>
        </p:nvSpPr>
        <p:spPr/>
        <p:txBody>
          <a:bodyPr/>
          <a:lstStyle/>
          <a:p>
            <a:fld id="{3B07B924-05BF-4862-8634-95FDE369343F}" type="slidenum">
              <a:rPr lang="en-US" smtClean="0"/>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幻灯片编号占位符 3"/>
          <p:cNvSpPr>
            <a:spLocks noGrp="1"/>
          </p:cNvSpPr>
          <p:nvPr>
            <p:ph type="sldNum" sz="quarter" idx="10"/>
          </p:nvPr>
        </p:nvSpPr>
        <p:spPr/>
        <p:txBody>
          <a:bodyPr/>
          <a:lstStyle/>
          <a:p>
            <a:fld id="{3B07B924-05BF-4862-8634-95FDE369343F}" type="slidenum">
              <a:rPr lang="en-US" smtClean="0"/>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幻灯片编号占位符 3"/>
          <p:cNvSpPr>
            <a:spLocks noGrp="1"/>
          </p:cNvSpPr>
          <p:nvPr>
            <p:ph type="sldNum" sz="quarter" idx="10"/>
          </p:nvPr>
        </p:nvSpPr>
        <p:spPr/>
        <p:txBody>
          <a:bodyPr/>
          <a:lstStyle/>
          <a:p>
            <a:fld id="{3B07B924-05BF-4862-8634-95FDE369343F}" type="slidenum">
              <a:rPr lang="en-US" smtClean="0"/>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幻灯片编号占位符 3"/>
          <p:cNvSpPr>
            <a:spLocks noGrp="1"/>
          </p:cNvSpPr>
          <p:nvPr>
            <p:ph type="sldNum" sz="quarter" idx="10"/>
          </p:nvPr>
        </p:nvSpPr>
        <p:spPr/>
        <p:txBody>
          <a:bodyPr/>
          <a:lstStyle/>
          <a:p>
            <a:fld id="{3B07B924-05BF-4862-8634-95FDE369343F}" type="slidenum">
              <a:rPr lang="en-US" smtClean="0"/>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mn-ea"/>
              <a:cs typeface="+mn-cs"/>
            </a:endParaRPr>
          </a:p>
        </p:txBody>
      </p:sp>
      <p:sp>
        <p:nvSpPr>
          <p:cNvPr id="4" name="幻灯片编号占位符 3"/>
          <p:cNvSpPr>
            <a:spLocks noGrp="1"/>
          </p:cNvSpPr>
          <p:nvPr>
            <p:ph type="sldNum" sz="quarter" idx="10"/>
          </p:nvPr>
        </p:nvSpPr>
        <p:spPr/>
        <p:txBody>
          <a:bodyPr/>
          <a:lstStyle/>
          <a:p>
            <a:fld id="{3B07B924-05BF-4862-8634-95FDE369343F}" type="slidenum">
              <a:rPr lang="en-US" smtClean="0"/>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smtClean="0">
                <a:solidFill>
                  <a:schemeClr val="tx1"/>
                </a:solidFill>
                <a:effectLst/>
                <a:latin typeface="+mn-lt"/>
                <a:ea typeface="+mn-ea"/>
                <a:cs typeface="+mn-cs"/>
              </a:rPr>
              <a:t>Tel: +49 89 638 9955 50</a:t>
            </a:r>
            <a:endParaRPr lang="en-US" altLang="zh-CN" sz="1200" kern="1200" dirty="0" smtClean="0">
              <a:solidFill>
                <a:schemeClr val="tx1"/>
              </a:solidFill>
              <a:effectLst/>
              <a:latin typeface="+mn-lt"/>
              <a:ea typeface="+mn-ea"/>
              <a:cs typeface="+mn-cs"/>
            </a:endParaRPr>
          </a:p>
          <a:p>
            <a:r>
              <a:rPr lang="en-US" altLang="zh-CN" sz="1200" kern="1200" dirty="0" smtClean="0">
                <a:solidFill>
                  <a:schemeClr val="tx1"/>
                </a:solidFill>
                <a:effectLst/>
                <a:latin typeface="+mn-lt"/>
                <a:ea typeface="+mn-ea"/>
                <a:cs typeface="+mn-cs"/>
              </a:rPr>
              <a:t>Fax: +49 89 638 9955 51</a:t>
            </a:r>
            <a:endParaRPr lang="en-US" altLang="zh-CN"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kern="1200" dirty="0" err="1" smtClean="0">
                <a:solidFill>
                  <a:schemeClr val="tx1"/>
                </a:solidFill>
                <a:effectLst/>
                <a:latin typeface="+mn-lt"/>
                <a:ea typeface="+mn-ea"/>
                <a:cs typeface="+mn-cs"/>
              </a:rPr>
              <a:t>E-mail:info@kaiyuan.de.de</a:t>
            </a:r>
            <a:endParaRPr lang="en-US" altLang="zh-CN" sz="1200" kern="1200" dirty="0" smtClean="0">
              <a:solidFill>
                <a:schemeClr val="tx1"/>
              </a:solidFill>
              <a:effectLst/>
              <a:latin typeface="+mn-lt"/>
              <a:ea typeface="+mn-ea"/>
              <a:cs typeface="+mn-cs"/>
            </a:endParaRPr>
          </a:p>
        </p:txBody>
      </p:sp>
      <p:sp>
        <p:nvSpPr>
          <p:cNvPr id="4" name="幻灯片编号占位符 3"/>
          <p:cNvSpPr>
            <a:spLocks noGrp="1"/>
          </p:cNvSpPr>
          <p:nvPr>
            <p:ph type="sldNum" sz="quarter" idx="10"/>
          </p:nvPr>
        </p:nvSpPr>
        <p:spPr/>
        <p:txBody>
          <a:bodyPr/>
          <a:lstStyle/>
          <a:p>
            <a:fld id="{3B07B924-05BF-4862-8634-95FDE369343F}"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幻灯片编号占位符 3"/>
          <p:cNvSpPr>
            <a:spLocks noGrp="1"/>
          </p:cNvSpPr>
          <p:nvPr>
            <p:ph type="sldNum" sz="quarter" idx="10"/>
          </p:nvPr>
        </p:nvSpPr>
        <p:spPr/>
        <p:txBody>
          <a:bodyPr/>
          <a:lstStyle/>
          <a:p>
            <a:fld id="{3B07B924-05BF-4862-8634-95FDE369343F}"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幻灯片编号占位符 3"/>
          <p:cNvSpPr>
            <a:spLocks noGrp="1"/>
          </p:cNvSpPr>
          <p:nvPr>
            <p:ph type="sldNum" sz="quarter" idx="10"/>
          </p:nvPr>
        </p:nvSpPr>
        <p:spPr/>
        <p:txBody>
          <a:bodyPr/>
          <a:lstStyle/>
          <a:p>
            <a:fld id="{3B07B924-05BF-4862-8634-95FDE369343F}"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幻灯片编号占位符 3"/>
          <p:cNvSpPr>
            <a:spLocks noGrp="1"/>
          </p:cNvSpPr>
          <p:nvPr>
            <p:ph type="sldNum" sz="quarter" idx="10"/>
          </p:nvPr>
        </p:nvSpPr>
        <p:spPr/>
        <p:txBody>
          <a:bodyPr/>
          <a:lstStyle/>
          <a:p>
            <a:fld id="{3B07B924-05BF-4862-8634-95FDE369343F}"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幻灯片编号占位符 3"/>
          <p:cNvSpPr>
            <a:spLocks noGrp="1"/>
          </p:cNvSpPr>
          <p:nvPr>
            <p:ph type="sldNum" sz="quarter" idx="10"/>
          </p:nvPr>
        </p:nvSpPr>
        <p:spPr/>
        <p:txBody>
          <a:bodyPr/>
          <a:lstStyle/>
          <a:p>
            <a:fld id="{3B07B924-05BF-4862-8634-95FDE369343F}"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幻灯片编号占位符 3"/>
          <p:cNvSpPr>
            <a:spLocks noGrp="1"/>
          </p:cNvSpPr>
          <p:nvPr>
            <p:ph type="sldNum" sz="quarter" idx="10"/>
          </p:nvPr>
        </p:nvSpPr>
        <p:spPr/>
        <p:txBody>
          <a:bodyPr/>
          <a:lstStyle/>
          <a:p>
            <a:fld id="{3B07B924-05BF-4862-8634-95FDE369343F}"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幻灯片编号占位符 3"/>
          <p:cNvSpPr>
            <a:spLocks noGrp="1"/>
          </p:cNvSpPr>
          <p:nvPr>
            <p:ph type="sldNum" sz="quarter" idx="10"/>
          </p:nvPr>
        </p:nvSpPr>
        <p:spPr/>
        <p:txBody>
          <a:bodyPr/>
          <a:lstStyle/>
          <a:p>
            <a:fld id="{3B07B924-05BF-4862-8634-95FDE369343F}"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幻灯片编号占位符 3"/>
          <p:cNvSpPr>
            <a:spLocks noGrp="1"/>
          </p:cNvSpPr>
          <p:nvPr>
            <p:ph type="sldNum" sz="quarter" idx="10"/>
          </p:nvPr>
        </p:nvSpPr>
        <p:spPr/>
        <p:txBody>
          <a:bodyPr/>
          <a:lstStyle/>
          <a:p>
            <a:fld id="{3B07B924-05BF-4862-8634-95FDE369343F}"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hasCustomPrompt="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en-US" dirty="0"/>
          </a:p>
        </p:txBody>
      </p:sp>
      <p:sp>
        <p:nvSpPr>
          <p:cNvPr id="4" name="Date Placeholder 3"/>
          <p:cNvSpPr>
            <a:spLocks noGrp="1"/>
          </p:cNvSpPr>
          <p:nvPr>
            <p:ph type="dt" sz="half" idx="10"/>
          </p:nvPr>
        </p:nvSpPr>
        <p:spPr/>
        <p:txBody>
          <a:bodyPr/>
          <a:lstStyle/>
          <a:p>
            <a:fld id="{F99C5FAA-E02D-43BB-905B-E073E5992DC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4FC61-B8F7-42BA-8D07-9982E1DA2384}"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F99C5FAA-E02D-43BB-905B-E073E5992DC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4FC61-B8F7-42BA-8D07-9982E1DA2384}"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hasCustomPrompt="1"/>
          </p:nvPr>
        </p:nvSpPr>
        <p:spPr>
          <a:xfrm>
            <a:off x="628651" y="365125"/>
            <a:ext cx="5800725" cy="5811838"/>
          </a:xfrm>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F99C5FAA-E02D-43BB-905B-E073E5992DC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4FC61-B8F7-42BA-8D07-9982E1DA2384}"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F99C5FAA-E02D-43BB-905B-E073E5992DC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4FC61-B8F7-42BA-8D07-9982E1DA2384}"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hasCustomPrompt="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endParaRPr lang="zh-CN" altLang="en-US" smtClean="0"/>
          </a:p>
        </p:txBody>
      </p:sp>
      <p:sp>
        <p:nvSpPr>
          <p:cNvPr id="4" name="Date Placeholder 3"/>
          <p:cNvSpPr>
            <a:spLocks noGrp="1"/>
          </p:cNvSpPr>
          <p:nvPr>
            <p:ph type="dt" sz="half" idx="10"/>
          </p:nvPr>
        </p:nvSpPr>
        <p:spPr/>
        <p:txBody>
          <a:bodyPr/>
          <a:lstStyle/>
          <a:p>
            <a:fld id="{F99C5FAA-E02D-43BB-905B-E073E5992DC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4FC61-B8F7-42BA-8D07-9982E1DA2384}"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hasCustomPrompt="1"/>
          </p:nvPr>
        </p:nvSpPr>
        <p:spPr>
          <a:xfrm>
            <a:off x="628650" y="1825625"/>
            <a:ext cx="3886200" cy="435133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hasCustomPrompt="1"/>
          </p:nvPr>
        </p:nvSpPr>
        <p:spPr>
          <a:xfrm>
            <a:off x="4629150" y="1825625"/>
            <a:ext cx="3886200" cy="435133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F99C5FAA-E02D-43BB-905B-E073E5992DC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24FC61-B8F7-42BA-8D07-9982E1DA2384}"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hasCustomPrompt="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4" name="Content Placeholder 3"/>
          <p:cNvSpPr>
            <a:spLocks noGrp="1"/>
          </p:cNvSpPr>
          <p:nvPr>
            <p:ph sz="half" idx="2" hasCustomPrompt="1"/>
          </p:nvPr>
        </p:nvSpPr>
        <p:spPr>
          <a:xfrm>
            <a:off x="629842" y="2505075"/>
            <a:ext cx="3868340" cy="368458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hasCustomPrompt="1"/>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6" name="Content Placeholder 5"/>
          <p:cNvSpPr>
            <a:spLocks noGrp="1"/>
          </p:cNvSpPr>
          <p:nvPr>
            <p:ph sz="quarter" idx="4" hasCustomPrompt="1"/>
          </p:nvPr>
        </p:nvSpPr>
        <p:spPr>
          <a:xfrm>
            <a:off x="4629151" y="2505075"/>
            <a:ext cx="3887391" cy="368458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F99C5FAA-E02D-43BB-905B-E073E5992DCA}"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24FC61-B8F7-42BA-8D07-9982E1DA2384}"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F99C5FAA-E02D-43BB-905B-E073E5992DCA}"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24FC61-B8F7-42BA-8D07-9982E1DA2384}"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9C5FAA-E02D-43BB-905B-E073E5992DCA}"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24FC61-B8F7-42BA-8D07-9982E1DA2384}"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hasCustomPrompt="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hasCustomPrompt="1"/>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Date Placeholder 4"/>
          <p:cNvSpPr>
            <a:spLocks noGrp="1"/>
          </p:cNvSpPr>
          <p:nvPr>
            <p:ph type="dt" sz="half" idx="10"/>
          </p:nvPr>
        </p:nvSpPr>
        <p:spPr/>
        <p:txBody>
          <a:bodyPr/>
          <a:lstStyle/>
          <a:p>
            <a:fld id="{F99C5FAA-E02D-43BB-905B-E073E5992DC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24FC61-B8F7-42BA-8D07-9982E1DA2384}"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hasCustomPrompt="1"/>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Date Placeholder 4"/>
          <p:cNvSpPr>
            <a:spLocks noGrp="1"/>
          </p:cNvSpPr>
          <p:nvPr>
            <p:ph type="dt" sz="half" idx="10"/>
          </p:nvPr>
        </p:nvSpPr>
        <p:spPr/>
        <p:txBody>
          <a:bodyPr/>
          <a:lstStyle/>
          <a:p>
            <a:fld id="{F99C5FAA-E02D-43BB-905B-E073E5992DC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24FC61-B8F7-42BA-8D07-9982E1DA2384}"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9C5FAA-E02D-43BB-905B-E073E5992DCA}" type="datetimeFigureOut">
              <a:rPr lang="en-US" smtClean="0"/>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24FC61-B8F7-42BA-8D07-9982E1DA2384}"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2.xml"/><Relationship Id="rId2" Type="http://schemas.openxmlformats.org/officeDocument/2006/relationships/image" Target="../media/image23.png"/><Relationship Id="rId1"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jpe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jpe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2.xml"/><Relationship Id="rId2" Type="http://schemas.openxmlformats.org/officeDocument/2006/relationships/image" Target="../media/image30.png"/><Relationship Id="rId1"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openxmlformats.org/officeDocument/2006/relationships/image" Target="../media/image34.jpeg"/><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2.xml"/><Relationship Id="rId2" Type="http://schemas.openxmlformats.org/officeDocument/2006/relationships/image" Target="../media/image36.jpeg"/><Relationship Id="rId1" Type="http://schemas.openxmlformats.org/officeDocument/2006/relationships/image" Target="../media/image35.jpeg"/></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2.xml"/><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image" Target="../media/image4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image" Target="../media/image42.jpe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2.xml"/><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image" Target="../media/image43.emf"/></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2.xml"/><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image" Target="../media/image46.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2.xml"/><Relationship Id="rId4" Type="http://schemas.openxmlformats.org/officeDocument/2006/relationships/image" Target="../media/image52.jpeg"/><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hyperlink" Target="https://www.kaytrip.com/art_4275.html" TargetMode="External"/><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9" Type="http://schemas.openxmlformats.org/officeDocument/2006/relationships/notesSlide" Target="../notesSlides/notesSlide6.xml"/><Relationship Id="rId8" Type="http://schemas.openxmlformats.org/officeDocument/2006/relationships/slideLayout" Target="../slideLayouts/slideLayout2.xml"/><Relationship Id="rId7" Type="http://schemas.openxmlformats.org/officeDocument/2006/relationships/image" Target="../media/image14.png"/><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xml"/><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2181224"/>
            <a:ext cx="9144000" cy="1850735"/>
          </a:xfrm>
          <a:prstGeom prst="rect">
            <a:avLst/>
          </a:prstGeom>
          <a:solidFill>
            <a:schemeClr val="accent1">
              <a:lumMod val="5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en-US" sz="1350" dirty="0"/>
          </a:p>
        </p:txBody>
      </p:sp>
      <p:sp>
        <p:nvSpPr>
          <p:cNvPr id="14" name="矩形 13"/>
          <p:cNvSpPr/>
          <p:nvPr/>
        </p:nvSpPr>
        <p:spPr>
          <a:xfrm>
            <a:off x="1" y="2814203"/>
            <a:ext cx="9143999" cy="584775"/>
          </a:xfrm>
          <a:prstGeom prst="rect">
            <a:avLst/>
          </a:prstGeom>
        </p:spPr>
        <p:txBody>
          <a:bodyPr wrap="square">
            <a:spAutoFit/>
          </a:bodyPr>
          <a:lstStyle/>
          <a:p>
            <a:pPr algn="ctr"/>
            <a:r>
              <a:rPr lang="zh-CN" altLang="en-US" sz="3200" b="1" dirty="0" smtClean="0">
                <a:solidFill>
                  <a:srgbClr val="FFFFFF"/>
                </a:solidFill>
                <a:latin typeface="Microsoft YaHei" panose="020B0503020204020204" pitchFamily="34" charset="-122"/>
                <a:ea typeface="Microsoft YaHei" panose="020B0503020204020204" pitchFamily="34" charset="-122"/>
              </a:rPr>
              <a:t>开 元 基 金</a:t>
            </a:r>
            <a:endParaRPr lang="en-US" altLang="zh-CN" sz="3200" b="1" dirty="0" smtClean="0">
              <a:solidFill>
                <a:srgbClr val="FFFFFF"/>
              </a:solidFill>
              <a:latin typeface="Microsoft YaHei" panose="020B0503020204020204" pitchFamily="34" charset="-122"/>
              <a:ea typeface="Microsoft YaHei" panose="020B0503020204020204" pitchFamily="34" charset="-122"/>
            </a:endParaRPr>
          </a:p>
        </p:txBody>
      </p:sp>
      <p:sp>
        <p:nvSpPr>
          <p:cNvPr id="3" name="文本框 2"/>
          <p:cNvSpPr txBox="1"/>
          <p:nvPr/>
        </p:nvSpPr>
        <p:spPr>
          <a:xfrm>
            <a:off x="9913823" y="4159907"/>
            <a:ext cx="184666" cy="369332"/>
          </a:xfrm>
          <a:prstGeom prst="rect">
            <a:avLst/>
          </a:prstGeom>
          <a:noFill/>
        </p:spPr>
        <p:txBody>
          <a:bodyPr wrap="none" rtlCol="0">
            <a:spAutoFit/>
          </a:bodyPr>
          <a:lstStyle/>
          <a:p>
            <a:endParaRPr lang="en-US" dirty="0"/>
          </a:p>
        </p:txBody>
      </p:sp>
      <p:pic>
        <p:nvPicPr>
          <p:cNvPr id="10" name="内容占位符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350713" y="2823910"/>
            <a:ext cx="789302" cy="511876"/>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1963272"/>
            <a:ext cx="9144000" cy="3799174"/>
          </a:xfrm>
          <a:prstGeom prst="rect">
            <a:avLst/>
          </a:prstGeom>
          <a:solidFill>
            <a:schemeClr val="accent1">
              <a:lumMod val="5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en-US" sz="1350" dirty="0"/>
          </a:p>
        </p:txBody>
      </p:sp>
      <p:sp>
        <p:nvSpPr>
          <p:cNvPr id="19" name="标题 1"/>
          <p:cNvSpPr txBox="1"/>
          <p:nvPr/>
        </p:nvSpPr>
        <p:spPr>
          <a:xfrm>
            <a:off x="-4921" y="1081273"/>
            <a:ext cx="9145587" cy="486000"/>
          </a:xfrm>
          <a:prstGeom prst="rect">
            <a:avLst/>
          </a:prstGeom>
          <a:solidFill>
            <a:schemeClr val="accent1">
              <a:lumMod val="5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en-US"/>
            </a:defPPr>
            <a:lvl1pPr algn="ctr">
              <a:defRPr sz="2000" b="1" spc="300">
                <a:solidFill>
                  <a:schemeClr val="lt1"/>
                </a:solidFill>
                <a:latin typeface="Microsoft YaHei" panose="020B0503020204020204" pitchFamily="34" charset="-122"/>
                <a:ea typeface="Microsoft YaHei"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altLang="zh-CN" sz="2800" dirty="0" smtClean="0">
              <a:solidFill>
                <a:schemeClr val="bg1"/>
              </a:solidFill>
            </a:endParaRPr>
          </a:p>
          <a:p>
            <a:pPr lvl="0"/>
            <a:r>
              <a:rPr lang="zh-CN" altLang="en-US" sz="2800" dirty="0" smtClean="0">
                <a:solidFill>
                  <a:schemeClr val="bg1"/>
                </a:solidFill>
              </a:rPr>
              <a:t>开元</a:t>
            </a:r>
            <a:r>
              <a:rPr lang="zh-CN" altLang="en-US" sz="2800" dirty="0">
                <a:solidFill>
                  <a:schemeClr val="bg1"/>
                </a:solidFill>
              </a:rPr>
              <a:t>学生成长基金 </a:t>
            </a:r>
            <a:endParaRPr lang="en-US" altLang="zh-CN" sz="2800" dirty="0">
              <a:solidFill>
                <a:schemeClr val="bg1"/>
              </a:solidFill>
            </a:endParaRPr>
          </a:p>
          <a:p>
            <a:endParaRPr lang="en-US" altLang="zh-CN" sz="2800" dirty="0"/>
          </a:p>
        </p:txBody>
      </p:sp>
      <p:sp>
        <p:nvSpPr>
          <p:cNvPr id="5" name="标题 1"/>
          <p:cNvSpPr txBox="1"/>
          <p:nvPr/>
        </p:nvSpPr>
        <p:spPr>
          <a:xfrm>
            <a:off x="0" y="2021394"/>
            <a:ext cx="9145586" cy="16540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457200">
              <a:lnSpc>
                <a:spcPct val="150000"/>
              </a:lnSpc>
            </a:pPr>
            <a:r>
              <a:rPr lang="zh-CN" altLang="en-US" sz="1400" b="1" dirty="0" smtClean="0">
                <a:solidFill>
                  <a:schemeClr val="lt1"/>
                </a:solidFill>
                <a:latin typeface="Microsoft YaHei" panose="020B0503020204020204" pitchFamily="34" charset="-122"/>
                <a:ea typeface="Microsoft YaHei" panose="020B0503020204020204" pitchFamily="34" charset="-122"/>
                <a:cs typeface="+mn-cs"/>
              </a:rPr>
              <a:t>柏林工大、波恩、慕尼黑学联等</a:t>
            </a:r>
            <a:r>
              <a:rPr lang="en-US" altLang="zh-CN" sz="1400" b="1" dirty="0" smtClean="0">
                <a:solidFill>
                  <a:schemeClr val="lt1"/>
                </a:solidFill>
                <a:latin typeface="Microsoft YaHei" panose="020B0503020204020204" pitchFamily="34" charset="-122"/>
                <a:ea typeface="Microsoft YaHei" panose="020B0503020204020204" pitchFamily="34" charset="-122"/>
                <a:cs typeface="+mn-cs"/>
              </a:rPr>
              <a:t>12</a:t>
            </a:r>
            <a:r>
              <a:rPr lang="zh-CN" altLang="en-US" sz="1400" b="1" dirty="0" smtClean="0">
                <a:solidFill>
                  <a:schemeClr val="lt1"/>
                </a:solidFill>
                <a:latin typeface="Microsoft YaHei" panose="020B0503020204020204" pitchFamily="34" charset="-122"/>
                <a:ea typeface="Microsoft YaHei" panose="020B0503020204020204" pitchFamily="34" charset="-122"/>
                <a:cs typeface="+mn-cs"/>
              </a:rPr>
              <a:t>场学生迎新活动</a:t>
            </a:r>
            <a:endParaRPr lang="en-US" altLang="zh-CN" sz="1400" b="1" dirty="0">
              <a:solidFill>
                <a:schemeClr val="lt1"/>
              </a:solidFill>
              <a:latin typeface="Microsoft YaHei" panose="020B0503020204020204" pitchFamily="34" charset="-122"/>
              <a:ea typeface="Microsoft YaHei" panose="020B0503020204020204" pitchFamily="34" charset="-122"/>
              <a:cs typeface="+mn-cs"/>
            </a:endParaRPr>
          </a:p>
          <a:p>
            <a:pPr algn="ctr" defTabSz="457200">
              <a:lnSpc>
                <a:spcPct val="150000"/>
              </a:lnSpc>
            </a:pPr>
            <a:r>
              <a:rPr lang="zh-CN" altLang="en-US" sz="1400" b="1" dirty="0" smtClean="0">
                <a:solidFill>
                  <a:schemeClr val="lt1"/>
                </a:solidFill>
                <a:latin typeface="Microsoft YaHei" panose="020B0503020204020204" pitchFamily="34" charset="-122"/>
                <a:ea typeface="Microsoft YaHei" panose="020B0503020204020204" pitchFamily="34" charset="-122"/>
                <a:cs typeface="+mn-cs"/>
              </a:rPr>
              <a:t>熊猫</a:t>
            </a:r>
            <a:r>
              <a:rPr lang="zh-CN" altLang="en-US" sz="1400" b="1" dirty="0">
                <a:solidFill>
                  <a:schemeClr val="lt1"/>
                </a:solidFill>
                <a:latin typeface="Microsoft YaHei" panose="020B0503020204020204" pitchFamily="34" charset="-122"/>
                <a:ea typeface="Microsoft YaHei" panose="020B0503020204020204" pitchFamily="34" charset="-122"/>
                <a:cs typeface="+mn-cs"/>
              </a:rPr>
              <a:t>小</a:t>
            </a:r>
            <a:r>
              <a:rPr lang="zh-CN" altLang="en-US" sz="1400" b="1" dirty="0" smtClean="0">
                <a:solidFill>
                  <a:schemeClr val="lt1"/>
                </a:solidFill>
                <a:latin typeface="Microsoft YaHei" panose="020B0503020204020204" pitchFamily="34" charset="-122"/>
                <a:ea typeface="Microsoft YaHei" panose="020B0503020204020204" pitchFamily="34" charset="-122"/>
                <a:cs typeface="+mn-cs"/>
              </a:rPr>
              <a:t>记者“一带一路”全球</a:t>
            </a:r>
            <a:r>
              <a:rPr lang="zh-CN" altLang="en-US" sz="1400" b="1" dirty="0">
                <a:solidFill>
                  <a:schemeClr val="lt1"/>
                </a:solidFill>
                <a:latin typeface="Microsoft YaHei" panose="020B0503020204020204" pitchFamily="34" charset="-122"/>
                <a:ea typeface="Microsoft YaHei" panose="020B0503020204020204" pitchFamily="34" charset="-122"/>
                <a:cs typeface="+mn-cs"/>
              </a:rPr>
              <a:t>接力</a:t>
            </a:r>
            <a:r>
              <a:rPr lang="zh-CN" altLang="en-US" sz="1400" b="1" dirty="0" smtClean="0">
                <a:solidFill>
                  <a:schemeClr val="lt1"/>
                </a:solidFill>
                <a:latin typeface="Microsoft YaHei" panose="020B0503020204020204" pitchFamily="34" charset="-122"/>
                <a:ea typeface="Microsoft YaHei" panose="020B0503020204020204" pitchFamily="34" charset="-122"/>
                <a:cs typeface="+mn-cs"/>
              </a:rPr>
              <a:t>行动</a:t>
            </a:r>
            <a:endParaRPr lang="en-US" altLang="zh-CN" sz="1400" b="1" dirty="0" smtClean="0">
              <a:solidFill>
                <a:schemeClr val="lt1"/>
              </a:solidFill>
              <a:latin typeface="Microsoft YaHei" panose="020B0503020204020204" pitchFamily="34" charset="-122"/>
              <a:ea typeface="Microsoft YaHei" panose="020B0503020204020204" pitchFamily="34" charset="-122"/>
              <a:cs typeface="+mn-cs"/>
            </a:endParaRPr>
          </a:p>
        </p:txBody>
      </p:sp>
      <p:pic>
        <p:nvPicPr>
          <p:cNvPr id="4" name="Picture 2" descr="C:\Users\Medien\Desktop\微信截图_20181210101255.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880576" y="3905495"/>
            <a:ext cx="3390201" cy="148809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Medien\Desktop\微信截图_2018121415311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82066" y="3905494"/>
            <a:ext cx="2267641" cy="148809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Medien\Desktop\微信截图_2018121415332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1" y="3905495"/>
            <a:ext cx="2236906" cy="147979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Medien\Desktop\微信截图_2018121415350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9223" y="3905496"/>
            <a:ext cx="2099469" cy="14880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1963272"/>
            <a:ext cx="9144000" cy="3576916"/>
          </a:xfrm>
          <a:prstGeom prst="rect">
            <a:avLst/>
          </a:prstGeom>
          <a:solidFill>
            <a:schemeClr val="accent1">
              <a:lumMod val="5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en-US" sz="1350" dirty="0"/>
          </a:p>
        </p:txBody>
      </p:sp>
      <p:sp>
        <p:nvSpPr>
          <p:cNvPr id="19" name="标题 1"/>
          <p:cNvSpPr txBox="1"/>
          <p:nvPr/>
        </p:nvSpPr>
        <p:spPr>
          <a:xfrm>
            <a:off x="-4922" y="1081273"/>
            <a:ext cx="9145587" cy="486000"/>
          </a:xfrm>
          <a:prstGeom prst="rect">
            <a:avLst/>
          </a:prstGeom>
          <a:solidFill>
            <a:schemeClr val="accent1">
              <a:lumMod val="5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en-US"/>
            </a:defPPr>
            <a:lvl1pPr algn="ctr">
              <a:defRPr sz="2000" b="1" spc="300">
                <a:solidFill>
                  <a:schemeClr val="lt1"/>
                </a:solidFill>
                <a:latin typeface="Microsoft YaHei" panose="020B0503020204020204" pitchFamily="34" charset="-122"/>
                <a:ea typeface="Microsoft YaHei"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altLang="zh-CN" spc="0" dirty="0" smtClean="0"/>
          </a:p>
          <a:p>
            <a:endParaRPr lang="en-US" altLang="zh-CN" spc="0" dirty="0"/>
          </a:p>
          <a:p>
            <a:r>
              <a:rPr lang="zh-CN" altLang="en-US" dirty="0" smtClean="0"/>
              <a:t>熊猫</a:t>
            </a:r>
            <a:r>
              <a:rPr lang="zh-CN" altLang="en-US" dirty="0"/>
              <a:t>小记者“一带一路”全球接力行动</a:t>
            </a:r>
            <a:endParaRPr lang="en-US" altLang="zh-CN" dirty="0"/>
          </a:p>
          <a:p>
            <a:endParaRPr lang="en-US" altLang="zh-CN" dirty="0"/>
          </a:p>
          <a:p>
            <a:endParaRPr lang="en-US" spc="0" dirty="0"/>
          </a:p>
        </p:txBody>
      </p:sp>
      <p:sp>
        <p:nvSpPr>
          <p:cNvPr id="5" name="标题 1"/>
          <p:cNvSpPr txBox="1"/>
          <p:nvPr/>
        </p:nvSpPr>
        <p:spPr>
          <a:xfrm>
            <a:off x="1806118" y="2189660"/>
            <a:ext cx="5753557" cy="17301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en-US" altLang="zh-CN" sz="1600" dirty="0">
              <a:solidFill>
                <a:schemeClr val="bg1"/>
              </a:solidFill>
              <a:latin typeface="Microsoft YaHei" panose="020B0503020204020204" pitchFamily="34" charset="-122"/>
              <a:ea typeface="Microsoft YaHei" panose="020B0503020204020204" pitchFamily="34" charset="-122"/>
            </a:endParaRPr>
          </a:p>
        </p:txBody>
      </p:sp>
      <p:sp>
        <p:nvSpPr>
          <p:cNvPr id="2" name="矩形 1"/>
          <p:cNvSpPr/>
          <p:nvPr/>
        </p:nvSpPr>
        <p:spPr>
          <a:xfrm>
            <a:off x="4422533" y="2196955"/>
            <a:ext cx="3472960" cy="3477875"/>
          </a:xfrm>
          <a:prstGeom prst="rect">
            <a:avLst/>
          </a:prstGeom>
        </p:spPr>
        <p:txBody>
          <a:bodyPr wrap="square">
            <a:spAutoFit/>
          </a:bodyPr>
          <a:lstStyle/>
          <a:p>
            <a:pPr algn="just"/>
            <a:r>
              <a:rPr lang="en-US" altLang="zh-CN" sz="1100" kern="50" dirty="0" smtClean="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2018</a:t>
            </a:r>
            <a:r>
              <a:rPr lang="zh-CN" altLang="en-US" sz="1100" kern="50" dirty="0" smtClean="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年</a:t>
            </a:r>
            <a:r>
              <a:rPr lang="en-US" altLang="zh-CN" sz="1100" kern="50" dirty="0" smtClean="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7</a:t>
            </a:r>
            <a:r>
              <a:rPr lang="zh-CN" altLang="en-US"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月</a:t>
            </a:r>
            <a:r>
              <a:rPr lang="en-US" altLang="zh-CN"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31</a:t>
            </a:r>
            <a:r>
              <a:rPr lang="zh-CN" altLang="en-US"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日，第二届“熊猫小记者‘一带一路’全球接力行动“启动仪式于德国慕尼黑开元活动中心举办。中国驻慕尼黑总领馆教育领事黄崇岭教授、开元网董事长周鸿图、巴伐利亚青少年发展促进会会长胡丽娟、四川旅投首席商务代表曾丹、成都电视台新闻综合频道记者王旭以及熊猫小记者们共同出席了启动仪式</a:t>
            </a:r>
            <a:r>
              <a:rPr lang="zh-CN" altLang="en-US" sz="1100" kern="50" dirty="0" smtClean="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a:t>
            </a:r>
            <a:endParaRPr lang="en-US" altLang="zh-CN"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endParaRPr>
          </a:p>
          <a:p>
            <a:pPr algn="just"/>
            <a:endParaRPr lang="en-US"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endParaRPr>
          </a:p>
          <a:p>
            <a:r>
              <a:rPr lang="en-US" altLang="zh-CN"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2018</a:t>
            </a:r>
            <a:r>
              <a:rPr lang="zh-CN" altLang="en-US"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年“熊猫小记者”全球追访“一带一路”活动，归属国家“一带一路”文化传播与经济发展课题组、国新智库文化发展中心指导，国家新闻出版广电总局国际合作司支持的大型公益新闻接力行动。</a:t>
            </a:r>
            <a:endParaRPr lang="zh-CN" altLang="en-US"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endParaRPr>
          </a:p>
          <a:p>
            <a:endParaRPr lang="zh-CN" altLang="en-US"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endParaRPr>
          </a:p>
          <a:p>
            <a:r>
              <a:rPr lang="zh-CN" altLang="en-US"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该活动在全国范围内招募</a:t>
            </a:r>
            <a:r>
              <a:rPr lang="en-US" altLang="zh-CN"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30</a:t>
            </a:r>
            <a:r>
              <a:rPr lang="zh-CN" altLang="en-US"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余名优秀青少年作为“熊猫小记者”，奔赴全球对我国与丝绸之路沿线国家所开展的经济文化交往现状，作全方位、多角度的采访报道。同时向世界传播“中华文明”，展现中国当代青少年的精神风貌。</a:t>
            </a:r>
            <a:endParaRPr lang="zh-CN" altLang="en-US"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endParaRPr>
          </a:p>
          <a:p>
            <a:br>
              <a:rPr lang="zh-CN" altLang="en-US"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br>
            <a:endParaRPr lang="en-US"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pic>
        <p:nvPicPr>
          <p:cNvPr id="3074" name="Picture 2" descr="C:\Users\Medien\Desktop\微信截图_20181210104824.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00082" y="1970584"/>
            <a:ext cx="2658588" cy="176745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Medien\Desktop\微信截图_20181210104839.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0081" y="3753286"/>
            <a:ext cx="2658589" cy="17649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1902387"/>
            <a:ext cx="9144000" cy="2641576"/>
          </a:xfrm>
          <a:prstGeom prst="rect">
            <a:avLst/>
          </a:prstGeom>
          <a:solidFill>
            <a:schemeClr val="accent1">
              <a:lumMod val="5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en-US" sz="1350" dirty="0"/>
          </a:p>
        </p:txBody>
      </p:sp>
      <p:sp>
        <p:nvSpPr>
          <p:cNvPr id="2" name="标题 1"/>
          <p:cNvSpPr>
            <a:spLocks noGrp="1"/>
          </p:cNvSpPr>
          <p:nvPr>
            <p:ph type="title"/>
          </p:nvPr>
        </p:nvSpPr>
        <p:spPr>
          <a:xfrm>
            <a:off x="0" y="3437626"/>
            <a:ext cx="9144000" cy="1260734"/>
          </a:xfrm>
        </p:spPr>
        <p:txBody>
          <a:bodyPr>
            <a:normAutofit fontScale="90000"/>
          </a:bodyPr>
          <a:lstStyle/>
          <a:p>
            <a:pPr algn="ctr">
              <a:lnSpc>
                <a:spcPct val="150000"/>
              </a:lnSpc>
            </a:pPr>
            <a:br>
              <a:rPr lang="en-US" altLang="zh-CN" dirty="0" smtClean="0">
                <a:solidFill>
                  <a:schemeClr val="bg1"/>
                </a:solidFill>
                <a:latin typeface="Microsoft YaHei" panose="020B0503020204020204" pitchFamily="34" charset="-122"/>
                <a:ea typeface="Microsoft YaHei" panose="020B0503020204020204" pitchFamily="34" charset="-122"/>
              </a:rPr>
            </a:br>
            <a:br>
              <a:rPr lang="en-US" altLang="zh-CN" dirty="0" smtClean="0">
                <a:solidFill>
                  <a:schemeClr val="bg1"/>
                </a:solidFill>
                <a:latin typeface="Microsoft YaHei" panose="020B0503020204020204" pitchFamily="34" charset="-122"/>
                <a:ea typeface="Microsoft YaHei" panose="020B0503020204020204" pitchFamily="34" charset="-122"/>
              </a:rPr>
            </a:br>
            <a:endParaRPr lang="en-US" sz="2700" dirty="0">
              <a:solidFill>
                <a:schemeClr val="bg1"/>
              </a:solidFill>
              <a:latin typeface="Microsoft YaHei" panose="020B0503020204020204" pitchFamily="34" charset="-122"/>
              <a:ea typeface="Microsoft YaHei" panose="020B0503020204020204" pitchFamily="34" charset="-122"/>
            </a:endParaRPr>
          </a:p>
        </p:txBody>
      </p:sp>
      <p:sp>
        <p:nvSpPr>
          <p:cNvPr id="3" name="文本框 2"/>
          <p:cNvSpPr txBox="1"/>
          <p:nvPr/>
        </p:nvSpPr>
        <p:spPr>
          <a:xfrm>
            <a:off x="9913823" y="4369457"/>
            <a:ext cx="184666" cy="369332"/>
          </a:xfrm>
          <a:prstGeom prst="rect">
            <a:avLst/>
          </a:prstGeom>
          <a:noFill/>
        </p:spPr>
        <p:txBody>
          <a:bodyPr wrap="none" rtlCol="0">
            <a:spAutoFit/>
          </a:bodyPr>
          <a:lstStyle/>
          <a:p>
            <a:endParaRPr lang="en-US" dirty="0"/>
          </a:p>
        </p:txBody>
      </p:sp>
      <p:sp>
        <p:nvSpPr>
          <p:cNvPr id="8" name="内容占位符 2"/>
          <p:cNvSpPr>
            <a:spLocks noGrp="1"/>
          </p:cNvSpPr>
          <p:nvPr>
            <p:ph idx="1"/>
          </p:nvPr>
        </p:nvSpPr>
        <p:spPr>
          <a:xfrm>
            <a:off x="0" y="2170303"/>
            <a:ext cx="9144000" cy="542126"/>
          </a:xfrm>
        </p:spPr>
        <p:txBody>
          <a:bodyPr>
            <a:normAutofit/>
          </a:bodyPr>
          <a:lstStyle/>
          <a:p>
            <a:pPr marL="0" indent="0" algn="ctr">
              <a:buClr>
                <a:srgbClr val="1B4522"/>
              </a:buClr>
              <a:buNone/>
            </a:pPr>
            <a:r>
              <a:rPr lang="zh-CN" altLang="en-US" b="1" spc="600" dirty="0">
                <a:solidFill>
                  <a:schemeClr val="bg1"/>
                </a:solidFill>
                <a:latin typeface="Microsoft YaHei" panose="020B0503020204020204" pitchFamily="34" charset="-122"/>
                <a:ea typeface="Microsoft YaHei" panose="020B0503020204020204" pitchFamily="34" charset="-122"/>
              </a:rPr>
              <a:t>开元基金项目</a:t>
            </a:r>
            <a:r>
              <a:rPr lang="zh-CN" altLang="en-US" b="1" spc="600" dirty="0" smtClean="0">
                <a:solidFill>
                  <a:schemeClr val="bg1"/>
                </a:solidFill>
                <a:latin typeface="Microsoft YaHei" panose="020B0503020204020204" pitchFamily="34" charset="-122"/>
                <a:ea typeface="Microsoft YaHei" panose="020B0503020204020204" pitchFamily="34" charset="-122"/>
              </a:rPr>
              <a:t>类别</a:t>
            </a:r>
            <a:endParaRPr lang="en-US" altLang="zh-CN" dirty="0" smtClean="0">
              <a:solidFill>
                <a:schemeClr val="bg1"/>
              </a:solidFill>
              <a:latin typeface="Microsoft YaHei" panose="020B0503020204020204" pitchFamily="34" charset="-122"/>
              <a:ea typeface="Microsoft YaHei" panose="020B0503020204020204" pitchFamily="34" charset="-122"/>
            </a:endParaRPr>
          </a:p>
        </p:txBody>
      </p:sp>
      <p:graphicFrame>
        <p:nvGraphicFramePr>
          <p:cNvPr id="4" name="表格 3"/>
          <p:cNvGraphicFramePr>
            <a:graphicFrameLocks noGrp="1"/>
          </p:cNvGraphicFramePr>
          <p:nvPr/>
        </p:nvGraphicFramePr>
        <p:xfrm>
          <a:off x="1122680" y="2794588"/>
          <a:ext cx="6898640" cy="1616415"/>
        </p:xfrm>
        <a:graphic>
          <a:graphicData uri="http://schemas.openxmlformats.org/drawingml/2006/table">
            <a:tbl>
              <a:tblPr firstRow="1" bandRow="1">
                <a:tableStyleId>{2D5ABB26-0587-4C30-8999-92F81FD0307C}</a:tableStyleId>
              </a:tblPr>
              <a:tblGrid>
                <a:gridCol w="3449320"/>
                <a:gridCol w="3449320"/>
              </a:tblGrid>
              <a:tr h="538805">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800" b="0" kern="1200" spc="700" baseline="0" dirty="0" smtClean="0">
                          <a:solidFill>
                            <a:schemeClr val="bg1"/>
                          </a:solidFill>
                          <a:latin typeface="Microsoft YaHei" panose="020B0503020204020204" pitchFamily="34" charset="-122"/>
                          <a:ea typeface="Microsoft YaHei" panose="020B0503020204020204" pitchFamily="34" charset="-122"/>
                        </a:rPr>
                        <a:t> </a:t>
                      </a:r>
                      <a:r>
                        <a:rPr lang="zh-CN" altLang="en-US" sz="1800" b="0" kern="1200" spc="700" baseline="0" dirty="0" smtClean="0">
                          <a:solidFill>
                            <a:schemeClr val="bg1"/>
                          </a:solidFill>
                          <a:latin typeface="Microsoft YaHei" panose="020B0503020204020204" pitchFamily="34" charset="-122"/>
                          <a:ea typeface="Microsoft YaHei" panose="020B0503020204020204" pitchFamily="34" charset="-122"/>
                        </a:rPr>
                        <a:t>开元体育基金</a:t>
                      </a:r>
                      <a:endParaRPr lang="en-US" sz="1800" b="0" kern="1200" spc="700" baseline="0" dirty="0" smtClean="0">
                        <a:solidFill>
                          <a:schemeClr val="bg1"/>
                        </a:solidFill>
                        <a:latin typeface="Microsoft YaHei" panose="020B0503020204020204" pitchFamily="34" charset="-122"/>
                        <a:ea typeface="Microsoft YaHei"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050" b="1" spc="680" baseline="0" dirty="0" smtClean="0">
                          <a:solidFill>
                            <a:schemeClr val="bg1"/>
                          </a:solidFill>
                          <a:latin typeface="Microsoft YaHei" panose="020B0503020204020204" pitchFamily="34" charset="-122"/>
                          <a:ea typeface="Microsoft YaHei" panose="020B0503020204020204" pitchFamily="34" charset="-122"/>
                        </a:rPr>
                        <a:t> </a:t>
                      </a:r>
                      <a:r>
                        <a:rPr lang="zh-CN" altLang="en-US" sz="2800" b="1" spc="680" baseline="0" dirty="0" smtClean="0">
                          <a:solidFill>
                            <a:schemeClr val="bg1"/>
                          </a:solidFill>
                          <a:latin typeface="Microsoft YaHei" panose="020B0503020204020204" pitchFamily="34" charset="-122"/>
                          <a:ea typeface="Microsoft YaHei" panose="020B0503020204020204" pitchFamily="34" charset="-122"/>
                        </a:rPr>
                        <a:t>开元艺术基金</a:t>
                      </a:r>
                      <a:endParaRPr lang="en-US" altLang="zh-CN" sz="2800" b="1" spc="680" baseline="0" dirty="0" smtClean="0">
                        <a:solidFill>
                          <a:schemeClr val="bg1"/>
                        </a:solidFill>
                        <a:latin typeface="Microsoft YaHei" panose="020B0503020204020204" pitchFamily="34" charset="-122"/>
                        <a:ea typeface="Microsoft YaHei" panose="020B0503020204020204" pitchFamily="34" charset="-122"/>
                      </a:endParaRPr>
                    </a:p>
                  </a:txBody>
                  <a:tcPr anchor="ctr"/>
                </a:tc>
              </a:tr>
              <a:tr h="538805">
                <a:tc>
                  <a:txBody>
                    <a:bodyPr/>
                    <a:lstStyle/>
                    <a:p>
                      <a:pPr algn="ctr"/>
                      <a:r>
                        <a:rPr lang="zh-CN" altLang="en-US" sz="1800" b="0" dirty="0" smtClean="0">
                          <a:solidFill>
                            <a:schemeClr val="bg1"/>
                          </a:solidFill>
                          <a:latin typeface="Microsoft YaHei" panose="020B0503020204020204" pitchFamily="34" charset="-122"/>
                          <a:ea typeface="Microsoft YaHei" panose="020B0503020204020204" pitchFamily="34" charset="-122"/>
                        </a:rPr>
                        <a:t>开元公益活动基金 </a:t>
                      </a:r>
                      <a:endParaRPr lang="en-US" sz="1800" b="0" dirty="0">
                        <a:solidFill>
                          <a:schemeClr val="bg1"/>
                        </a:solidFill>
                        <a:latin typeface="Microsoft YaHei" panose="020B0503020204020204" pitchFamily="34" charset="-122"/>
                        <a:ea typeface="Microsoft YaHei"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0" dirty="0" smtClean="0">
                          <a:solidFill>
                            <a:schemeClr val="bg1"/>
                          </a:solidFill>
                          <a:latin typeface="Microsoft YaHei" panose="020B0503020204020204" pitchFamily="34" charset="-122"/>
                          <a:ea typeface="Microsoft YaHei" panose="020B0503020204020204" pitchFamily="34" charset="-122"/>
                        </a:rPr>
                        <a:t>开元传统文化基金</a:t>
                      </a:r>
                      <a:endParaRPr lang="en-US" altLang="zh-CN" sz="1800" b="0" dirty="0" smtClean="0">
                        <a:solidFill>
                          <a:schemeClr val="bg1"/>
                        </a:solidFill>
                        <a:latin typeface="Microsoft YaHei" panose="020B0503020204020204" pitchFamily="34" charset="-122"/>
                        <a:ea typeface="Microsoft YaHei" panose="020B0503020204020204" pitchFamily="34" charset="-122"/>
                      </a:endParaRPr>
                    </a:p>
                  </a:txBody>
                  <a:tcPr anchor="ctr"/>
                </a:tc>
              </a:tr>
              <a:tr h="538805">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0" dirty="0" smtClean="0">
                          <a:solidFill>
                            <a:schemeClr val="bg1"/>
                          </a:solidFill>
                          <a:latin typeface="Microsoft YaHei" panose="020B0503020204020204" pitchFamily="34" charset="-122"/>
                          <a:ea typeface="Microsoft YaHei" panose="020B0503020204020204" pitchFamily="34" charset="-122"/>
                        </a:rPr>
                        <a:t>开元学生成长基金 </a:t>
                      </a:r>
                      <a:endParaRPr lang="en-US" sz="1800" b="0" dirty="0" smtClean="0">
                        <a:solidFill>
                          <a:schemeClr val="bg1"/>
                        </a:solidFill>
                        <a:latin typeface="Microsoft YaHei" panose="020B0503020204020204" pitchFamily="34" charset="-122"/>
                        <a:ea typeface="Microsoft YaHei"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0" dirty="0" smtClean="0">
                          <a:solidFill>
                            <a:schemeClr val="bg1"/>
                          </a:solidFill>
                          <a:latin typeface="Microsoft YaHei" panose="020B0503020204020204" pitchFamily="34" charset="-122"/>
                          <a:ea typeface="Microsoft YaHei" panose="020B0503020204020204" pitchFamily="34" charset="-122"/>
                        </a:rPr>
                        <a:t>开元创智发展基金</a:t>
                      </a:r>
                      <a:endParaRPr lang="en-US" altLang="zh-CN" sz="1800" b="0" dirty="0" smtClean="0">
                        <a:solidFill>
                          <a:schemeClr val="bg1"/>
                        </a:solidFill>
                        <a:latin typeface="Microsoft YaHei" panose="020B0503020204020204" pitchFamily="34" charset="-122"/>
                        <a:ea typeface="Microsoft YaHei" panose="020B0503020204020204" pitchFamily="34" charset="-122"/>
                      </a:endParaRPr>
                    </a:p>
                  </a:txBody>
                  <a:tcPr anchor="ctr"/>
                </a:tc>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1927412"/>
            <a:ext cx="9144000" cy="3193227"/>
          </a:xfrm>
          <a:prstGeom prst="rect">
            <a:avLst/>
          </a:prstGeom>
          <a:solidFill>
            <a:schemeClr val="accent1">
              <a:lumMod val="5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en-US" sz="1350" b="1" dirty="0"/>
          </a:p>
        </p:txBody>
      </p:sp>
      <p:sp>
        <p:nvSpPr>
          <p:cNvPr id="3" name="文本框 2"/>
          <p:cNvSpPr txBox="1"/>
          <p:nvPr/>
        </p:nvSpPr>
        <p:spPr>
          <a:xfrm>
            <a:off x="9913823" y="4135777"/>
            <a:ext cx="184666" cy="369332"/>
          </a:xfrm>
          <a:prstGeom prst="rect">
            <a:avLst/>
          </a:prstGeom>
          <a:noFill/>
        </p:spPr>
        <p:txBody>
          <a:bodyPr wrap="none" rtlCol="0">
            <a:spAutoFit/>
          </a:bodyPr>
          <a:lstStyle/>
          <a:p>
            <a:endParaRPr lang="en-US" dirty="0"/>
          </a:p>
        </p:txBody>
      </p:sp>
      <p:sp>
        <p:nvSpPr>
          <p:cNvPr id="31" name="标题 1"/>
          <p:cNvSpPr txBox="1"/>
          <p:nvPr/>
        </p:nvSpPr>
        <p:spPr>
          <a:xfrm>
            <a:off x="4850" y="1904880"/>
            <a:ext cx="9145587" cy="5959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en-US" altLang="zh-CN" sz="800" b="1" spc="300" dirty="0">
              <a:solidFill>
                <a:schemeClr val="bg1"/>
              </a:solidFill>
              <a:latin typeface="Microsoft YaHei" panose="020B0503020204020204" pitchFamily="34" charset="-122"/>
              <a:ea typeface="Microsoft YaHei" panose="020B0503020204020204" pitchFamily="34" charset="-122"/>
            </a:endParaRPr>
          </a:p>
          <a:p>
            <a:pPr lvl="0" algn="ctr">
              <a:lnSpc>
                <a:spcPct val="100000"/>
              </a:lnSpc>
            </a:pPr>
            <a:r>
              <a:rPr lang="zh-CN" altLang="zh-CN" sz="1200" spc="300" dirty="0" smtClean="0">
                <a:solidFill>
                  <a:schemeClr val="bg1"/>
                </a:solidFill>
                <a:latin typeface="Microsoft YaHei" panose="020B0503020204020204" pitchFamily="34" charset="-122"/>
                <a:ea typeface="Microsoft YaHei" panose="020B0503020204020204" pitchFamily="34" charset="-122"/>
              </a:rPr>
              <a:t>促进</a:t>
            </a:r>
            <a:r>
              <a:rPr lang="zh-CN" altLang="zh-CN" sz="1200" spc="300" dirty="0">
                <a:solidFill>
                  <a:schemeClr val="bg1"/>
                </a:solidFill>
                <a:latin typeface="Microsoft YaHei" panose="020B0503020204020204" pitchFamily="34" charset="-122"/>
                <a:ea typeface="Microsoft YaHei" panose="020B0503020204020204" pitchFamily="34" charset="-122"/>
              </a:rPr>
              <a:t>中德文化艺术交流和对话的</a:t>
            </a:r>
            <a:r>
              <a:rPr lang="zh-CN" altLang="zh-CN" sz="1200" spc="300" dirty="0" smtClean="0">
                <a:solidFill>
                  <a:schemeClr val="bg1"/>
                </a:solidFill>
                <a:latin typeface="Microsoft YaHei" panose="020B0503020204020204" pitchFamily="34" charset="-122"/>
                <a:ea typeface="Microsoft YaHei" panose="020B0503020204020204" pitchFamily="34" charset="-122"/>
              </a:rPr>
              <a:t>平台</a:t>
            </a:r>
            <a:endParaRPr lang="en-US" altLang="zh-CN" sz="1200" spc="300" dirty="0" smtClean="0">
              <a:solidFill>
                <a:schemeClr val="bg1"/>
              </a:solidFill>
              <a:latin typeface="Microsoft YaHei" panose="020B0503020204020204" pitchFamily="34" charset="-122"/>
              <a:ea typeface="Microsoft YaHei" panose="020B0503020204020204" pitchFamily="34" charset="-122"/>
            </a:endParaRPr>
          </a:p>
          <a:p>
            <a:pPr algn="ctr"/>
            <a:r>
              <a:rPr lang="zh-CN" altLang="en-US" sz="1200"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主办</a:t>
            </a:r>
            <a:r>
              <a:rPr lang="zh-CN" altLang="en-US" sz="1200" kern="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a:t>
            </a:r>
            <a:r>
              <a:rPr lang="zh-CN" altLang="en-US" sz="1200"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合作举办了数</a:t>
            </a:r>
            <a:r>
              <a:rPr lang="zh-CN" altLang="en-US" sz="1200" kern="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场大型文化艺术交流</a:t>
            </a:r>
            <a:r>
              <a:rPr lang="zh-CN" altLang="en-US" sz="1200"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活动</a:t>
            </a:r>
            <a:endParaRPr lang="en-US" altLang="zh-CN" sz="1200" kern="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9" name="矩形 8"/>
          <p:cNvSpPr/>
          <p:nvPr/>
        </p:nvSpPr>
        <p:spPr>
          <a:xfrm>
            <a:off x="4468483" y="2593392"/>
            <a:ext cx="4667077" cy="1383665"/>
          </a:xfrm>
          <a:prstGeom prst="rect">
            <a:avLst/>
          </a:prstGeom>
        </p:spPr>
        <p:txBody>
          <a:bodyPr wrap="square">
            <a:spAutoFit/>
          </a:bodyPr>
          <a:lstStyle/>
          <a:p>
            <a:r>
              <a:rPr lang="en-US" altLang="zh-CN" sz="1200" b="1" kern="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2018.05</a:t>
            </a:r>
            <a:r>
              <a:rPr lang="zh-CN" altLang="en-US" sz="1200" b="1" kern="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 </a:t>
            </a:r>
            <a:r>
              <a:rPr lang="en-US" altLang="zh-CN" sz="1200" b="1" dirty="0">
                <a:solidFill>
                  <a:schemeClr val="bg1"/>
                </a:solidFill>
                <a:latin typeface="Microsoft YaHei" panose="020B0503020204020204" pitchFamily="34" charset="-122"/>
                <a:ea typeface="Microsoft YaHei" panose="020B0503020204020204" pitchFamily="34" charset="-122"/>
              </a:rPr>
              <a:t>|</a:t>
            </a:r>
            <a:r>
              <a:rPr lang="zh-CN" altLang="en-US" sz="12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 </a:t>
            </a:r>
            <a:r>
              <a:rPr lang="zh-CN" altLang="zh-CN" sz="12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文化</a:t>
            </a:r>
            <a:r>
              <a:rPr lang="zh-CN" altLang="zh-CN" sz="1200" b="1" kern="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中国</a:t>
            </a:r>
            <a:r>
              <a:rPr lang="en-US" altLang="zh-CN" sz="1200" b="1" kern="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a:t>
            </a:r>
            <a:r>
              <a:rPr lang="zh-CN" altLang="zh-CN" sz="1200" b="1" kern="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水立方杯</a:t>
            </a:r>
            <a:r>
              <a:rPr lang="en-US" altLang="zh-CN" sz="1200" b="1" kern="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a:t>
            </a:r>
            <a:r>
              <a:rPr lang="zh-CN" altLang="zh-CN" sz="1200" b="1" kern="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海外华人中文歌曲大赛德国赛区</a:t>
            </a:r>
            <a:endParaRPr lang="zh-CN" altLang="zh-CN" sz="1200" b="1" kern="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a:p>
            <a:r>
              <a:rPr lang="en-US" altLang="zh-CN" sz="12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2018.05 </a:t>
            </a:r>
            <a:r>
              <a:rPr lang="en-US" altLang="zh-CN" sz="1200" b="1" dirty="0">
                <a:solidFill>
                  <a:schemeClr val="bg1"/>
                </a:solidFill>
                <a:latin typeface="Microsoft YaHei" panose="020B0503020204020204" pitchFamily="34" charset="-122"/>
                <a:ea typeface="Microsoft YaHei" panose="020B0503020204020204" pitchFamily="34" charset="-122"/>
              </a:rPr>
              <a:t>|</a:t>
            </a:r>
            <a:r>
              <a:rPr lang="en-US" altLang="zh-CN" sz="12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 </a:t>
            </a:r>
            <a:r>
              <a:rPr lang="zh-CN" altLang="en-US" sz="12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唐</a:t>
            </a:r>
            <a:r>
              <a:rPr lang="zh-CN" altLang="en-US" sz="1200" b="1" kern="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华琵琶独奏会</a:t>
            </a:r>
            <a:endParaRPr lang="en-US" altLang="zh-CN" sz="1200" b="1" kern="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a:p>
            <a:pPr>
              <a:defRPr/>
            </a:pPr>
            <a:r>
              <a:rPr lang="en-US" altLang="zh-CN" sz="12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2018.06 </a:t>
            </a:r>
            <a:r>
              <a:rPr lang="en-US" altLang="zh-CN" sz="1200" b="1" dirty="0">
                <a:solidFill>
                  <a:schemeClr val="bg1"/>
                </a:solidFill>
                <a:latin typeface="Microsoft YaHei" panose="020B0503020204020204" pitchFamily="34" charset="-122"/>
                <a:ea typeface="Microsoft YaHei" panose="020B0503020204020204" pitchFamily="34" charset="-122"/>
              </a:rPr>
              <a:t>|</a:t>
            </a:r>
            <a:r>
              <a:rPr lang="en-US" altLang="zh-CN" sz="12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 </a:t>
            </a:r>
            <a:r>
              <a:rPr lang="zh-CN" altLang="zh-CN" sz="12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慕尼黑</a:t>
            </a:r>
            <a:r>
              <a:rPr lang="zh-CN" altLang="zh-CN" sz="1200" b="1" kern="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华人时尚之</a:t>
            </a:r>
            <a:r>
              <a:rPr lang="zh-CN" altLang="zh-CN" sz="12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夜</a:t>
            </a:r>
            <a:endParaRPr lang="en-US" altLang="zh-CN" sz="1200" b="1" kern="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a:p>
            <a:r>
              <a:rPr lang="en-US" altLang="zh-CN" sz="12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2018.09 </a:t>
            </a:r>
            <a:r>
              <a:rPr lang="en-US" altLang="zh-CN" sz="1200" b="1" dirty="0">
                <a:solidFill>
                  <a:schemeClr val="bg1"/>
                </a:solidFill>
                <a:latin typeface="Microsoft YaHei" panose="020B0503020204020204" pitchFamily="34" charset="-122"/>
                <a:ea typeface="Microsoft YaHei" panose="020B0503020204020204" pitchFamily="34" charset="-122"/>
              </a:rPr>
              <a:t>|</a:t>
            </a:r>
            <a:r>
              <a:rPr lang="en-US" altLang="zh-CN" sz="12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 </a:t>
            </a:r>
            <a:r>
              <a:rPr lang="zh-CN" altLang="zh-CN" sz="12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蜂鸟</a:t>
            </a:r>
            <a:r>
              <a:rPr lang="zh-CN" altLang="zh-CN" sz="1200" b="1" kern="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音乐节中德巡演 波恩</a:t>
            </a:r>
            <a:r>
              <a:rPr lang="en-US" altLang="zh-CN" sz="1200" b="1" kern="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a:t>
            </a:r>
            <a:r>
              <a:rPr lang="zh-CN" altLang="zh-CN" sz="1200" b="1" kern="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慕尼黑</a:t>
            </a:r>
            <a:r>
              <a:rPr lang="en-US" altLang="zh-CN" sz="1200" b="1" kern="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a:t>
            </a:r>
            <a:r>
              <a:rPr lang="zh-CN" altLang="zh-CN" sz="1200" b="1" kern="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北京</a:t>
            </a:r>
            <a:r>
              <a:rPr lang="en-US" altLang="zh-CN" sz="1200" b="1" kern="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a:t>
            </a:r>
            <a:r>
              <a:rPr lang="zh-CN" altLang="zh-CN" sz="1200" b="1" kern="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上海</a:t>
            </a:r>
            <a:endParaRPr lang="en-US" altLang="zh-CN" sz="1200" b="1" kern="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a:p>
            <a:pPr>
              <a:defRPr/>
            </a:pPr>
            <a:r>
              <a:rPr lang="en-US" altLang="zh-CN" sz="12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2018.11 </a:t>
            </a:r>
            <a:r>
              <a:rPr lang="en-US" altLang="zh-CN" sz="1200" b="1" dirty="0">
                <a:solidFill>
                  <a:schemeClr val="bg1"/>
                </a:solidFill>
                <a:latin typeface="Microsoft YaHei" panose="020B0503020204020204" pitchFamily="34" charset="-122"/>
                <a:ea typeface="Microsoft YaHei" panose="020B0503020204020204" pitchFamily="34" charset="-122"/>
              </a:rPr>
              <a:t>|</a:t>
            </a:r>
            <a:r>
              <a:rPr lang="en-US" altLang="zh-CN" sz="12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 </a:t>
            </a:r>
            <a:r>
              <a:rPr lang="zh-CN" altLang="en-US" sz="12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慕尼黑</a:t>
            </a:r>
            <a:r>
              <a:rPr lang="zh-CN" altLang="en-US" sz="1200" b="1" kern="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尚铺</a:t>
            </a:r>
            <a:r>
              <a:rPr lang="en-US" altLang="zh-CN" sz="1200" b="1" kern="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SHOPEUR</a:t>
            </a:r>
            <a:r>
              <a:rPr lang="zh-CN" altLang="en-US" sz="1200" b="1" kern="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华人</a:t>
            </a:r>
            <a:r>
              <a:rPr lang="zh-CN" altLang="en-US" sz="12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音乐节</a:t>
            </a:r>
            <a:endParaRPr lang="en-US" altLang="zh-CN" sz="1200" b="1" kern="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a:p>
            <a:pPr>
              <a:defRPr/>
            </a:pPr>
            <a:r>
              <a:rPr lang="en-US" altLang="zh-CN" sz="12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2019.01 </a:t>
            </a:r>
            <a:r>
              <a:rPr lang="en-US" altLang="zh-CN" sz="1200" b="1" dirty="0">
                <a:solidFill>
                  <a:schemeClr val="bg1"/>
                </a:solidFill>
                <a:latin typeface="Microsoft YaHei" panose="020B0503020204020204" pitchFamily="34" charset="-122"/>
                <a:ea typeface="Microsoft YaHei" panose="020B0503020204020204" pitchFamily="34" charset="-122"/>
              </a:rPr>
              <a:t>|</a:t>
            </a:r>
            <a:r>
              <a:rPr lang="en-US" altLang="zh-CN" sz="12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 </a:t>
            </a:r>
            <a:r>
              <a:rPr lang="zh-CN" altLang="zh-CN" sz="12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中</a:t>
            </a:r>
            <a:r>
              <a:rPr lang="zh-CN" altLang="zh-CN" sz="1200" b="1" kern="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德橡树园“开元周游”杯摄影大赛</a:t>
            </a:r>
            <a:endParaRPr lang="zh-CN" altLang="zh-CN" sz="1200" b="1" kern="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a:p>
            <a:pPr>
              <a:defRPr/>
            </a:pPr>
            <a:r>
              <a:rPr lang="en-US" altLang="zh-CN" sz="1200" b="1" kern="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2020.10 </a:t>
            </a:r>
            <a:r>
              <a:rPr lang="en-US" altLang="zh-CN" sz="1200" b="1" dirty="0">
                <a:solidFill>
                  <a:schemeClr val="bg1"/>
                </a:solidFill>
                <a:latin typeface="Microsoft YaHei" panose="020B0503020204020204" pitchFamily="34" charset="-122"/>
                <a:ea typeface="Microsoft YaHei" panose="020B0503020204020204" pitchFamily="34" charset="-122"/>
                <a:sym typeface="+mn-ea"/>
              </a:rPr>
              <a:t>| </a:t>
            </a:r>
            <a:r>
              <a:rPr lang="zh-CN" altLang="en-US" sz="1200" b="1" dirty="0">
                <a:solidFill>
                  <a:schemeClr val="bg1"/>
                </a:solidFill>
                <a:latin typeface="Microsoft YaHei" panose="020B0503020204020204" pitchFamily="34" charset="-122"/>
                <a:ea typeface="Microsoft YaHei" panose="020B0503020204020204" pitchFamily="34" charset="-122"/>
                <a:sym typeface="+mn-ea"/>
              </a:rPr>
              <a:t>开元周游赞助举办同济啤酒花园之夜</a:t>
            </a:r>
            <a:endParaRPr lang="zh-CN" altLang="en-US" sz="12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sym typeface="+mn-ea"/>
            </a:endParaRPr>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818641" y="4420561"/>
            <a:ext cx="1814639" cy="1210364"/>
          </a:xfrm>
          <a:prstGeom prst="rect">
            <a:avLst/>
          </a:prstGeom>
        </p:spPr>
      </p:pic>
      <p:sp>
        <p:nvSpPr>
          <p:cNvPr id="13" name="矩形 12"/>
          <p:cNvSpPr/>
          <p:nvPr/>
        </p:nvSpPr>
        <p:spPr>
          <a:xfrm>
            <a:off x="517595" y="2594062"/>
            <a:ext cx="5008003" cy="1753235"/>
          </a:xfrm>
          <a:prstGeom prst="rect">
            <a:avLst/>
          </a:prstGeom>
        </p:spPr>
        <p:txBody>
          <a:bodyPr wrap="square">
            <a:spAutoFit/>
          </a:bodyPr>
          <a:lstStyle/>
          <a:p>
            <a:pPr>
              <a:buClr>
                <a:srgbClr val="1B4522"/>
              </a:buClr>
            </a:pPr>
            <a:r>
              <a:rPr lang="en-US" altLang="zh-CN" sz="1200" b="1" dirty="0" smtClean="0">
                <a:solidFill>
                  <a:schemeClr val="bg1"/>
                </a:solidFill>
                <a:latin typeface="Microsoft YaHei" panose="020B0503020204020204" pitchFamily="34" charset="-122"/>
                <a:ea typeface="Microsoft YaHei" panose="020B0503020204020204" pitchFamily="34" charset="-122"/>
              </a:rPr>
              <a:t>2015.06 </a:t>
            </a:r>
            <a:r>
              <a:rPr lang="en-US" altLang="zh-CN" sz="1200" b="1" dirty="0" smtClean="0">
                <a:solidFill>
                  <a:schemeClr val="bg1"/>
                </a:solidFill>
                <a:latin typeface="Microsoft YaHei" panose="020B0503020204020204" pitchFamily="34" charset="-122"/>
                <a:ea typeface="Microsoft YaHei" panose="020B0503020204020204" pitchFamily="34" charset="-122"/>
              </a:rPr>
              <a:t>| </a:t>
            </a:r>
            <a:r>
              <a:rPr lang="en-US" altLang="zh-CN" sz="1200" b="1" dirty="0" err="1" smtClean="0">
                <a:solidFill>
                  <a:schemeClr val="bg1"/>
                </a:solidFill>
                <a:latin typeface="Microsoft YaHei" panose="020B0503020204020204" pitchFamily="34" charset="-122"/>
                <a:ea typeface="Microsoft YaHei" panose="020B0503020204020204" pitchFamily="34" charset="-122"/>
              </a:rPr>
              <a:t>SaitenGesangkonzert</a:t>
            </a:r>
            <a:r>
              <a:rPr lang="zh-CN" altLang="en-US" sz="1200" b="1" dirty="0" smtClean="0">
                <a:solidFill>
                  <a:schemeClr val="bg1"/>
                </a:solidFill>
                <a:latin typeface="Microsoft YaHei" panose="020B0503020204020204" pitchFamily="34" charset="-122"/>
                <a:ea typeface="Microsoft YaHei" panose="020B0503020204020204" pitchFamily="34" charset="-122"/>
              </a:rPr>
              <a:t>“琴歌”音乐会</a:t>
            </a:r>
            <a:endParaRPr lang="en-US" altLang="zh-CN" sz="1200" b="1" dirty="0" smtClean="0">
              <a:solidFill>
                <a:schemeClr val="bg1"/>
              </a:solidFill>
              <a:latin typeface="Microsoft YaHei" panose="020B0503020204020204" pitchFamily="34" charset="-122"/>
              <a:ea typeface="Microsoft YaHei" panose="020B0503020204020204" pitchFamily="34" charset="-122"/>
            </a:endParaRPr>
          </a:p>
          <a:p>
            <a:r>
              <a:rPr lang="en-US" altLang="zh-CN" sz="12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2016.05</a:t>
            </a:r>
            <a:r>
              <a:rPr lang="zh-CN" altLang="en-US" sz="12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 </a:t>
            </a:r>
            <a:r>
              <a:rPr lang="en-US" altLang="zh-CN" sz="1200" b="1" kern="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 </a:t>
            </a:r>
            <a:r>
              <a:rPr lang="zh-CN" altLang="en-US" sz="1200" b="1" kern="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慕尼黑华语</a:t>
            </a:r>
            <a:r>
              <a:rPr lang="zh-CN" altLang="en-US" sz="12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电影节</a:t>
            </a:r>
            <a:endParaRPr lang="en-US" altLang="zh-CN" sz="12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a:p>
            <a:r>
              <a:rPr lang="en-US" altLang="zh-CN" sz="1200" b="1" kern="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2016.07</a:t>
            </a:r>
            <a:r>
              <a:rPr lang="zh-CN" altLang="en-US" sz="1200" b="1" kern="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 </a:t>
            </a:r>
            <a:r>
              <a:rPr lang="en-US" altLang="zh-CN" sz="1200" b="1" kern="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 </a:t>
            </a:r>
            <a:r>
              <a:rPr lang="zh-CN" altLang="en-US" sz="1200" b="1" kern="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中央音乐学院圆号艺术团</a:t>
            </a:r>
            <a:r>
              <a:rPr lang="zh-CN" altLang="en-US" sz="12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巡演</a:t>
            </a:r>
            <a:endParaRPr lang="en-US" altLang="zh-CN" sz="12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a:p>
            <a:r>
              <a:rPr lang="en-US" altLang="zh-CN" sz="1200" b="1" kern="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2016.10</a:t>
            </a:r>
            <a:r>
              <a:rPr lang="zh-CN" altLang="en-US" sz="1200" b="1" kern="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 </a:t>
            </a:r>
            <a:r>
              <a:rPr lang="en-US" altLang="zh-CN" sz="1200" b="1" kern="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 </a:t>
            </a:r>
            <a:r>
              <a:rPr lang="zh-CN" altLang="en-US" sz="1200" b="1" kern="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内蒙古呼麦艺术团德国演出</a:t>
            </a:r>
            <a:endParaRPr lang="en-US" altLang="zh-CN" sz="1200" b="1" kern="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a:p>
            <a:r>
              <a:rPr lang="en-US" altLang="zh-CN" sz="1200" b="1" kern="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2017.05 | </a:t>
            </a:r>
            <a:r>
              <a:rPr lang="zh-CN" altLang="en-US" sz="1200" b="1" kern="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中欧华人摄影大赛</a:t>
            </a:r>
            <a:endParaRPr lang="en-US" altLang="zh-CN" sz="1200" b="1" kern="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a:p>
            <a:r>
              <a:rPr lang="en-US" altLang="zh-CN" sz="1200" b="1" kern="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2017.12 | </a:t>
            </a:r>
            <a:r>
              <a:rPr lang="zh-CN" altLang="en-US" sz="1200" b="1" kern="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青少年“小小画家”绘画活动</a:t>
            </a:r>
            <a:endParaRPr lang="en-US" altLang="zh-CN" sz="1200" b="1" kern="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a:p>
            <a:r>
              <a:rPr lang="en-US" altLang="zh-CN" sz="1200" b="1" kern="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2017.12 | </a:t>
            </a:r>
            <a:r>
              <a:rPr lang="zh-CN" altLang="en-US" sz="1200" b="1" kern="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青年艺术家张梦圆慕尼黑个人画展</a:t>
            </a:r>
            <a:endParaRPr lang="en-US" altLang="zh-CN" sz="1200" b="1" kern="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a:p>
            <a:r>
              <a:rPr lang="en-US" altLang="zh-CN" sz="12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sym typeface="+mn-ea"/>
              </a:rPr>
              <a:t>2018.03</a:t>
            </a:r>
            <a:r>
              <a:rPr lang="en-US" altLang="zh-CN" sz="1200" b="1" dirty="0">
                <a:solidFill>
                  <a:schemeClr val="bg1"/>
                </a:solidFill>
                <a:latin typeface="Microsoft YaHei" panose="020B0503020204020204" pitchFamily="34" charset="-122"/>
                <a:ea typeface="Microsoft YaHei" panose="020B0503020204020204" pitchFamily="34" charset="-122"/>
                <a:sym typeface="+mn-ea"/>
              </a:rPr>
              <a:t> |</a:t>
            </a:r>
            <a:r>
              <a:rPr lang="zh-CN" altLang="en-US" sz="12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sym typeface="+mn-ea"/>
              </a:rPr>
              <a:t>“</a:t>
            </a:r>
            <a:r>
              <a:rPr lang="zh-CN" altLang="en-US" sz="1200" b="1" kern="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sym typeface="+mn-ea"/>
              </a:rPr>
              <a:t>文化中国</a:t>
            </a:r>
            <a:r>
              <a:rPr lang="en-US" altLang="zh-CN" sz="1200" b="1" kern="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sym typeface="+mn-ea"/>
              </a:rPr>
              <a:t>·</a:t>
            </a:r>
            <a:r>
              <a:rPr lang="zh-CN" altLang="en-US" sz="1200" b="1" kern="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sym typeface="+mn-ea"/>
              </a:rPr>
              <a:t>华星闪耀”春节快闪</a:t>
            </a:r>
            <a:endParaRPr lang="en-US" altLang="zh-CN" sz="1200" b="1" kern="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a:p>
            <a:endParaRPr lang="en-US" altLang="zh-CN" sz="1200" b="1" kern="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p:txBody>
      </p:sp>
      <p:pic>
        <p:nvPicPr>
          <p:cNvPr id="17" name="图片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29349" y="4414222"/>
            <a:ext cx="1806210" cy="1210369"/>
          </a:xfrm>
          <a:prstGeom prst="rect">
            <a:avLst/>
          </a:prstGeom>
        </p:spPr>
      </p:pic>
      <p:pic>
        <p:nvPicPr>
          <p:cNvPr id="19"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5598" y="4420554"/>
            <a:ext cx="1817416" cy="1204038"/>
          </a:xfrm>
          <a:prstGeom prst="rect">
            <a:avLst/>
          </a:prstGeom>
        </p:spPr>
      </p:pic>
      <p:pic>
        <p:nvPicPr>
          <p:cNvPr id="12292" name="Picture 4" descr="“千手观音德国专场”的图片搜索结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0" y="4420556"/>
            <a:ext cx="1846567" cy="1224355"/>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3280" y="4420555"/>
            <a:ext cx="2216042" cy="1210369"/>
          </a:xfrm>
          <a:prstGeom prst="rect">
            <a:avLst/>
          </a:prstGeom>
        </p:spPr>
      </p:pic>
      <p:sp>
        <p:nvSpPr>
          <p:cNvPr id="14" name="标题 1"/>
          <p:cNvSpPr txBox="1"/>
          <p:nvPr/>
        </p:nvSpPr>
        <p:spPr>
          <a:xfrm>
            <a:off x="-4921" y="1081273"/>
            <a:ext cx="9145587" cy="486000"/>
          </a:xfrm>
          <a:prstGeom prst="rect">
            <a:avLst/>
          </a:prstGeom>
          <a:solidFill>
            <a:schemeClr val="accent1">
              <a:lumMod val="5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en-US"/>
            </a:defPPr>
            <a:lvl1pPr algn="ctr">
              <a:defRPr sz="2000" b="1" spc="300">
                <a:solidFill>
                  <a:schemeClr val="lt1"/>
                </a:solidFill>
                <a:latin typeface="Microsoft YaHei" panose="020B0503020204020204" pitchFamily="34" charset="-122"/>
                <a:ea typeface="Microsoft YaHei"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2800" dirty="0" smtClean="0">
                <a:solidFill>
                  <a:schemeClr val="bg1"/>
                </a:solidFill>
              </a:rPr>
              <a:t>开元艺术基金</a:t>
            </a:r>
            <a:endParaRPr lang="en-US" altLang="zh-CN" sz="2800" dirty="0">
              <a:solidFill>
                <a:schemeClr val="bg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1963272"/>
            <a:ext cx="9144000" cy="3576916"/>
          </a:xfrm>
          <a:prstGeom prst="rect">
            <a:avLst/>
          </a:prstGeom>
          <a:solidFill>
            <a:schemeClr val="accent1">
              <a:lumMod val="5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en-US" sz="1350" dirty="0"/>
          </a:p>
        </p:txBody>
      </p:sp>
      <p:sp>
        <p:nvSpPr>
          <p:cNvPr id="19" name="标题 1"/>
          <p:cNvSpPr txBox="1"/>
          <p:nvPr/>
        </p:nvSpPr>
        <p:spPr>
          <a:xfrm>
            <a:off x="-4922" y="1081273"/>
            <a:ext cx="9145587" cy="486000"/>
          </a:xfrm>
          <a:prstGeom prst="rect">
            <a:avLst/>
          </a:prstGeom>
          <a:solidFill>
            <a:schemeClr val="accent1">
              <a:lumMod val="5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en-US"/>
            </a:defPPr>
            <a:lvl1pPr algn="ctr">
              <a:defRPr sz="2000" b="1" spc="300">
                <a:solidFill>
                  <a:schemeClr val="lt1"/>
                </a:solidFill>
                <a:latin typeface="Microsoft YaHei" panose="020B0503020204020204" pitchFamily="34" charset="-122"/>
                <a:ea typeface="Microsoft YaHei"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altLang="zh-CN" spc="0" dirty="0"/>
          </a:p>
          <a:p>
            <a:r>
              <a:rPr lang="zh-CN" altLang="en-US" dirty="0" smtClean="0"/>
              <a:t>金秋</a:t>
            </a:r>
            <a:r>
              <a:rPr lang="zh-CN" altLang="en-US" dirty="0"/>
              <a:t>慕城中德青少年蜂鸟音乐交流演奏会</a:t>
            </a:r>
            <a:endParaRPr lang="en-US" altLang="zh-CN" dirty="0"/>
          </a:p>
          <a:p>
            <a:endParaRPr lang="en-US" spc="0" dirty="0"/>
          </a:p>
        </p:txBody>
      </p:sp>
      <p:sp>
        <p:nvSpPr>
          <p:cNvPr id="5" name="标题 1"/>
          <p:cNvSpPr txBox="1"/>
          <p:nvPr/>
        </p:nvSpPr>
        <p:spPr>
          <a:xfrm>
            <a:off x="1806118" y="2189660"/>
            <a:ext cx="5753557" cy="17301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en-US" altLang="zh-CN" sz="1600" dirty="0">
              <a:solidFill>
                <a:schemeClr val="bg1"/>
              </a:solidFill>
              <a:latin typeface="Microsoft YaHei" panose="020B0503020204020204" pitchFamily="34" charset="-122"/>
              <a:ea typeface="Microsoft YaHei" panose="020B0503020204020204" pitchFamily="34" charset="-122"/>
            </a:endParaRPr>
          </a:p>
        </p:txBody>
      </p:sp>
      <p:sp>
        <p:nvSpPr>
          <p:cNvPr id="2" name="矩形 1"/>
          <p:cNvSpPr/>
          <p:nvPr/>
        </p:nvSpPr>
        <p:spPr>
          <a:xfrm>
            <a:off x="2984739" y="2189660"/>
            <a:ext cx="3286665" cy="3139321"/>
          </a:xfrm>
          <a:prstGeom prst="rect">
            <a:avLst/>
          </a:prstGeom>
        </p:spPr>
        <p:txBody>
          <a:bodyPr wrap="square">
            <a:spAutoFit/>
          </a:bodyPr>
          <a:lstStyle/>
          <a:p>
            <a:pPr algn="just"/>
            <a:r>
              <a:rPr lang="en-US" altLang="zh-CN" sz="1100" kern="50" dirty="0" smtClean="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2018</a:t>
            </a:r>
            <a:r>
              <a:rPr lang="zh-CN" altLang="en-US" sz="1100" kern="50" dirty="0" smtClean="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年</a:t>
            </a:r>
            <a:r>
              <a:rPr lang="en-US" altLang="zh-CN" sz="1100" kern="50" dirty="0" smtClean="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9</a:t>
            </a:r>
            <a:r>
              <a:rPr lang="zh-CN" altLang="en-US"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月</a:t>
            </a:r>
            <a:r>
              <a:rPr lang="en-US" altLang="zh-CN"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11</a:t>
            </a:r>
            <a:r>
              <a:rPr lang="zh-CN" altLang="en-US"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日晚，第三届中德青少年音乐交流季</a:t>
            </a:r>
            <a:r>
              <a:rPr lang="en-US" altLang="zh-CN"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a:t>
            </a:r>
            <a:r>
              <a:rPr lang="zh-CN" altLang="en-US"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金秋慕城中德青少年蜂鸟音乐交流演奏会在著名的艺术之家</a:t>
            </a:r>
            <a:r>
              <a:rPr lang="en-US" altLang="zh-CN"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a:t>
            </a:r>
            <a:r>
              <a:rPr lang="en-US" altLang="zh-CN" sz="1100" kern="50" dirty="0" err="1">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Künstlerhaus</a:t>
            </a:r>
            <a:r>
              <a:rPr lang="en-US" altLang="zh-CN"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a:t>
            </a:r>
            <a:r>
              <a:rPr lang="zh-CN" altLang="en-US"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成功举办。本次音乐会由中华人民共和国驻慕尼黑总领事馆，中国青少年蜂鸟音乐奖和开元周游集团共同合作主办。当晚，在场座无虚席，欣赏</a:t>
            </a:r>
            <a:r>
              <a:rPr lang="en-US" altLang="zh-CN"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9</a:t>
            </a:r>
            <a:r>
              <a:rPr lang="zh-CN" altLang="en-US"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位中德小演奏家带来精彩的古典室内乐演出。美妙的音乐回荡在历史悠久的演奏厅中，为本届中德青少年音乐交流季画上一个完美的句号</a:t>
            </a:r>
            <a:r>
              <a:rPr lang="zh-CN" altLang="en-US" sz="1100" kern="50" dirty="0" smtClean="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a:t>
            </a:r>
            <a:endParaRPr lang="en-US" altLang="zh-CN" sz="1100" kern="50" dirty="0" smtClean="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endParaRPr>
          </a:p>
          <a:p>
            <a:pPr algn="just"/>
            <a:endParaRPr lang="en-US" altLang="zh-CN"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endParaRPr>
          </a:p>
          <a:p>
            <a:pPr algn="just"/>
            <a:r>
              <a:rPr lang="zh-CN" altLang="en-US" sz="1100" kern="50" dirty="0" smtClean="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中</a:t>
            </a:r>
            <a:r>
              <a:rPr lang="zh-CN" altLang="en-US"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德青少年音乐交流季是中国青少年音乐比赛</a:t>
            </a:r>
            <a:r>
              <a:rPr lang="en-US" altLang="zh-CN"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a:t>
            </a:r>
            <a:r>
              <a:rPr lang="zh-CN" altLang="en-US"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蜂鸟音乐奖与德国青少年音乐比赛 </a:t>
            </a:r>
            <a:r>
              <a:rPr lang="en-US" altLang="zh-CN"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a:t>
            </a:r>
            <a:r>
              <a:rPr lang="en-US" altLang="zh-CN" sz="1100" kern="50" dirty="0" err="1">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Jugend</a:t>
            </a:r>
            <a:r>
              <a:rPr lang="en-US" altLang="zh-CN"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 </a:t>
            </a:r>
            <a:r>
              <a:rPr lang="en-US" altLang="zh-CN" sz="1100" kern="50" dirty="0" err="1">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musiziert</a:t>
            </a:r>
            <a:r>
              <a:rPr lang="en-US" altLang="zh-CN"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en-US"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赛后固定的公益项目，每年</a:t>
            </a:r>
            <a:r>
              <a:rPr lang="en-US" altLang="zh-CN"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9</a:t>
            </a:r>
            <a:r>
              <a:rPr lang="zh-CN" altLang="en-US"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月至</a:t>
            </a:r>
            <a:r>
              <a:rPr lang="en-US" altLang="zh-CN"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11</a:t>
            </a:r>
            <a:r>
              <a:rPr lang="zh-CN" altLang="en-US"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月期间以全额资助中德青少年比赛获奖者互访的形式在中德两国举办，旨在为两国选手创造更多的演出机会，促进中德间的社会人文交流。</a:t>
            </a:r>
            <a:r>
              <a:rPr lang="en-US" altLang="zh-CN"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2016</a:t>
            </a:r>
            <a:r>
              <a:rPr lang="zh-CN" altLang="en-US"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年，首届中德青少年音乐交流季纳入到中德政府框架项目 “中德青少年交流年”之中。</a:t>
            </a:r>
            <a:endParaRPr lang="en-US"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pic>
        <p:nvPicPr>
          <p:cNvPr id="2050" name="Picture 2" descr="C:\Users\Medien\Desktop\微信截图_20181210103257.pn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r="1281"/>
          <a:stretch>
            <a:fillRect/>
          </a:stretch>
        </p:blipFill>
        <p:spPr bwMode="auto">
          <a:xfrm>
            <a:off x="576177" y="2106624"/>
            <a:ext cx="2227411" cy="328724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Medien\Desktop\微信截图_20181210103455.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72" t="827"/>
          <a:stretch>
            <a:fillRect/>
          </a:stretch>
        </p:blipFill>
        <p:spPr bwMode="auto">
          <a:xfrm>
            <a:off x="6467305" y="2075542"/>
            <a:ext cx="2184740" cy="33041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1902387"/>
            <a:ext cx="9144000" cy="2641576"/>
          </a:xfrm>
          <a:prstGeom prst="rect">
            <a:avLst/>
          </a:prstGeom>
          <a:solidFill>
            <a:schemeClr val="accent1">
              <a:lumMod val="5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en-US" sz="1350" dirty="0"/>
          </a:p>
        </p:txBody>
      </p:sp>
      <p:sp>
        <p:nvSpPr>
          <p:cNvPr id="2" name="标题 1"/>
          <p:cNvSpPr>
            <a:spLocks noGrp="1"/>
          </p:cNvSpPr>
          <p:nvPr>
            <p:ph type="title"/>
          </p:nvPr>
        </p:nvSpPr>
        <p:spPr>
          <a:xfrm>
            <a:off x="0" y="3437626"/>
            <a:ext cx="9144000" cy="1260734"/>
          </a:xfrm>
        </p:spPr>
        <p:txBody>
          <a:bodyPr>
            <a:normAutofit fontScale="90000"/>
          </a:bodyPr>
          <a:lstStyle/>
          <a:p>
            <a:pPr algn="ctr">
              <a:lnSpc>
                <a:spcPct val="150000"/>
              </a:lnSpc>
            </a:pPr>
            <a:br>
              <a:rPr lang="en-US" altLang="zh-CN" dirty="0" smtClean="0">
                <a:solidFill>
                  <a:schemeClr val="bg1"/>
                </a:solidFill>
                <a:latin typeface="Microsoft YaHei" panose="020B0503020204020204" pitchFamily="34" charset="-122"/>
                <a:ea typeface="Microsoft YaHei" panose="020B0503020204020204" pitchFamily="34" charset="-122"/>
              </a:rPr>
            </a:br>
            <a:br>
              <a:rPr lang="en-US" altLang="zh-CN" dirty="0" smtClean="0">
                <a:solidFill>
                  <a:schemeClr val="bg1"/>
                </a:solidFill>
                <a:latin typeface="Microsoft YaHei" panose="020B0503020204020204" pitchFamily="34" charset="-122"/>
                <a:ea typeface="Microsoft YaHei" panose="020B0503020204020204" pitchFamily="34" charset="-122"/>
              </a:rPr>
            </a:br>
            <a:endParaRPr lang="en-US" sz="2700" dirty="0">
              <a:solidFill>
                <a:schemeClr val="bg1"/>
              </a:solidFill>
              <a:latin typeface="Microsoft YaHei" panose="020B0503020204020204" pitchFamily="34" charset="-122"/>
              <a:ea typeface="Microsoft YaHei" panose="020B0503020204020204" pitchFamily="34" charset="-122"/>
            </a:endParaRPr>
          </a:p>
        </p:txBody>
      </p:sp>
      <p:sp>
        <p:nvSpPr>
          <p:cNvPr id="3" name="文本框 2"/>
          <p:cNvSpPr txBox="1"/>
          <p:nvPr/>
        </p:nvSpPr>
        <p:spPr>
          <a:xfrm>
            <a:off x="9913823" y="4369457"/>
            <a:ext cx="184666" cy="369332"/>
          </a:xfrm>
          <a:prstGeom prst="rect">
            <a:avLst/>
          </a:prstGeom>
          <a:noFill/>
        </p:spPr>
        <p:txBody>
          <a:bodyPr wrap="none" rtlCol="0">
            <a:spAutoFit/>
          </a:bodyPr>
          <a:lstStyle/>
          <a:p>
            <a:endParaRPr lang="en-US" dirty="0"/>
          </a:p>
        </p:txBody>
      </p:sp>
      <p:sp>
        <p:nvSpPr>
          <p:cNvPr id="8" name="内容占位符 2"/>
          <p:cNvSpPr>
            <a:spLocks noGrp="1"/>
          </p:cNvSpPr>
          <p:nvPr>
            <p:ph idx="1"/>
          </p:nvPr>
        </p:nvSpPr>
        <p:spPr>
          <a:xfrm>
            <a:off x="0" y="2170303"/>
            <a:ext cx="9144000" cy="542126"/>
          </a:xfrm>
        </p:spPr>
        <p:txBody>
          <a:bodyPr>
            <a:normAutofit/>
          </a:bodyPr>
          <a:lstStyle/>
          <a:p>
            <a:pPr marL="0" indent="0" algn="ctr">
              <a:buClr>
                <a:srgbClr val="1B4522"/>
              </a:buClr>
              <a:buNone/>
            </a:pPr>
            <a:r>
              <a:rPr lang="zh-CN" altLang="en-US" b="1" spc="600" dirty="0">
                <a:solidFill>
                  <a:schemeClr val="bg1"/>
                </a:solidFill>
                <a:latin typeface="Microsoft YaHei" panose="020B0503020204020204" pitchFamily="34" charset="-122"/>
                <a:ea typeface="Microsoft YaHei" panose="020B0503020204020204" pitchFamily="34" charset="-122"/>
              </a:rPr>
              <a:t>开元基金项目</a:t>
            </a:r>
            <a:r>
              <a:rPr lang="zh-CN" altLang="en-US" b="1" spc="600" dirty="0" smtClean="0">
                <a:solidFill>
                  <a:schemeClr val="bg1"/>
                </a:solidFill>
                <a:latin typeface="Microsoft YaHei" panose="020B0503020204020204" pitchFamily="34" charset="-122"/>
                <a:ea typeface="Microsoft YaHei" panose="020B0503020204020204" pitchFamily="34" charset="-122"/>
              </a:rPr>
              <a:t>类别</a:t>
            </a:r>
            <a:endParaRPr lang="en-US" altLang="zh-CN" dirty="0" smtClean="0">
              <a:solidFill>
                <a:schemeClr val="bg1"/>
              </a:solidFill>
              <a:latin typeface="Microsoft YaHei" panose="020B0503020204020204" pitchFamily="34" charset="-122"/>
              <a:ea typeface="Microsoft YaHei" panose="020B0503020204020204" pitchFamily="34" charset="-122"/>
            </a:endParaRPr>
          </a:p>
        </p:txBody>
      </p:sp>
      <p:graphicFrame>
        <p:nvGraphicFramePr>
          <p:cNvPr id="4" name="表格 3"/>
          <p:cNvGraphicFramePr>
            <a:graphicFrameLocks noGrp="1"/>
          </p:cNvGraphicFramePr>
          <p:nvPr/>
        </p:nvGraphicFramePr>
        <p:xfrm>
          <a:off x="1122680" y="2794588"/>
          <a:ext cx="6898640" cy="1656730"/>
        </p:xfrm>
        <a:graphic>
          <a:graphicData uri="http://schemas.openxmlformats.org/drawingml/2006/table">
            <a:tbl>
              <a:tblPr firstRow="1" bandRow="1">
                <a:tableStyleId>{2D5ABB26-0587-4C30-8999-92F81FD0307C}</a:tableStyleId>
              </a:tblPr>
              <a:tblGrid>
                <a:gridCol w="3449320"/>
                <a:gridCol w="3449320"/>
              </a:tblGrid>
              <a:tr h="538805">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800" b="0" kern="1200" spc="700" baseline="0" dirty="0" smtClean="0">
                          <a:solidFill>
                            <a:schemeClr val="bg1"/>
                          </a:solidFill>
                          <a:latin typeface="Microsoft YaHei" panose="020B0503020204020204" pitchFamily="34" charset="-122"/>
                          <a:ea typeface="Microsoft YaHei" panose="020B0503020204020204" pitchFamily="34" charset="-122"/>
                        </a:rPr>
                        <a:t> </a:t>
                      </a:r>
                      <a:r>
                        <a:rPr lang="zh-CN" altLang="en-US" sz="1800" b="0" kern="1200" spc="700" baseline="0" dirty="0" smtClean="0">
                          <a:solidFill>
                            <a:schemeClr val="bg1"/>
                          </a:solidFill>
                          <a:latin typeface="Microsoft YaHei" panose="020B0503020204020204" pitchFamily="34" charset="-122"/>
                          <a:ea typeface="Microsoft YaHei" panose="020B0503020204020204" pitchFamily="34" charset="-122"/>
                        </a:rPr>
                        <a:t>开元体育基金</a:t>
                      </a:r>
                      <a:endParaRPr lang="en-US" sz="1800" b="0" kern="1200" spc="700" baseline="0" dirty="0" smtClean="0">
                        <a:solidFill>
                          <a:schemeClr val="bg1"/>
                        </a:solidFill>
                        <a:latin typeface="Microsoft YaHei" panose="020B0503020204020204" pitchFamily="34" charset="-122"/>
                        <a:ea typeface="Microsoft YaHei"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800" b="0" spc="680" baseline="0" dirty="0" smtClean="0">
                          <a:solidFill>
                            <a:schemeClr val="bg1"/>
                          </a:solidFill>
                          <a:latin typeface="Microsoft YaHei" panose="020B0503020204020204" pitchFamily="34" charset="-122"/>
                          <a:ea typeface="Microsoft YaHei" panose="020B0503020204020204" pitchFamily="34" charset="-122"/>
                        </a:rPr>
                        <a:t> </a:t>
                      </a:r>
                      <a:r>
                        <a:rPr lang="zh-CN" altLang="en-US" sz="1800" b="0" spc="680" baseline="0" dirty="0" smtClean="0">
                          <a:solidFill>
                            <a:schemeClr val="bg1"/>
                          </a:solidFill>
                          <a:latin typeface="Microsoft YaHei" panose="020B0503020204020204" pitchFamily="34" charset="-122"/>
                          <a:ea typeface="Microsoft YaHei" panose="020B0503020204020204" pitchFamily="34" charset="-122"/>
                        </a:rPr>
                        <a:t>开元艺术基金</a:t>
                      </a:r>
                      <a:endParaRPr lang="en-US" altLang="zh-CN" sz="1800" b="0" spc="680" baseline="0" dirty="0" smtClean="0">
                        <a:solidFill>
                          <a:schemeClr val="bg1"/>
                        </a:solidFill>
                        <a:latin typeface="Microsoft YaHei" panose="020B0503020204020204" pitchFamily="34" charset="-122"/>
                        <a:ea typeface="Microsoft YaHei" panose="020B0503020204020204" pitchFamily="34" charset="-122"/>
                      </a:endParaRPr>
                    </a:p>
                  </a:txBody>
                  <a:tcPr anchor="ctr"/>
                </a:tc>
              </a:tr>
              <a:tr h="538805">
                <a:tc>
                  <a:txBody>
                    <a:bodyPr/>
                    <a:lstStyle/>
                    <a:p>
                      <a:pPr algn="ctr"/>
                      <a:r>
                        <a:rPr lang="zh-CN" altLang="en-US" sz="1800" b="0" dirty="0" smtClean="0">
                          <a:solidFill>
                            <a:schemeClr val="bg1"/>
                          </a:solidFill>
                          <a:latin typeface="Microsoft YaHei" panose="020B0503020204020204" pitchFamily="34" charset="-122"/>
                          <a:ea typeface="Microsoft YaHei" panose="020B0503020204020204" pitchFamily="34" charset="-122"/>
                        </a:rPr>
                        <a:t>开元公益活动基金 </a:t>
                      </a:r>
                      <a:endParaRPr lang="en-US" sz="1800" b="0" dirty="0">
                        <a:solidFill>
                          <a:schemeClr val="bg1"/>
                        </a:solidFill>
                        <a:latin typeface="Microsoft YaHei" panose="020B0503020204020204" pitchFamily="34" charset="-122"/>
                        <a:ea typeface="Microsoft YaHei"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3200" b="1" dirty="0" smtClean="0">
                          <a:solidFill>
                            <a:schemeClr val="bg1"/>
                          </a:solidFill>
                          <a:latin typeface="Microsoft YaHei" panose="020B0503020204020204" pitchFamily="34" charset="-122"/>
                          <a:ea typeface="Microsoft YaHei" panose="020B0503020204020204" pitchFamily="34" charset="-122"/>
                        </a:rPr>
                        <a:t>开元传统文化基金</a:t>
                      </a:r>
                      <a:endParaRPr lang="en-US" altLang="zh-CN" sz="3200" b="1" dirty="0" smtClean="0">
                        <a:solidFill>
                          <a:schemeClr val="bg1"/>
                        </a:solidFill>
                        <a:latin typeface="Microsoft YaHei" panose="020B0503020204020204" pitchFamily="34" charset="-122"/>
                        <a:ea typeface="Microsoft YaHei" panose="020B0503020204020204" pitchFamily="34" charset="-122"/>
                      </a:endParaRPr>
                    </a:p>
                  </a:txBody>
                  <a:tcPr anchor="ctr"/>
                </a:tc>
              </a:tr>
              <a:tr h="538805">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0" dirty="0" smtClean="0">
                          <a:solidFill>
                            <a:schemeClr val="bg1"/>
                          </a:solidFill>
                          <a:latin typeface="Microsoft YaHei" panose="020B0503020204020204" pitchFamily="34" charset="-122"/>
                          <a:ea typeface="Microsoft YaHei" panose="020B0503020204020204" pitchFamily="34" charset="-122"/>
                        </a:rPr>
                        <a:t>开元学生成长基金 </a:t>
                      </a:r>
                      <a:endParaRPr lang="en-US" sz="1800" b="0" dirty="0" smtClean="0">
                        <a:solidFill>
                          <a:schemeClr val="bg1"/>
                        </a:solidFill>
                        <a:latin typeface="Microsoft YaHei" panose="020B0503020204020204" pitchFamily="34" charset="-122"/>
                        <a:ea typeface="Microsoft YaHei"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0" dirty="0" smtClean="0">
                          <a:solidFill>
                            <a:schemeClr val="bg1"/>
                          </a:solidFill>
                          <a:latin typeface="Microsoft YaHei" panose="020B0503020204020204" pitchFamily="34" charset="-122"/>
                          <a:ea typeface="Microsoft YaHei" panose="020B0503020204020204" pitchFamily="34" charset="-122"/>
                        </a:rPr>
                        <a:t>开元创智发展基金</a:t>
                      </a:r>
                      <a:endParaRPr lang="en-US" altLang="zh-CN" sz="1800" b="0" dirty="0" smtClean="0">
                        <a:solidFill>
                          <a:schemeClr val="bg1"/>
                        </a:solidFill>
                        <a:latin typeface="Microsoft YaHei" panose="020B0503020204020204" pitchFamily="34" charset="-122"/>
                        <a:ea typeface="Microsoft YaHei" panose="020B0503020204020204" pitchFamily="34" charset="-122"/>
                      </a:endParaRPr>
                    </a:p>
                  </a:txBody>
                  <a:tcPr anchor="ctr"/>
                </a:tc>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1963272"/>
            <a:ext cx="9144000" cy="3576916"/>
          </a:xfrm>
          <a:prstGeom prst="rect">
            <a:avLst/>
          </a:prstGeom>
          <a:solidFill>
            <a:schemeClr val="accent1">
              <a:lumMod val="5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en-US" sz="1350" dirty="0"/>
          </a:p>
        </p:txBody>
      </p:sp>
      <p:sp>
        <p:nvSpPr>
          <p:cNvPr id="19" name="标题 1"/>
          <p:cNvSpPr txBox="1"/>
          <p:nvPr/>
        </p:nvSpPr>
        <p:spPr>
          <a:xfrm>
            <a:off x="-4921" y="1081273"/>
            <a:ext cx="9145587" cy="486000"/>
          </a:xfrm>
          <a:prstGeom prst="rect">
            <a:avLst/>
          </a:prstGeom>
          <a:solidFill>
            <a:schemeClr val="accent1">
              <a:lumMod val="5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en-US"/>
            </a:defPPr>
            <a:lvl1pPr algn="ctr">
              <a:defRPr sz="2000" b="1" spc="300">
                <a:solidFill>
                  <a:schemeClr val="lt1"/>
                </a:solidFill>
                <a:latin typeface="Microsoft YaHei" panose="020B0503020204020204" pitchFamily="34" charset="-122"/>
                <a:ea typeface="Microsoft YaHei"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2800" dirty="0" smtClean="0"/>
              <a:t>开元传统文化基金</a:t>
            </a:r>
            <a:endParaRPr lang="en-US" altLang="zh-CN" sz="2800" dirty="0"/>
          </a:p>
        </p:txBody>
      </p:sp>
      <p:sp>
        <p:nvSpPr>
          <p:cNvPr id="5" name="标题 1"/>
          <p:cNvSpPr txBox="1"/>
          <p:nvPr/>
        </p:nvSpPr>
        <p:spPr>
          <a:xfrm>
            <a:off x="-4920" y="1963272"/>
            <a:ext cx="4420509" cy="16540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457200">
              <a:lnSpc>
                <a:spcPct val="150000"/>
              </a:lnSpc>
            </a:pPr>
            <a:r>
              <a:rPr lang="zh-CN" altLang="en-US" sz="1100" b="1" dirty="0" smtClean="0">
                <a:solidFill>
                  <a:schemeClr val="lt1"/>
                </a:solidFill>
                <a:latin typeface="Microsoft YaHei" panose="020B0503020204020204" pitchFamily="34" charset="-122"/>
                <a:ea typeface="Microsoft YaHei" panose="020B0503020204020204" pitchFamily="34" charset="-122"/>
                <a:cs typeface="+mn-cs"/>
              </a:rPr>
              <a:t> </a:t>
            </a:r>
            <a:endParaRPr lang="en-US" altLang="zh-CN" sz="1100" b="1" dirty="0" smtClean="0">
              <a:solidFill>
                <a:schemeClr val="lt1"/>
              </a:solidFill>
              <a:latin typeface="Microsoft YaHei" panose="020B0503020204020204" pitchFamily="34" charset="-122"/>
              <a:ea typeface="Microsoft YaHei" panose="020B0503020204020204" pitchFamily="34" charset="-122"/>
              <a:cs typeface="+mn-cs"/>
            </a:endParaRPr>
          </a:p>
          <a:p>
            <a:pPr algn="ctr" defTabSz="457200">
              <a:lnSpc>
                <a:spcPct val="150000"/>
              </a:lnSpc>
            </a:pPr>
            <a:endParaRPr lang="en-US" altLang="zh-CN" sz="1100" b="1" dirty="0">
              <a:solidFill>
                <a:schemeClr val="lt1"/>
              </a:solidFill>
              <a:latin typeface="Microsoft YaHei" panose="020B0503020204020204" pitchFamily="34" charset="-122"/>
              <a:ea typeface="Microsoft YaHei" panose="020B0503020204020204" pitchFamily="34" charset="-122"/>
              <a:cs typeface="+mn-cs"/>
            </a:endParaRPr>
          </a:p>
          <a:p>
            <a:pPr algn="ctr" defTabSz="457200">
              <a:lnSpc>
                <a:spcPct val="150000"/>
              </a:lnSpc>
            </a:pPr>
            <a:endParaRPr lang="en-US" altLang="zh-CN" sz="1100" b="1" dirty="0" smtClean="0">
              <a:solidFill>
                <a:schemeClr val="lt1"/>
              </a:solidFill>
              <a:latin typeface="Microsoft YaHei" panose="020B0503020204020204" pitchFamily="34" charset="-122"/>
              <a:ea typeface="Microsoft YaHei" panose="020B0503020204020204" pitchFamily="34" charset="-122"/>
              <a:cs typeface="+mn-cs"/>
            </a:endParaRPr>
          </a:p>
          <a:p>
            <a:pPr algn="r" defTabSz="457200">
              <a:lnSpc>
                <a:spcPct val="150000"/>
              </a:lnSpc>
            </a:pPr>
            <a:r>
              <a:rPr lang="zh-CN" altLang="en-US" sz="1600" b="1" dirty="0" smtClean="0">
                <a:solidFill>
                  <a:schemeClr val="lt1"/>
                </a:solidFill>
                <a:latin typeface="Microsoft YaHei" panose="020B0503020204020204" pitchFamily="34" charset="-122"/>
                <a:ea typeface="Microsoft YaHei" panose="020B0503020204020204" pitchFamily="34" charset="-122"/>
                <a:cs typeface="+mn-cs"/>
              </a:rPr>
              <a:t>  </a:t>
            </a:r>
            <a:r>
              <a:rPr lang="zh-CN" altLang="zh-CN" sz="1600" b="1" dirty="0">
                <a:solidFill>
                  <a:schemeClr val="lt1"/>
                </a:solidFill>
                <a:latin typeface="Microsoft YaHei" panose="020B0503020204020204" pitchFamily="34" charset="-122"/>
                <a:ea typeface="Microsoft YaHei" panose="020B0503020204020204" pitchFamily="34" charset="-122"/>
              </a:rPr>
              <a:t>《春节</a:t>
            </a:r>
            <a:r>
              <a:rPr lang="en-US" altLang="zh-CN" sz="1600" b="1" dirty="0">
                <a:solidFill>
                  <a:schemeClr val="lt1"/>
                </a:solidFill>
                <a:latin typeface="Microsoft YaHei" panose="020B0503020204020204" pitchFamily="34" charset="-122"/>
                <a:ea typeface="Microsoft YaHei" panose="020B0503020204020204" pitchFamily="34" charset="-122"/>
              </a:rPr>
              <a:t>·</a:t>
            </a:r>
            <a:r>
              <a:rPr lang="zh-CN" altLang="zh-CN" sz="1600" b="1" dirty="0">
                <a:solidFill>
                  <a:schemeClr val="lt1"/>
                </a:solidFill>
                <a:latin typeface="Microsoft YaHei" panose="020B0503020204020204" pitchFamily="34" charset="-122"/>
                <a:ea typeface="Microsoft YaHei" panose="020B0503020204020204" pitchFamily="34" charset="-122"/>
              </a:rPr>
              <a:t>过年》绘画比赛</a:t>
            </a:r>
            <a:endParaRPr lang="zh-CN" altLang="zh-CN" sz="1600" b="1" dirty="0">
              <a:solidFill>
                <a:schemeClr val="lt1"/>
              </a:solidFill>
              <a:latin typeface="Microsoft YaHei" panose="020B0503020204020204" pitchFamily="34" charset="-122"/>
              <a:ea typeface="Microsoft YaHei" panose="020B0503020204020204" pitchFamily="34" charset="-122"/>
            </a:endParaRPr>
          </a:p>
          <a:p>
            <a:pPr algn="r" defTabSz="457200">
              <a:lnSpc>
                <a:spcPct val="150000"/>
              </a:lnSpc>
            </a:pPr>
            <a:r>
              <a:rPr lang="en-US" altLang="zh-CN" sz="1600" b="1" dirty="0" smtClean="0">
                <a:solidFill>
                  <a:schemeClr val="lt1"/>
                </a:solidFill>
                <a:latin typeface="Microsoft YaHei" panose="020B0503020204020204" pitchFamily="34" charset="-122"/>
                <a:ea typeface="Microsoft YaHei" panose="020B0503020204020204" pitchFamily="34" charset="-122"/>
                <a:cs typeface="+mn-cs"/>
              </a:rPr>
              <a:t> </a:t>
            </a:r>
            <a:r>
              <a:rPr lang="zh-CN" altLang="en-US" sz="1600" b="1" dirty="0" smtClean="0">
                <a:solidFill>
                  <a:schemeClr val="lt1"/>
                </a:solidFill>
                <a:latin typeface="Microsoft YaHei" panose="020B0503020204020204" pitchFamily="34" charset="-122"/>
                <a:ea typeface="Microsoft YaHei" panose="020B0503020204020204" pitchFamily="34" charset="-122"/>
                <a:cs typeface="+mn-cs"/>
              </a:rPr>
              <a:t>“快乐中文”基金项目</a:t>
            </a:r>
            <a:endParaRPr lang="en-US" altLang="zh-CN" sz="1600" b="1" dirty="0" smtClean="0">
              <a:solidFill>
                <a:schemeClr val="lt1"/>
              </a:solidFill>
              <a:latin typeface="Microsoft YaHei" panose="020B0503020204020204" pitchFamily="34" charset="-122"/>
              <a:ea typeface="Microsoft YaHei" panose="020B0503020204020204" pitchFamily="34" charset="-122"/>
              <a:cs typeface="+mn-cs"/>
            </a:endParaRPr>
          </a:p>
          <a:p>
            <a:pPr algn="r" defTabSz="457200">
              <a:lnSpc>
                <a:spcPct val="150000"/>
              </a:lnSpc>
            </a:pPr>
            <a:r>
              <a:rPr lang="zh-CN" altLang="en-US" sz="1600" b="1" dirty="0" smtClean="0">
                <a:solidFill>
                  <a:schemeClr val="lt1"/>
                </a:solidFill>
                <a:latin typeface="Microsoft YaHei" panose="020B0503020204020204" pitchFamily="34" charset="-122"/>
                <a:ea typeface="Microsoft YaHei" panose="020B0503020204020204" pitchFamily="34" charset="-122"/>
                <a:cs typeface="+mn-cs"/>
              </a:rPr>
              <a:t>华裔</a:t>
            </a:r>
            <a:r>
              <a:rPr lang="zh-CN" altLang="en-US" sz="1600" b="1" dirty="0">
                <a:solidFill>
                  <a:schemeClr val="lt1"/>
                </a:solidFill>
                <a:latin typeface="Microsoft YaHei" panose="020B0503020204020204" pitchFamily="34" charset="-122"/>
                <a:ea typeface="Microsoft YaHei" panose="020B0503020204020204" pitchFamily="34" charset="-122"/>
                <a:cs typeface="+mn-cs"/>
              </a:rPr>
              <a:t>青少年中文演讲</a:t>
            </a:r>
            <a:r>
              <a:rPr lang="zh-CN" altLang="en-US" sz="1600" b="1" dirty="0" smtClean="0">
                <a:solidFill>
                  <a:schemeClr val="lt1"/>
                </a:solidFill>
                <a:latin typeface="Microsoft YaHei" panose="020B0503020204020204" pitchFamily="34" charset="-122"/>
                <a:ea typeface="Microsoft YaHei" panose="020B0503020204020204" pitchFamily="34" charset="-122"/>
                <a:cs typeface="+mn-cs"/>
              </a:rPr>
              <a:t>比赛</a:t>
            </a:r>
            <a:r>
              <a:rPr lang="en-US" altLang="zh-CN" sz="1600" b="1" dirty="0" smtClean="0">
                <a:solidFill>
                  <a:schemeClr val="lt1"/>
                </a:solidFill>
                <a:latin typeface="Microsoft YaHei" panose="020B0503020204020204" pitchFamily="34" charset="-122"/>
                <a:ea typeface="Microsoft YaHei" panose="020B0503020204020204" pitchFamily="34" charset="-122"/>
                <a:cs typeface="+mn-cs"/>
              </a:rPr>
              <a:t>/</a:t>
            </a:r>
            <a:r>
              <a:rPr lang="zh-CN" altLang="en-US" sz="1600" b="1" dirty="0" smtClean="0">
                <a:solidFill>
                  <a:schemeClr val="lt1"/>
                </a:solidFill>
                <a:latin typeface="Microsoft YaHei" panose="020B0503020204020204" pitchFamily="34" charset="-122"/>
                <a:ea typeface="Microsoft YaHei" panose="020B0503020204020204" pitchFamily="34" charset="-122"/>
                <a:cs typeface="+mn-cs"/>
              </a:rPr>
              <a:t>朗诵比赛</a:t>
            </a:r>
            <a:endParaRPr lang="en-US" altLang="zh-CN" sz="1600" b="1" dirty="0" smtClean="0">
              <a:solidFill>
                <a:schemeClr val="lt1"/>
              </a:solidFill>
              <a:latin typeface="Microsoft YaHei" panose="020B0503020204020204" pitchFamily="34" charset="-122"/>
              <a:ea typeface="Microsoft YaHei" panose="020B0503020204020204" pitchFamily="34" charset="-122"/>
              <a:cs typeface="+mn-cs"/>
            </a:endParaRPr>
          </a:p>
          <a:p>
            <a:pPr algn="ctr" defTabSz="457200">
              <a:lnSpc>
                <a:spcPct val="150000"/>
              </a:lnSpc>
            </a:pPr>
            <a:endParaRPr lang="zh-CN" altLang="zh-CN" sz="1800" b="1" dirty="0">
              <a:solidFill>
                <a:schemeClr val="lt1"/>
              </a:solidFill>
              <a:latin typeface="Microsoft YaHei" panose="020B0503020204020204" pitchFamily="34" charset="-122"/>
              <a:ea typeface="Microsoft YaHei" panose="020B0503020204020204" pitchFamily="34" charset="-122"/>
              <a:cs typeface="+mn-cs"/>
            </a:endParaRPr>
          </a:p>
          <a:p>
            <a:pPr algn="ctr" defTabSz="457200">
              <a:lnSpc>
                <a:spcPct val="150000"/>
              </a:lnSpc>
            </a:pPr>
            <a:endParaRPr lang="en-US" altLang="zh-CN" sz="1800" b="1" dirty="0">
              <a:solidFill>
                <a:schemeClr val="lt1"/>
              </a:solidFill>
              <a:latin typeface="Microsoft YaHei" panose="020B0503020204020204" pitchFamily="34" charset="-122"/>
              <a:ea typeface="Microsoft YaHei" panose="020B0503020204020204" pitchFamily="34" charset="-122"/>
              <a:cs typeface="+mn-cs"/>
            </a:endParaRPr>
          </a:p>
        </p:txBody>
      </p:sp>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595075" y="3641237"/>
            <a:ext cx="2914855" cy="1595562"/>
          </a:xfrm>
          <a:prstGeom prst="rect">
            <a:avLst/>
          </a:prstGeom>
        </p:spPr>
      </p:pic>
      <p:sp>
        <p:nvSpPr>
          <p:cNvPr id="8" name="标题 1"/>
          <p:cNvSpPr txBox="1"/>
          <p:nvPr/>
        </p:nvSpPr>
        <p:spPr>
          <a:xfrm>
            <a:off x="4728410" y="1975001"/>
            <a:ext cx="4420509" cy="16540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457200">
              <a:lnSpc>
                <a:spcPct val="150000"/>
              </a:lnSpc>
            </a:pPr>
            <a:r>
              <a:rPr lang="zh-CN" altLang="en-US" sz="1100" b="1" dirty="0" smtClean="0">
                <a:solidFill>
                  <a:schemeClr val="lt1"/>
                </a:solidFill>
                <a:latin typeface="Microsoft YaHei" panose="020B0503020204020204" pitchFamily="34" charset="-122"/>
                <a:ea typeface="Microsoft YaHei" panose="020B0503020204020204" pitchFamily="34" charset="-122"/>
                <a:cs typeface="+mn-cs"/>
              </a:rPr>
              <a:t> </a:t>
            </a:r>
            <a:endParaRPr lang="en-US" altLang="zh-CN" sz="1100" b="1" dirty="0" smtClean="0">
              <a:solidFill>
                <a:schemeClr val="lt1"/>
              </a:solidFill>
              <a:latin typeface="Microsoft YaHei" panose="020B0503020204020204" pitchFamily="34" charset="-122"/>
              <a:ea typeface="Microsoft YaHei" panose="020B0503020204020204" pitchFamily="34" charset="-122"/>
              <a:cs typeface="+mn-cs"/>
            </a:endParaRPr>
          </a:p>
          <a:p>
            <a:pPr algn="ctr" defTabSz="457200">
              <a:lnSpc>
                <a:spcPct val="150000"/>
              </a:lnSpc>
            </a:pPr>
            <a:endParaRPr lang="en-US" altLang="zh-CN" sz="1100" b="1" dirty="0">
              <a:solidFill>
                <a:schemeClr val="lt1"/>
              </a:solidFill>
              <a:latin typeface="Microsoft YaHei" panose="020B0503020204020204" pitchFamily="34" charset="-122"/>
              <a:ea typeface="Microsoft YaHei" panose="020B0503020204020204" pitchFamily="34" charset="-122"/>
              <a:cs typeface="+mn-cs"/>
            </a:endParaRPr>
          </a:p>
          <a:p>
            <a:pPr algn="ctr" defTabSz="457200">
              <a:lnSpc>
                <a:spcPct val="150000"/>
              </a:lnSpc>
            </a:pPr>
            <a:endParaRPr lang="en-US" altLang="zh-CN" sz="1100" b="1" dirty="0" smtClean="0">
              <a:solidFill>
                <a:schemeClr val="lt1"/>
              </a:solidFill>
              <a:latin typeface="Microsoft YaHei" panose="020B0503020204020204" pitchFamily="34" charset="-122"/>
              <a:ea typeface="Microsoft YaHei" panose="020B0503020204020204" pitchFamily="34" charset="-122"/>
              <a:cs typeface="+mn-cs"/>
            </a:endParaRPr>
          </a:p>
          <a:p>
            <a:pPr defTabSz="457200">
              <a:lnSpc>
                <a:spcPct val="150000"/>
              </a:lnSpc>
            </a:pPr>
            <a:r>
              <a:rPr lang="zh-CN" altLang="en-US" sz="1600" b="1" dirty="0">
                <a:solidFill>
                  <a:schemeClr val="lt1"/>
                </a:solidFill>
                <a:latin typeface="Microsoft YaHei" panose="020B0503020204020204" pitchFamily="34" charset="-122"/>
                <a:ea typeface="Microsoft YaHei" panose="020B0503020204020204" pitchFamily="34" charset="-122"/>
              </a:rPr>
              <a:t>华裔青少年“中国寻根之旅”</a:t>
            </a:r>
            <a:endParaRPr lang="en-US" altLang="zh-CN" sz="1600" b="1" dirty="0">
              <a:solidFill>
                <a:schemeClr val="lt1"/>
              </a:solidFill>
              <a:latin typeface="Microsoft YaHei" panose="020B0503020204020204" pitchFamily="34" charset="-122"/>
              <a:ea typeface="Microsoft YaHei" panose="020B0503020204020204" pitchFamily="34" charset="-122"/>
            </a:endParaRPr>
          </a:p>
          <a:p>
            <a:pPr defTabSz="457200">
              <a:lnSpc>
                <a:spcPct val="150000"/>
              </a:lnSpc>
            </a:pPr>
            <a:r>
              <a:rPr lang="zh-CN" altLang="en-US" sz="1600" b="1" dirty="0" smtClean="0">
                <a:solidFill>
                  <a:schemeClr val="lt1"/>
                </a:solidFill>
                <a:latin typeface="Microsoft YaHei" panose="020B0503020204020204" pitchFamily="34" charset="-122"/>
                <a:ea typeface="Microsoft YaHei" panose="020B0503020204020204" pitchFamily="34" charset="-122"/>
                <a:cs typeface="+mn-cs"/>
              </a:rPr>
              <a:t>慕</a:t>
            </a:r>
            <a:r>
              <a:rPr lang="zh-CN" altLang="zh-CN" sz="1600" b="1" dirty="0" smtClean="0">
                <a:solidFill>
                  <a:schemeClr val="lt1"/>
                </a:solidFill>
                <a:latin typeface="Microsoft YaHei" panose="020B0503020204020204" pitchFamily="34" charset="-122"/>
                <a:ea typeface="Microsoft YaHei" panose="020B0503020204020204" pitchFamily="34" charset="-122"/>
                <a:cs typeface="+mn-cs"/>
              </a:rPr>
              <a:t>尼黑文化中心</a:t>
            </a:r>
            <a:r>
              <a:rPr lang="zh-CN" altLang="en-US" sz="1600" b="1" dirty="0" smtClean="0">
                <a:solidFill>
                  <a:schemeClr val="lt1"/>
                </a:solidFill>
                <a:latin typeface="Microsoft YaHei" panose="020B0503020204020204" pitchFamily="34" charset="-122"/>
                <a:ea typeface="Microsoft YaHei" panose="020B0503020204020204" pitchFamily="34" charset="-122"/>
                <a:cs typeface="+mn-cs"/>
              </a:rPr>
              <a:t>等</a:t>
            </a:r>
            <a:r>
              <a:rPr lang="en-US" altLang="zh-CN" sz="1600" b="1" dirty="0" smtClean="0">
                <a:solidFill>
                  <a:schemeClr val="lt1"/>
                </a:solidFill>
                <a:latin typeface="Microsoft YaHei" panose="020B0503020204020204" pitchFamily="34" charset="-122"/>
                <a:ea typeface="Microsoft YaHei" panose="020B0503020204020204" pitchFamily="34" charset="-122"/>
                <a:cs typeface="+mn-cs"/>
              </a:rPr>
              <a:t>8</a:t>
            </a:r>
            <a:r>
              <a:rPr lang="zh-CN" altLang="en-US" sz="1600" b="1" dirty="0" smtClean="0">
                <a:solidFill>
                  <a:schemeClr val="lt1"/>
                </a:solidFill>
                <a:latin typeface="Microsoft YaHei" panose="020B0503020204020204" pitchFamily="34" charset="-122"/>
                <a:ea typeface="Microsoft YaHei" panose="020B0503020204020204" pitchFamily="34" charset="-122"/>
                <a:cs typeface="+mn-cs"/>
              </a:rPr>
              <a:t>场德国各地</a:t>
            </a:r>
            <a:r>
              <a:rPr lang="zh-CN" altLang="zh-CN" sz="1600" b="1" dirty="0" smtClean="0">
                <a:solidFill>
                  <a:schemeClr val="lt1"/>
                </a:solidFill>
                <a:latin typeface="Microsoft YaHei" panose="020B0503020204020204" pitchFamily="34" charset="-122"/>
                <a:ea typeface="Microsoft YaHei" panose="020B0503020204020204" pitchFamily="34" charset="-122"/>
                <a:cs typeface="+mn-cs"/>
              </a:rPr>
              <a:t>春晚</a:t>
            </a:r>
            <a:endParaRPr lang="en-US" altLang="zh-CN" sz="1600" b="1" dirty="0" smtClean="0">
              <a:solidFill>
                <a:schemeClr val="lt1"/>
              </a:solidFill>
              <a:latin typeface="Microsoft YaHei" panose="020B0503020204020204" pitchFamily="34" charset="-122"/>
              <a:ea typeface="Microsoft YaHei" panose="020B0503020204020204" pitchFamily="34" charset="-122"/>
              <a:cs typeface="+mn-cs"/>
            </a:endParaRPr>
          </a:p>
          <a:p>
            <a:pPr defTabSz="457200">
              <a:lnSpc>
                <a:spcPct val="150000"/>
              </a:lnSpc>
            </a:pPr>
            <a:r>
              <a:rPr lang="zh-CN" altLang="zh-CN" sz="1600" b="1" dirty="0" smtClean="0">
                <a:solidFill>
                  <a:schemeClr val="lt1"/>
                </a:solidFill>
                <a:latin typeface="Microsoft YaHei" panose="020B0503020204020204" pitchFamily="34" charset="-122"/>
                <a:ea typeface="Microsoft YaHei" panose="020B0503020204020204" pitchFamily="34" charset="-122"/>
                <a:cs typeface="+mn-cs"/>
              </a:rPr>
              <a:t>开元</a:t>
            </a:r>
            <a:r>
              <a:rPr lang="zh-CN" altLang="zh-CN" sz="1600" b="1" dirty="0">
                <a:solidFill>
                  <a:schemeClr val="lt1"/>
                </a:solidFill>
                <a:latin typeface="Microsoft YaHei" panose="020B0503020204020204" pitchFamily="34" charset="-122"/>
                <a:ea typeface="Microsoft YaHei" panose="020B0503020204020204" pitchFamily="34" charset="-122"/>
                <a:cs typeface="+mn-cs"/>
              </a:rPr>
              <a:t>美丽培训营</a:t>
            </a:r>
            <a:r>
              <a:rPr lang="en-US" altLang="zh-CN" sz="1600" b="1" dirty="0">
                <a:solidFill>
                  <a:schemeClr val="lt1"/>
                </a:solidFill>
                <a:latin typeface="Microsoft YaHei" panose="020B0503020204020204" pitchFamily="34" charset="-122"/>
                <a:ea typeface="Microsoft YaHei" panose="020B0503020204020204" pitchFamily="34" charset="-122"/>
                <a:cs typeface="+mn-cs"/>
              </a:rPr>
              <a:t>-</a:t>
            </a:r>
            <a:r>
              <a:rPr lang="zh-CN" altLang="zh-CN" sz="1600" b="1" dirty="0">
                <a:solidFill>
                  <a:schemeClr val="lt1"/>
                </a:solidFill>
                <a:latin typeface="Microsoft YaHei" panose="020B0503020204020204" pitchFamily="34" charset="-122"/>
                <a:ea typeface="Microsoft YaHei" panose="020B0503020204020204" pitchFamily="34" charset="-122"/>
                <a:cs typeface="+mn-cs"/>
              </a:rPr>
              <a:t>优雅茶艺</a:t>
            </a:r>
            <a:endParaRPr lang="zh-CN" altLang="zh-CN" sz="1600" b="1" dirty="0">
              <a:solidFill>
                <a:schemeClr val="lt1"/>
              </a:solidFill>
              <a:latin typeface="Microsoft YaHei" panose="020B0503020204020204" pitchFamily="34" charset="-122"/>
              <a:ea typeface="Microsoft YaHei" panose="020B0503020204020204" pitchFamily="34" charset="-122"/>
              <a:cs typeface="+mn-cs"/>
            </a:endParaRPr>
          </a:p>
          <a:p>
            <a:pPr algn="ctr" defTabSz="457200">
              <a:lnSpc>
                <a:spcPct val="150000"/>
              </a:lnSpc>
            </a:pPr>
            <a:endParaRPr lang="zh-CN" altLang="zh-CN" sz="1800" b="1" dirty="0">
              <a:solidFill>
                <a:schemeClr val="lt1"/>
              </a:solidFill>
              <a:latin typeface="Microsoft YaHei" panose="020B0503020204020204" pitchFamily="34" charset="-122"/>
              <a:ea typeface="Microsoft YaHei" panose="020B0503020204020204" pitchFamily="34" charset="-122"/>
              <a:cs typeface="+mn-cs"/>
            </a:endParaRPr>
          </a:p>
          <a:p>
            <a:pPr algn="ctr" defTabSz="457200">
              <a:lnSpc>
                <a:spcPct val="150000"/>
              </a:lnSpc>
            </a:pPr>
            <a:endParaRPr lang="en-US" altLang="zh-CN" sz="1800" b="1" dirty="0">
              <a:solidFill>
                <a:schemeClr val="lt1"/>
              </a:solidFill>
              <a:latin typeface="Microsoft YaHei" panose="020B0503020204020204" pitchFamily="34" charset="-122"/>
              <a:ea typeface="Microsoft YaHei" panose="020B0503020204020204" pitchFamily="34" charset="-122"/>
              <a:cs typeface="+mn-cs"/>
            </a:endParaRPr>
          </a:p>
        </p:txBody>
      </p:sp>
      <p:pic>
        <p:nvPicPr>
          <p:cNvPr id="1026" name="Picture 2" descr="C:\Users\Medien\Desktop\新闻\photos\December\茶艺\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1237"/>
          <a:stretch>
            <a:fillRect/>
          </a:stretch>
        </p:blipFill>
        <p:spPr bwMode="auto">
          <a:xfrm>
            <a:off x="7049909" y="3665299"/>
            <a:ext cx="2090757" cy="1571500"/>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9950" r="21402"/>
          <a:stretch>
            <a:fillRect/>
          </a:stretch>
        </p:blipFill>
        <p:spPr>
          <a:xfrm>
            <a:off x="-1" y="3664995"/>
            <a:ext cx="2867763" cy="1571804"/>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1" t="5172" r="35666" b="38401"/>
          <a:stretch>
            <a:fillRect/>
          </a:stretch>
        </p:blipFill>
        <p:spPr>
          <a:xfrm>
            <a:off x="5317425" y="3611272"/>
            <a:ext cx="2453010" cy="1613648"/>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1963272"/>
            <a:ext cx="9144000" cy="3576916"/>
          </a:xfrm>
          <a:prstGeom prst="rect">
            <a:avLst/>
          </a:prstGeom>
          <a:solidFill>
            <a:schemeClr val="accent1">
              <a:lumMod val="5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en-US" sz="1350" dirty="0"/>
          </a:p>
        </p:txBody>
      </p:sp>
      <p:sp>
        <p:nvSpPr>
          <p:cNvPr id="19" name="标题 1"/>
          <p:cNvSpPr txBox="1"/>
          <p:nvPr/>
        </p:nvSpPr>
        <p:spPr>
          <a:xfrm>
            <a:off x="-4922" y="1081273"/>
            <a:ext cx="9145587" cy="486000"/>
          </a:xfrm>
          <a:prstGeom prst="rect">
            <a:avLst/>
          </a:prstGeom>
          <a:solidFill>
            <a:schemeClr val="accent1">
              <a:lumMod val="5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en-US"/>
            </a:defPPr>
            <a:lvl1pPr algn="ctr">
              <a:defRPr sz="2000" b="1" spc="300">
                <a:solidFill>
                  <a:schemeClr val="lt1"/>
                </a:solidFill>
                <a:latin typeface="Microsoft YaHei" panose="020B0503020204020204" pitchFamily="34" charset="-122"/>
                <a:ea typeface="Microsoft YaHei"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altLang="zh-CN" spc="0" dirty="0"/>
          </a:p>
          <a:p>
            <a:endParaRPr lang="en-US" altLang="zh-CN" spc="0" dirty="0" smtClean="0"/>
          </a:p>
          <a:p>
            <a:endParaRPr lang="en-US" altLang="zh-CN" spc="0" dirty="0"/>
          </a:p>
          <a:p>
            <a:r>
              <a:rPr lang="en-US" altLang="zh-CN" dirty="0" smtClean="0"/>
              <a:t>《</a:t>
            </a:r>
            <a:r>
              <a:rPr lang="zh-CN" altLang="en-US" dirty="0"/>
              <a:t>春节</a:t>
            </a:r>
            <a:r>
              <a:rPr lang="en-US" altLang="zh-CN" dirty="0"/>
              <a:t>·</a:t>
            </a:r>
            <a:r>
              <a:rPr lang="zh-CN" altLang="en-US" dirty="0"/>
              <a:t>过年</a:t>
            </a:r>
            <a:r>
              <a:rPr lang="en-US" altLang="zh-CN" dirty="0"/>
              <a:t>》</a:t>
            </a:r>
            <a:r>
              <a:rPr lang="zh-CN" altLang="en-US" dirty="0"/>
              <a:t>绘画比赛</a:t>
            </a:r>
            <a:endParaRPr lang="en-US" altLang="zh-CN" dirty="0"/>
          </a:p>
          <a:p>
            <a:endParaRPr lang="en-US" altLang="zh-CN" dirty="0"/>
          </a:p>
          <a:p>
            <a:endParaRPr lang="en-US" altLang="zh-CN" dirty="0"/>
          </a:p>
          <a:p>
            <a:endParaRPr lang="en-US" spc="0" dirty="0"/>
          </a:p>
        </p:txBody>
      </p:sp>
      <p:sp>
        <p:nvSpPr>
          <p:cNvPr id="5" name="标题 1"/>
          <p:cNvSpPr txBox="1"/>
          <p:nvPr/>
        </p:nvSpPr>
        <p:spPr>
          <a:xfrm>
            <a:off x="1806118" y="2189660"/>
            <a:ext cx="5753557" cy="17301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en-US" altLang="zh-CN" sz="1600" dirty="0">
              <a:solidFill>
                <a:schemeClr val="bg1"/>
              </a:solidFill>
              <a:latin typeface="Microsoft YaHei" panose="020B0503020204020204" pitchFamily="34" charset="-122"/>
              <a:ea typeface="Microsoft YaHei" panose="020B0503020204020204" pitchFamily="34" charset="-122"/>
            </a:endParaRPr>
          </a:p>
        </p:txBody>
      </p:sp>
      <p:sp>
        <p:nvSpPr>
          <p:cNvPr id="2" name="矩形 1"/>
          <p:cNvSpPr/>
          <p:nvPr/>
        </p:nvSpPr>
        <p:spPr>
          <a:xfrm>
            <a:off x="2915102" y="2281120"/>
            <a:ext cx="1211729" cy="3308598"/>
          </a:xfrm>
          <a:prstGeom prst="rect">
            <a:avLst/>
          </a:prstGeom>
        </p:spPr>
        <p:txBody>
          <a:bodyPr wrap="square">
            <a:spAutoFit/>
          </a:bodyPr>
          <a:lstStyle/>
          <a:p>
            <a:pPr algn="just"/>
            <a:r>
              <a:rPr lang="en-US" altLang="zh-CN" sz="1100" kern="50" dirty="0" smtClean="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2019</a:t>
            </a:r>
            <a:r>
              <a:rPr lang="zh-CN" altLang="en-US"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慕尼黑春节晚会</a:t>
            </a:r>
            <a:r>
              <a:rPr lang="zh-CN" altLang="en-US" sz="1100" kern="50" dirty="0" smtClean="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邀请青少年加入的</a:t>
            </a:r>
            <a:r>
              <a:rPr lang="zh-CN" altLang="en-US"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绘画</a:t>
            </a:r>
            <a:r>
              <a:rPr lang="zh-CN" altLang="en-US" sz="1100" kern="50" dirty="0" smtClean="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征集，开元基金赞助了本次活动。本</a:t>
            </a:r>
            <a:r>
              <a:rPr lang="zh-CN" altLang="en-US"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次比赛不收取任何费用。作者要求年龄为</a:t>
            </a:r>
            <a:r>
              <a:rPr lang="en-US" altLang="zh-CN"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5</a:t>
            </a:r>
            <a:r>
              <a:rPr lang="zh-CN" altLang="en-US"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至</a:t>
            </a:r>
            <a:r>
              <a:rPr lang="en-US" altLang="zh-CN"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18 </a:t>
            </a:r>
            <a:r>
              <a:rPr lang="zh-CN" altLang="en-US"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岁。作品要求以</a:t>
            </a:r>
            <a:r>
              <a:rPr lang="en-US" altLang="zh-CN"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a:t>
            </a:r>
            <a:r>
              <a:rPr lang="zh-CN" altLang="en-US"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春节，过年</a:t>
            </a:r>
            <a:r>
              <a:rPr lang="en-US" altLang="zh-CN"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a:t>
            </a:r>
            <a:r>
              <a:rPr lang="zh-CN" altLang="en-US"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为主题画出你脑海中的新年。绘画形式不限（漫画、儿童画均可）</a:t>
            </a:r>
            <a:r>
              <a:rPr lang="zh-CN" altLang="en-US" sz="1100" kern="50" dirty="0" smtClean="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a:t>
            </a:r>
            <a:endParaRPr lang="en-US" altLang="zh-CN" sz="1100" kern="50" dirty="0" smtClean="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endParaRPr>
          </a:p>
          <a:p>
            <a:pPr algn="just"/>
            <a:br>
              <a:rPr lang="zh-CN" altLang="en-US"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br>
            <a:br>
              <a:rPr lang="zh-CN" altLang="en-US"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br>
            <a:endParaRPr lang="zh-CN" altLang="en-US"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endParaRPr>
          </a:p>
          <a:p>
            <a:br>
              <a:rPr lang="zh-CN" altLang="en-US"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br>
            <a:endParaRPr lang="en-US"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pic>
        <p:nvPicPr>
          <p:cNvPr id="4098" name="Picture 2" descr="C:\Users\Medien\Desktop\开元基金\微信图片_20181207163728.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02011" y="2103400"/>
            <a:ext cx="2313091" cy="333256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mmbiz.qpic.cn/mmbiz_jpg/SYkttexjJ922L6H7dcD6Ebh8uKdtFzJ41011D7KVoia10XdabluuiblhE4aEh3tIXDCX1nuLDAFNkI9Tgq9MlLcw/640?wx_fmt=jpeg"/>
          <p:cNvPicPr>
            <a:picLocks noChangeAspect="1" noChangeArrowheads="1"/>
          </p:cNvPicPr>
          <p:nvPr/>
        </p:nvPicPr>
        <p:blipFill rotWithShape="1">
          <a:blip r:embed="rId2">
            <a:extLst>
              <a:ext uri="{28A0092B-C50C-407E-A947-70E740481C1C}">
                <a14:useLocalDpi xmlns:a14="http://schemas.microsoft.com/office/drawing/2010/main" val="0"/>
              </a:ext>
            </a:extLst>
          </a:blip>
          <a:srcRect l="2540" t="2540" r="2378" b="3245"/>
          <a:stretch>
            <a:fillRect/>
          </a:stretch>
        </p:blipFill>
        <p:spPr bwMode="auto">
          <a:xfrm>
            <a:off x="4126831" y="2196540"/>
            <a:ext cx="4694604" cy="31966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1927412"/>
            <a:ext cx="9144000" cy="3193227"/>
          </a:xfrm>
          <a:prstGeom prst="rect">
            <a:avLst/>
          </a:prstGeom>
          <a:solidFill>
            <a:schemeClr val="accent1">
              <a:lumMod val="5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en-US" sz="1350" b="1" dirty="0"/>
          </a:p>
        </p:txBody>
      </p:sp>
      <p:sp>
        <p:nvSpPr>
          <p:cNvPr id="3" name="文本框 2"/>
          <p:cNvSpPr txBox="1"/>
          <p:nvPr/>
        </p:nvSpPr>
        <p:spPr>
          <a:xfrm>
            <a:off x="9913823" y="4135777"/>
            <a:ext cx="184666" cy="369332"/>
          </a:xfrm>
          <a:prstGeom prst="rect">
            <a:avLst/>
          </a:prstGeom>
          <a:noFill/>
        </p:spPr>
        <p:txBody>
          <a:bodyPr wrap="none" rtlCol="0">
            <a:spAutoFit/>
          </a:bodyPr>
          <a:lstStyle/>
          <a:p>
            <a:endParaRPr lang="en-US" dirty="0"/>
          </a:p>
        </p:txBody>
      </p:sp>
      <p:sp>
        <p:nvSpPr>
          <p:cNvPr id="13" name="矩形 12"/>
          <p:cNvSpPr/>
          <p:nvPr/>
        </p:nvSpPr>
        <p:spPr>
          <a:xfrm>
            <a:off x="517596" y="2543897"/>
            <a:ext cx="2321858" cy="1200329"/>
          </a:xfrm>
          <a:prstGeom prst="rect">
            <a:avLst/>
          </a:prstGeom>
        </p:spPr>
        <p:txBody>
          <a:bodyPr wrap="square">
            <a:spAutoFit/>
          </a:bodyPr>
          <a:lstStyle/>
          <a:p>
            <a:pPr>
              <a:lnSpc>
                <a:spcPct val="150000"/>
              </a:lnSpc>
              <a:buClr>
                <a:srgbClr val="1B4522"/>
              </a:buClr>
            </a:pPr>
            <a:r>
              <a:rPr lang="en-US" altLang="zh-CN" sz="1200" b="1" dirty="0" smtClean="0">
                <a:solidFill>
                  <a:schemeClr val="bg1"/>
                </a:solidFill>
                <a:latin typeface="Microsoft YaHei" panose="020B0503020204020204" pitchFamily="34" charset="-122"/>
                <a:ea typeface="Microsoft YaHei" panose="020B0503020204020204" pitchFamily="34" charset="-122"/>
              </a:rPr>
              <a:t>2018.03 | </a:t>
            </a:r>
            <a:r>
              <a:rPr lang="zh-CN" altLang="en-US" sz="1200" b="1" dirty="0" smtClean="0">
                <a:solidFill>
                  <a:schemeClr val="bg1"/>
                </a:solidFill>
                <a:latin typeface="Microsoft YaHei" panose="020B0503020204020204" pitchFamily="34" charset="-122"/>
                <a:ea typeface="Microsoft YaHei" panose="020B0503020204020204" pitchFamily="34" charset="-122"/>
              </a:rPr>
              <a:t>上海营春令营</a:t>
            </a:r>
            <a:endParaRPr lang="en-US" altLang="zh-CN" sz="1200" b="1" dirty="0" smtClean="0">
              <a:solidFill>
                <a:schemeClr val="bg1"/>
              </a:solidFill>
              <a:latin typeface="Microsoft YaHei" panose="020B0503020204020204" pitchFamily="34" charset="-122"/>
              <a:ea typeface="Microsoft YaHei" panose="020B0503020204020204" pitchFamily="34" charset="-122"/>
            </a:endParaRPr>
          </a:p>
          <a:p>
            <a:pPr>
              <a:lnSpc>
                <a:spcPct val="150000"/>
              </a:lnSpc>
              <a:buClr>
                <a:srgbClr val="1B4522"/>
              </a:buClr>
            </a:pPr>
            <a:r>
              <a:rPr lang="en-US" altLang="zh-CN" sz="1200" b="1" dirty="0" smtClean="0">
                <a:solidFill>
                  <a:schemeClr val="bg1"/>
                </a:solidFill>
                <a:latin typeface="Microsoft YaHei" panose="020B0503020204020204" pitchFamily="34" charset="-122"/>
                <a:ea typeface="Microsoft YaHei" panose="020B0503020204020204" pitchFamily="34" charset="-122"/>
              </a:rPr>
              <a:t>2018.07 | </a:t>
            </a:r>
            <a:r>
              <a:rPr lang="zh-CN" altLang="en-US" sz="1200" b="1" dirty="0">
                <a:solidFill>
                  <a:schemeClr val="bg1"/>
                </a:solidFill>
                <a:latin typeface="Microsoft YaHei" panose="020B0503020204020204" pitchFamily="34" charset="-122"/>
                <a:ea typeface="Microsoft YaHei" panose="020B0503020204020204" pitchFamily="34" charset="-122"/>
              </a:rPr>
              <a:t>北京</a:t>
            </a:r>
            <a:r>
              <a:rPr lang="zh-CN" altLang="en-US" sz="1200" b="1" dirty="0" smtClean="0">
                <a:solidFill>
                  <a:schemeClr val="bg1"/>
                </a:solidFill>
                <a:latin typeface="Microsoft YaHei" panose="020B0503020204020204" pitchFamily="34" charset="-122"/>
                <a:ea typeface="Microsoft YaHei" panose="020B0503020204020204" pitchFamily="34" charset="-122"/>
              </a:rPr>
              <a:t>营夏令营</a:t>
            </a:r>
            <a:endParaRPr lang="en-US" altLang="zh-CN" sz="1200" b="1" dirty="0" smtClean="0">
              <a:solidFill>
                <a:schemeClr val="bg1"/>
              </a:solidFill>
              <a:latin typeface="Microsoft YaHei" panose="020B0503020204020204" pitchFamily="34" charset="-122"/>
              <a:ea typeface="Microsoft YaHei" panose="020B0503020204020204" pitchFamily="34" charset="-122"/>
            </a:endParaRPr>
          </a:p>
          <a:p>
            <a:pPr>
              <a:lnSpc>
                <a:spcPct val="150000"/>
              </a:lnSpc>
              <a:buClr>
                <a:srgbClr val="1B4522"/>
              </a:buClr>
            </a:pPr>
            <a:r>
              <a:rPr lang="en-US" altLang="zh-CN" sz="1200" b="1" dirty="0" smtClean="0">
                <a:solidFill>
                  <a:schemeClr val="bg1"/>
                </a:solidFill>
                <a:latin typeface="Microsoft YaHei" panose="020B0503020204020204" pitchFamily="34" charset="-122"/>
                <a:ea typeface="Microsoft YaHei" panose="020B0503020204020204" pitchFamily="34" charset="-122"/>
              </a:rPr>
              <a:t>2018.08 | </a:t>
            </a:r>
            <a:r>
              <a:rPr lang="zh-CN" altLang="en-US" sz="1200" b="1" dirty="0" smtClean="0">
                <a:solidFill>
                  <a:schemeClr val="bg1"/>
                </a:solidFill>
                <a:latin typeface="Microsoft YaHei" panose="020B0503020204020204" pitchFamily="34" charset="-122"/>
                <a:ea typeface="Microsoft YaHei" panose="020B0503020204020204" pitchFamily="34" charset="-122"/>
              </a:rPr>
              <a:t>福建营夏令营</a:t>
            </a:r>
            <a:endParaRPr lang="en-US" altLang="zh-CN" sz="1200" b="1" dirty="0" smtClean="0">
              <a:solidFill>
                <a:schemeClr val="bg1"/>
              </a:solidFill>
              <a:latin typeface="Microsoft YaHei" panose="020B0503020204020204" pitchFamily="34" charset="-122"/>
              <a:ea typeface="Microsoft YaHei" panose="020B0503020204020204" pitchFamily="34" charset="-122"/>
            </a:endParaRPr>
          </a:p>
          <a:p>
            <a:pPr>
              <a:lnSpc>
                <a:spcPct val="150000"/>
              </a:lnSpc>
              <a:buClr>
                <a:srgbClr val="1B4522"/>
              </a:buClr>
            </a:pPr>
            <a:r>
              <a:rPr lang="en-US" altLang="zh-CN" sz="12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2017.12 </a:t>
            </a:r>
            <a:r>
              <a:rPr lang="en-US" altLang="zh-CN" sz="1200" b="1" kern="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 </a:t>
            </a:r>
            <a:r>
              <a:rPr lang="zh-CN" altLang="en-US" sz="12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福建营冬令营</a:t>
            </a:r>
            <a:endParaRPr lang="en-US" altLang="zh-CN" sz="12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4" name="标题 1"/>
          <p:cNvSpPr txBox="1"/>
          <p:nvPr/>
        </p:nvSpPr>
        <p:spPr>
          <a:xfrm>
            <a:off x="-4921" y="1081273"/>
            <a:ext cx="9145587" cy="486000"/>
          </a:xfrm>
          <a:prstGeom prst="rect">
            <a:avLst/>
          </a:prstGeom>
          <a:solidFill>
            <a:schemeClr val="accent1">
              <a:lumMod val="5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en-US"/>
            </a:defPPr>
            <a:lvl1pPr algn="ctr">
              <a:defRPr sz="2000" b="1" spc="300">
                <a:solidFill>
                  <a:schemeClr val="lt1"/>
                </a:solidFill>
                <a:latin typeface="Microsoft YaHei" panose="020B0503020204020204" pitchFamily="34" charset="-122"/>
                <a:ea typeface="Microsoft YaHei"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altLang="zh-CN" sz="2800" dirty="0">
              <a:solidFill>
                <a:schemeClr val="bg1"/>
              </a:solidFill>
            </a:endParaRPr>
          </a:p>
          <a:p>
            <a:r>
              <a:rPr lang="zh-CN" altLang="en-US" sz="2800" dirty="0" smtClean="0"/>
              <a:t>华裔</a:t>
            </a:r>
            <a:r>
              <a:rPr lang="zh-CN" altLang="en-US" sz="2800" dirty="0"/>
              <a:t>青少年“中国寻根之旅”</a:t>
            </a:r>
            <a:endParaRPr lang="en-US" altLang="zh-CN" sz="2800" dirty="0"/>
          </a:p>
          <a:p>
            <a:endParaRPr lang="en-US" altLang="zh-CN" sz="2800" dirty="0">
              <a:solidFill>
                <a:schemeClr val="bg1"/>
              </a:solidFill>
            </a:endParaRPr>
          </a:p>
        </p:txBody>
      </p:sp>
      <p:sp>
        <p:nvSpPr>
          <p:cNvPr id="15" name="标题 1"/>
          <p:cNvSpPr txBox="1"/>
          <p:nvPr/>
        </p:nvSpPr>
        <p:spPr>
          <a:xfrm>
            <a:off x="2670293" y="2584499"/>
            <a:ext cx="5848065" cy="12130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1450" indent="-171450" algn="just">
              <a:lnSpc>
                <a:spcPct val="150000"/>
              </a:lnSpc>
              <a:buFont typeface="Wingdings" panose="05000000000000000000" pitchFamily="2" charset="2"/>
              <a:buChar char="§"/>
            </a:pPr>
            <a:endParaRPr lang="en-US" altLang="zh-CN" sz="1200" dirty="0" smtClean="0">
              <a:solidFill>
                <a:schemeClr val="bg1"/>
              </a:solidFill>
              <a:latin typeface="Microsoft YaHei" panose="020B0503020204020204" pitchFamily="34" charset="-122"/>
              <a:ea typeface="Microsoft YaHei" panose="020B0503020204020204" pitchFamily="34" charset="-122"/>
            </a:endParaRPr>
          </a:p>
          <a:p>
            <a:pPr algn="just">
              <a:lnSpc>
                <a:spcPct val="150000"/>
              </a:lnSpc>
            </a:pPr>
            <a:r>
              <a:rPr lang="zh-CN" altLang="en-US" sz="1200" dirty="0" smtClean="0">
                <a:solidFill>
                  <a:schemeClr val="bg1"/>
                </a:solidFill>
                <a:latin typeface="Microsoft YaHei" panose="020B0503020204020204" pitchFamily="34" charset="-122"/>
                <a:ea typeface="Microsoft YaHei" panose="020B0503020204020204" pitchFamily="34" charset="-122"/>
              </a:rPr>
              <a:t>为欧洲华裔青少年返回祖籍</a:t>
            </a:r>
            <a:r>
              <a:rPr lang="zh-CN" altLang="en-US" sz="1200" dirty="0">
                <a:solidFill>
                  <a:schemeClr val="bg1"/>
                </a:solidFill>
                <a:latin typeface="Microsoft YaHei" panose="020B0503020204020204" pitchFamily="34" charset="-122"/>
                <a:ea typeface="Microsoft YaHei" panose="020B0503020204020204" pitchFamily="34" charset="-122"/>
              </a:rPr>
              <a:t>国</a:t>
            </a:r>
            <a:r>
              <a:rPr lang="zh-CN" altLang="en-US" sz="1200" dirty="0" smtClean="0">
                <a:solidFill>
                  <a:schemeClr val="bg1"/>
                </a:solidFill>
                <a:latin typeface="Microsoft YaHei" panose="020B0503020204020204" pitchFamily="34" charset="-122"/>
                <a:ea typeface="Microsoft YaHei" panose="020B0503020204020204" pitchFamily="34" charset="-122"/>
              </a:rPr>
              <a:t>深入认识</a:t>
            </a:r>
            <a:r>
              <a:rPr lang="zh-CN" altLang="en-US" sz="1200" dirty="0">
                <a:solidFill>
                  <a:schemeClr val="bg1"/>
                </a:solidFill>
                <a:latin typeface="Microsoft YaHei" panose="020B0503020204020204" pitchFamily="34" charset="-122"/>
                <a:ea typeface="Microsoft YaHei" panose="020B0503020204020204" pitchFamily="34" charset="-122"/>
              </a:rPr>
              <a:t>家乡、了解中华文化及</a:t>
            </a:r>
            <a:r>
              <a:rPr lang="zh-CN" altLang="en-US" sz="1200" dirty="0" smtClean="0">
                <a:solidFill>
                  <a:schemeClr val="bg1"/>
                </a:solidFill>
                <a:latin typeface="Microsoft YaHei" panose="020B0503020204020204" pitchFamily="34" charset="-122"/>
                <a:ea typeface="Microsoft YaHei" panose="020B0503020204020204" pitchFamily="34" charset="-122"/>
              </a:rPr>
              <a:t>风土人情提供平台。让</a:t>
            </a:r>
            <a:r>
              <a:rPr lang="zh-CN" altLang="en-US" sz="1200" dirty="0">
                <a:solidFill>
                  <a:schemeClr val="bg1"/>
                </a:solidFill>
                <a:latin typeface="Microsoft YaHei" panose="020B0503020204020204" pitchFamily="34" charset="-122"/>
                <a:ea typeface="Microsoft YaHei" panose="020B0503020204020204" pitchFamily="34" charset="-122"/>
              </a:rPr>
              <a:t>来自不同国家和地区的华裔青少年对家乡的经济、教育和文化留下了深刻</a:t>
            </a:r>
            <a:r>
              <a:rPr lang="zh-CN" altLang="en-US" sz="1200" dirty="0" smtClean="0">
                <a:solidFill>
                  <a:schemeClr val="bg1"/>
                </a:solidFill>
                <a:latin typeface="Microsoft YaHei" panose="020B0503020204020204" pitchFamily="34" charset="-122"/>
                <a:ea typeface="Microsoft YaHei" panose="020B0503020204020204" pitchFamily="34" charset="-122"/>
              </a:rPr>
              <a:t>印象。与家乡</a:t>
            </a:r>
            <a:r>
              <a:rPr lang="zh-CN" altLang="en-US" sz="1200" dirty="0">
                <a:solidFill>
                  <a:schemeClr val="bg1"/>
                </a:solidFill>
                <a:latin typeface="Microsoft YaHei" panose="020B0503020204020204" pitchFamily="34" charset="-122"/>
                <a:ea typeface="Microsoft YaHei" panose="020B0503020204020204" pitchFamily="34" charset="-122"/>
              </a:rPr>
              <a:t>青少年之间搭建起了友谊的</a:t>
            </a:r>
            <a:r>
              <a:rPr lang="zh-CN" altLang="en-US" sz="1200" dirty="0" smtClean="0">
                <a:solidFill>
                  <a:schemeClr val="bg1"/>
                </a:solidFill>
                <a:latin typeface="Microsoft YaHei" panose="020B0503020204020204" pitchFamily="34" charset="-122"/>
                <a:ea typeface="Microsoft YaHei" panose="020B0503020204020204" pitchFamily="34" charset="-122"/>
              </a:rPr>
              <a:t>桥梁。跟上祖国步伐</a:t>
            </a:r>
            <a:r>
              <a:rPr lang="zh-CN" altLang="en-US" sz="1200" dirty="0">
                <a:solidFill>
                  <a:schemeClr val="bg1"/>
                </a:solidFill>
                <a:latin typeface="Microsoft YaHei" panose="020B0503020204020204" pitchFamily="34" charset="-122"/>
                <a:ea typeface="Microsoft YaHei" panose="020B0503020204020204" pitchFamily="34" charset="-122"/>
              </a:rPr>
              <a:t>、了解</a:t>
            </a:r>
            <a:r>
              <a:rPr lang="zh-CN" altLang="en-US" sz="1200" dirty="0" smtClean="0">
                <a:solidFill>
                  <a:schemeClr val="bg1"/>
                </a:solidFill>
                <a:latin typeface="Microsoft YaHei" panose="020B0503020204020204" pitchFamily="34" charset="-122"/>
                <a:ea typeface="Microsoft YaHei" panose="020B0503020204020204" pitchFamily="34" charset="-122"/>
              </a:rPr>
              <a:t>祖国变化</a:t>
            </a:r>
            <a:r>
              <a:rPr lang="zh-CN" altLang="en-US" sz="1200" dirty="0">
                <a:solidFill>
                  <a:schemeClr val="bg1"/>
                </a:solidFill>
                <a:latin typeface="Microsoft YaHei" panose="020B0503020204020204" pitchFamily="34" charset="-122"/>
                <a:ea typeface="Microsoft YaHei" panose="020B0503020204020204" pitchFamily="34" charset="-122"/>
              </a:rPr>
              <a:t>，让下一代学好中文、了解中国文化和当代</a:t>
            </a:r>
            <a:r>
              <a:rPr lang="zh-CN" altLang="en-US" sz="1200" dirty="0" smtClean="0">
                <a:solidFill>
                  <a:schemeClr val="bg1"/>
                </a:solidFill>
                <a:latin typeface="Microsoft YaHei" panose="020B0503020204020204" pitchFamily="34" charset="-122"/>
                <a:ea typeface="Microsoft YaHei" panose="020B0503020204020204" pitchFamily="34" charset="-122"/>
              </a:rPr>
              <a:t>局势。</a:t>
            </a:r>
            <a:endParaRPr lang="en-US" sz="1200" dirty="0">
              <a:solidFill>
                <a:schemeClr val="bg1"/>
              </a:solidFill>
              <a:latin typeface="Microsoft YaHei" panose="020B0503020204020204" pitchFamily="34" charset="-122"/>
              <a:ea typeface="Microsoft YaHei" panose="020B0503020204020204" pitchFamily="34" charset="-122"/>
            </a:endParaRPr>
          </a:p>
          <a:p>
            <a:pPr algn="ctr">
              <a:lnSpc>
                <a:spcPct val="100000"/>
              </a:lnSpc>
            </a:pPr>
            <a:endParaRPr lang="en-US" altLang="zh-CN" sz="1200" b="1" spc="300" dirty="0">
              <a:solidFill>
                <a:schemeClr val="bg1"/>
              </a:solidFill>
              <a:latin typeface="Microsoft YaHei" panose="020B0503020204020204" pitchFamily="34" charset="-122"/>
              <a:ea typeface="Microsoft YaHei" panose="020B0503020204020204" pitchFamily="34" charset="-122"/>
              <a:cs typeface="+mn-cs"/>
            </a:endParaRPr>
          </a:p>
          <a:p>
            <a:pPr algn="ctr">
              <a:lnSpc>
                <a:spcPct val="100000"/>
              </a:lnSpc>
            </a:pPr>
            <a:endParaRPr lang="en-US" altLang="zh-CN" sz="1600" dirty="0">
              <a:solidFill>
                <a:schemeClr val="bg1"/>
              </a:solidFill>
              <a:latin typeface="Microsoft YaHei" panose="020B0503020204020204" pitchFamily="34" charset="-122"/>
              <a:ea typeface="Microsoft YaHei" panose="020B0503020204020204" pitchFamily="34" charset="-122"/>
            </a:endParaRPr>
          </a:p>
        </p:txBody>
      </p:sp>
      <p:pic>
        <p:nvPicPr>
          <p:cNvPr id="16" name="图片 15"/>
          <p:cNvPicPr>
            <a:picLocks noChangeAspect="1"/>
          </p:cNvPicPr>
          <p:nvPr/>
        </p:nvPicPr>
        <p:blipFill>
          <a:blip r:embed="rId1"/>
          <a:stretch>
            <a:fillRect/>
          </a:stretch>
        </p:blipFill>
        <p:spPr>
          <a:xfrm>
            <a:off x="2102529" y="4420561"/>
            <a:ext cx="2573151" cy="1497027"/>
          </a:xfrm>
          <a:prstGeom prst="rect">
            <a:avLst/>
          </a:prstGeom>
        </p:spPr>
      </p:pic>
      <p:pic>
        <p:nvPicPr>
          <p:cNvPr id="18" name="图片 17"/>
          <p:cNvPicPr>
            <a:picLocks noChangeAspect="1"/>
          </p:cNvPicPr>
          <p:nvPr/>
        </p:nvPicPr>
        <p:blipFill rotWithShape="1">
          <a:blip r:embed="rId2"/>
          <a:srcRect r="11002"/>
          <a:stretch>
            <a:fillRect/>
          </a:stretch>
        </p:blipFill>
        <p:spPr>
          <a:xfrm>
            <a:off x="6748671" y="4440446"/>
            <a:ext cx="2395329" cy="1497027"/>
          </a:xfrm>
          <a:prstGeom prst="rect">
            <a:avLst/>
          </a:prstGeom>
        </p:spPr>
      </p:pic>
      <p:pic>
        <p:nvPicPr>
          <p:cNvPr id="21" name="图片 20"/>
          <p:cNvPicPr>
            <a:picLocks noChangeAspect="1"/>
          </p:cNvPicPr>
          <p:nvPr/>
        </p:nvPicPr>
        <p:blipFill>
          <a:blip r:embed="rId3"/>
          <a:stretch>
            <a:fillRect/>
          </a:stretch>
        </p:blipFill>
        <p:spPr>
          <a:xfrm>
            <a:off x="0" y="4420561"/>
            <a:ext cx="2090739" cy="1497027"/>
          </a:xfrm>
          <a:prstGeom prst="rect">
            <a:avLst/>
          </a:prstGeom>
        </p:spPr>
      </p:pic>
      <p:pic>
        <p:nvPicPr>
          <p:cNvPr id="2050" name="Picture 2" descr="C:\Users\Medien\Desktop\微信截图_2018121317301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84852" y="4416699"/>
            <a:ext cx="2710151" cy="14999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1963272"/>
            <a:ext cx="9144000" cy="3576916"/>
          </a:xfrm>
          <a:prstGeom prst="rect">
            <a:avLst/>
          </a:prstGeom>
          <a:solidFill>
            <a:schemeClr val="accent1">
              <a:lumMod val="5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en-US" sz="1350" dirty="0"/>
          </a:p>
        </p:txBody>
      </p:sp>
      <p:sp>
        <p:nvSpPr>
          <p:cNvPr id="19" name="标题 1"/>
          <p:cNvSpPr txBox="1"/>
          <p:nvPr/>
        </p:nvSpPr>
        <p:spPr>
          <a:xfrm>
            <a:off x="-4921" y="1081273"/>
            <a:ext cx="9145587" cy="486000"/>
          </a:xfrm>
          <a:prstGeom prst="rect">
            <a:avLst/>
          </a:prstGeom>
          <a:solidFill>
            <a:schemeClr val="accent1">
              <a:lumMod val="5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en-US"/>
            </a:defPPr>
            <a:lvl1pPr algn="ctr">
              <a:defRPr sz="2000" b="1" spc="300">
                <a:solidFill>
                  <a:schemeClr val="lt1"/>
                </a:solidFill>
                <a:latin typeface="Microsoft YaHei" panose="020B0503020204020204" pitchFamily="34" charset="-122"/>
                <a:ea typeface="Microsoft YaHei"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pc="0" dirty="0" smtClean="0"/>
              <a:t>2017</a:t>
            </a:r>
            <a:r>
              <a:rPr lang="zh-CN" altLang="en-US" spc="0" dirty="0"/>
              <a:t>年德国首届华裔青少年“中国寻根之旅”冬令营福建晋江</a:t>
            </a:r>
            <a:r>
              <a:rPr lang="zh-CN" altLang="en-US" spc="0" dirty="0" smtClean="0"/>
              <a:t>营</a:t>
            </a:r>
            <a:endParaRPr lang="en-US" spc="0" dirty="0"/>
          </a:p>
        </p:txBody>
      </p:sp>
      <p:sp>
        <p:nvSpPr>
          <p:cNvPr id="5" name="标题 1"/>
          <p:cNvSpPr txBox="1"/>
          <p:nvPr/>
        </p:nvSpPr>
        <p:spPr>
          <a:xfrm>
            <a:off x="1806118" y="2189660"/>
            <a:ext cx="5753557" cy="17301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en-US" altLang="zh-CN" sz="1600" dirty="0">
              <a:solidFill>
                <a:schemeClr val="bg1"/>
              </a:solidFill>
              <a:latin typeface="Microsoft YaHei" panose="020B0503020204020204" pitchFamily="34" charset="-122"/>
              <a:ea typeface="Microsoft YaHei" panose="020B0503020204020204" pitchFamily="34" charset="-122"/>
            </a:endParaRPr>
          </a:p>
        </p:txBody>
      </p:sp>
      <p:sp>
        <p:nvSpPr>
          <p:cNvPr id="2" name="矩形 1"/>
          <p:cNvSpPr/>
          <p:nvPr/>
        </p:nvSpPr>
        <p:spPr>
          <a:xfrm>
            <a:off x="5867762" y="2403123"/>
            <a:ext cx="2814496" cy="2631490"/>
          </a:xfrm>
          <a:prstGeom prst="rect">
            <a:avLst/>
          </a:prstGeom>
        </p:spPr>
        <p:txBody>
          <a:bodyPr wrap="square">
            <a:spAutoFit/>
          </a:bodyPr>
          <a:lstStyle/>
          <a:p>
            <a:pPr algn="just"/>
            <a:r>
              <a:rPr lang="en-US" sz="1100" kern="50" dirty="0">
                <a:solidFill>
                  <a:schemeClr val="bg1"/>
                </a:solidFill>
                <a:latin typeface="Microsoft YaHei" panose="020B0503020204020204" pitchFamily="34" charset="-122"/>
                <a:ea typeface="Microsoft YaHei" panose="020B0503020204020204" pitchFamily="34" charset="-122"/>
              </a:rPr>
              <a:t>2017</a:t>
            </a:r>
            <a:r>
              <a:rPr lang="zh-CN" altLang="en-US" sz="1100" kern="50" dirty="0">
                <a:solidFill>
                  <a:schemeClr val="bg1"/>
                </a:solidFill>
                <a:latin typeface="Microsoft YaHei" panose="020B0503020204020204" pitchFamily="34" charset="-122"/>
                <a:ea typeface="Microsoft YaHei" panose="020B0503020204020204" pitchFamily="34" charset="-122"/>
              </a:rPr>
              <a:t>年</a:t>
            </a:r>
            <a:r>
              <a:rPr lang="en-US" sz="1100" kern="50" dirty="0">
                <a:solidFill>
                  <a:schemeClr val="bg1"/>
                </a:solidFill>
                <a:latin typeface="Microsoft YaHei" panose="020B0503020204020204" pitchFamily="34" charset="-122"/>
                <a:ea typeface="Microsoft YaHei" panose="020B0503020204020204" pitchFamily="34" charset="-122"/>
              </a:rPr>
              <a:t>12</a:t>
            </a:r>
            <a:r>
              <a:rPr lang="zh-CN" altLang="en-US" sz="1100" kern="50" dirty="0">
                <a:solidFill>
                  <a:schemeClr val="bg1"/>
                </a:solidFill>
                <a:latin typeface="Microsoft YaHei" panose="020B0503020204020204" pitchFamily="34" charset="-122"/>
                <a:ea typeface="Microsoft YaHei" panose="020B0503020204020204" pitchFamily="34" charset="-122"/>
              </a:rPr>
              <a:t>月</a:t>
            </a:r>
            <a:r>
              <a:rPr lang="en-US" sz="1100" kern="50" dirty="0" smtClean="0">
                <a:solidFill>
                  <a:schemeClr val="bg1"/>
                </a:solidFill>
                <a:latin typeface="Microsoft YaHei" panose="020B0503020204020204" pitchFamily="34" charset="-122"/>
                <a:ea typeface="Microsoft YaHei" panose="020B0503020204020204" pitchFamily="34" charset="-122"/>
              </a:rPr>
              <a:t>27</a:t>
            </a:r>
            <a:r>
              <a:rPr lang="zh-CN" altLang="en-US" sz="1100" kern="50" dirty="0" smtClean="0">
                <a:solidFill>
                  <a:schemeClr val="bg1"/>
                </a:solidFill>
                <a:latin typeface="Microsoft YaHei" panose="020B0503020204020204" pitchFamily="34" charset="-122"/>
                <a:ea typeface="Microsoft YaHei" panose="020B0503020204020204" pitchFamily="34" charset="-122"/>
              </a:rPr>
              <a:t>日，</a:t>
            </a:r>
            <a:r>
              <a:rPr lang="zh-CN" altLang="en-US" sz="1100" kern="50" dirty="0">
                <a:solidFill>
                  <a:schemeClr val="bg1"/>
                </a:solidFill>
                <a:latin typeface="Microsoft YaHei" panose="020B0503020204020204" pitchFamily="34" charset="-122"/>
                <a:ea typeface="Microsoft YaHei" panose="020B0503020204020204" pitchFamily="34" charset="-122"/>
              </a:rPr>
              <a:t>德国首届华裔青少年“中国寻根之旅”冬令营福建晋江营正式</a:t>
            </a:r>
            <a:r>
              <a:rPr lang="zh-CN" altLang="en-US" sz="1100" kern="50" dirty="0" smtClean="0">
                <a:solidFill>
                  <a:schemeClr val="bg1"/>
                </a:solidFill>
                <a:latin typeface="Microsoft YaHei" panose="020B0503020204020204" pitchFamily="34" charset="-122"/>
                <a:ea typeface="Microsoft YaHei" panose="020B0503020204020204" pitchFamily="34" charset="-122"/>
              </a:rPr>
              <a:t>开营。</a:t>
            </a:r>
            <a:endParaRPr lang="en-US" altLang="zh-CN" sz="1100" kern="50" dirty="0" smtClean="0">
              <a:solidFill>
                <a:schemeClr val="bg1"/>
              </a:solidFill>
              <a:latin typeface="Microsoft YaHei" panose="020B0503020204020204" pitchFamily="34" charset="-122"/>
              <a:ea typeface="Microsoft YaHei" panose="020B0503020204020204" pitchFamily="34" charset="-122"/>
            </a:endParaRPr>
          </a:p>
          <a:p>
            <a:pPr algn="just"/>
            <a:endParaRPr lang="en-US" altLang="zh-CN" sz="1100" kern="50" dirty="0" smtClean="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endParaRPr>
          </a:p>
          <a:p>
            <a:pPr algn="just"/>
            <a:endParaRPr lang="en-US" altLang="zh-CN" sz="1100" kern="50" dirty="0" smtClean="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endParaRPr>
          </a:p>
          <a:p>
            <a:pPr algn="just"/>
            <a:r>
              <a:rPr lang="zh-CN" altLang="en-US" sz="1100" kern="50" dirty="0" smtClean="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冬令营</a:t>
            </a:r>
            <a:r>
              <a:rPr lang="zh-CN" altLang="en-US"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时间系德国黑森、拜仁、北威、巴符等各州</a:t>
            </a:r>
            <a:r>
              <a:rPr lang="zh-CN" altLang="en-US" sz="1100" kern="50" dirty="0" smtClean="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圣诞</a:t>
            </a:r>
            <a:r>
              <a:rPr lang="zh-CN" altLang="en-US" sz="1100" kern="50" dirty="0" smtClean="0">
                <a:solidFill>
                  <a:schemeClr val="bg1"/>
                </a:solidFill>
                <a:latin typeface="Microsoft YaHei" panose="020B0503020204020204" pitchFamily="34" charset="-122"/>
                <a:ea typeface="Microsoft YaHei" panose="020B0503020204020204" pitchFamily="34" charset="-122"/>
              </a:rPr>
              <a:t>、</a:t>
            </a:r>
            <a:r>
              <a:rPr lang="zh-CN" altLang="en-US" sz="1100" kern="50" dirty="0" smtClean="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寒假</a:t>
            </a:r>
            <a:r>
              <a:rPr lang="zh-CN" altLang="en-US"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交集时间</a:t>
            </a:r>
            <a:r>
              <a:rPr lang="zh-CN" altLang="en-US" sz="1100" kern="50" dirty="0" smtClean="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段，为期</a:t>
            </a:r>
            <a:r>
              <a:rPr lang="en-US" altLang="zh-CN" sz="1100" kern="50" dirty="0" smtClean="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10</a:t>
            </a:r>
            <a:r>
              <a:rPr lang="zh-CN" altLang="en-US" sz="1100" kern="50" dirty="0" smtClean="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天。</a:t>
            </a:r>
            <a:endParaRPr lang="en-US" altLang="zh-CN" sz="1100" kern="50" dirty="0" smtClean="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endParaRPr>
          </a:p>
          <a:p>
            <a:pPr algn="just"/>
            <a:endParaRPr lang="en-US" altLang="zh-CN" sz="1100" kern="50" dirty="0" smtClean="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endParaRPr>
          </a:p>
          <a:p>
            <a:pPr algn="just"/>
            <a:endParaRPr lang="en-US" altLang="zh-CN"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endParaRPr>
          </a:p>
          <a:p>
            <a:pPr algn="just"/>
            <a:r>
              <a:rPr lang="zh-CN" altLang="en-US" sz="1100" kern="50" dirty="0" smtClean="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共</a:t>
            </a:r>
            <a:r>
              <a:rPr lang="en-US" sz="1100" kern="50" dirty="0">
                <a:solidFill>
                  <a:schemeClr val="bg1"/>
                </a:solidFill>
                <a:latin typeface="Microsoft YaHei" panose="020B0503020204020204" pitchFamily="34" charset="-122"/>
                <a:ea typeface="Microsoft YaHei" panose="020B0503020204020204" pitchFamily="34" charset="-122"/>
              </a:rPr>
              <a:t>21</a:t>
            </a:r>
            <a:r>
              <a:rPr lang="zh-CN" altLang="en-US"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名</a:t>
            </a:r>
            <a:r>
              <a:rPr lang="en-US" sz="1100" kern="50" dirty="0">
                <a:solidFill>
                  <a:schemeClr val="bg1"/>
                </a:solidFill>
                <a:latin typeface="Microsoft YaHei" panose="020B0503020204020204" pitchFamily="34" charset="-122"/>
                <a:ea typeface="Microsoft YaHei" panose="020B0503020204020204" pitchFamily="34" charset="-122"/>
              </a:rPr>
              <a:t>12-18</a:t>
            </a:r>
            <a:r>
              <a:rPr lang="zh-CN" altLang="en-US"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岁德国华裔</a:t>
            </a:r>
            <a:r>
              <a:rPr lang="zh-CN" altLang="en-US" sz="1100" kern="50" dirty="0" smtClean="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青少年在</a:t>
            </a:r>
            <a:r>
              <a:rPr lang="zh-CN" altLang="en-US"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两位领队（均为学生家人志愿者）带领下共赴祖</a:t>
            </a:r>
            <a:r>
              <a:rPr lang="en-US" sz="1100" kern="50" dirty="0">
                <a:solidFill>
                  <a:schemeClr val="bg1"/>
                </a:solidFill>
                <a:latin typeface="Microsoft YaHei" panose="020B0503020204020204" pitchFamily="34" charset="-122"/>
                <a:ea typeface="Microsoft YaHei" panose="020B0503020204020204" pitchFamily="34" charset="-122"/>
              </a:rPr>
              <a:t>/</a:t>
            </a:r>
            <a:r>
              <a:rPr lang="zh-CN" altLang="en-US"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籍国福建东南沿海地区参加为期十天的冬令营，在浓浓中华传统氛围和一系列精心安排的体验活动中一起感受、学习、成长！</a:t>
            </a:r>
            <a:endParaRPr lang="en-US" sz="1100" dirty="0">
              <a:solidFill>
                <a:schemeClr val="bg1"/>
              </a:solidFill>
              <a:latin typeface="Microsoft YaHei" panose="020B0503020204020204" pitchFamily="34" charset="-122"/>
              <a:ea typeface="Microsoft YaHei" panose="020B0503020204020204" pitchFamily="34" charset="-122"/>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85853" y="2362514"/>
            <a:ext cx="4983039" cy="2727665"/>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2181224"/>
            <a:ext cx="9144000" cy="1850735"/>
          </a:xfrm>
          <a:prstGeom prst="rect">
            <a:avLst/>
          </a:prstGeom>
          <a:solidFill>
            <a:schemeClr val="accent1">
              <a:lumMod val="5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en-US" sz="1350" dirty="0"/>
          </a:p>
        </p:txBody>
      </p:sp>
      <p:sp>
        <p:nvSpPr>
          <p:cNvPr id="2" name="矩形 1"/>
          <p:cNvSpPr/>
          <p:nvPr/>
        </p:nvSpPr>
        <p:spPr>
          <a:xfrm>
            <a:off x="2196353" y="2506425"/>
            <a:ext cx="6508376" cy="1200329"/>
          </a:xfrm>
          <a:prstGeom prst="rect">
            <a:avLst/>
          </a:prstGeom>
        </p:spPr>
        <p:txBody>
          <a:bodyPr wrap="square">
            <a:spAutoFit/>
          </a:bodyPr>
          <a:lstStyle/>
          <a:p>
            <a:pPr algn="just">
              <a:buClr>
                <a:srgbClr val="1B4522"/>
              </a:buClr>
            </a:pPr>
            <a:r>
              <a:rPr lang="zh-CN" altLang="de-DE" sz="1200" dirty="0">
                <a:solidFill>
                  <a:schemeClr val="bg1"/>
                </a:solidFill>
                <a:latin typeface="Microsoft YaHei" panose="020B0503020204020204" pitchFamily="34" charset="-122"/>
                <a:ea typeface="Microsoft YaHei" panose="020B0503020204020204" pitchFamily="34" charset="-122"/>
              </a:rPr>
              <a:t>“</a:t>
            </a:r>
            <a:r>
              <a:rPr lang="zh-CN" altLang="en-US" sz="1200" dirty="0">
                <a:solidFill>
                  <a:schemeClr val="bg1"/>
                </a:solidFill>
                <a:latin typeface="Microsoft YaHei" panose="020B0503020204020204" pitchFamily="34" charset="-122"/>
                <a:ea typeface="Microsoft YaHei" panose="020B0503020204020204" pitchFamily="34" charset="-122"/>
              </a:rPr>
              <a:t>开元在发展过程中，承蒙社会各界的支持和帮助。作为一个有社会责任感的企业，开元希望发挥企业优势，尽自己最大的可能，积极主动地去承担社会责任。</a:t>
            </a:r>
            <a:r>
              <a:rPr lang="zh-CN" altLang="de-DE" sz="1200" dirty="0">
                <a:solidFill>
                  <a:schemeClr val="bg1"/>
                </a:solidFill>
                <a:latin typeface="Microsoft YaHei" panose="020B0503020204020204" pitchFamily="34" charset="-122"/>
                <a:ea typeface="Microsoft YaHei" panose="020B0503020204020204" pitchFamily="34" charset="-122"/>
              </a:rPr>
              <a:t>”</a:t>
            </a:r>
            <a:endParaRPr lang="de-DE" altLang="zh-CN" sz="1200" dirty="0">
              <a:solidFill>
                <a:schemeClr val="bg1"/>
              </a:solidFill>
              <a:latin typeface="Microsoft YaHei" panose="020B0503020204020204" pitchFamily="34" charset="-122"/>
              <a:ea typeface="Microsoft YaHei" panose="020B0503020204020204" pitchFamily="34" charset="-122"/>
            </a:endParaRPr>
          </a:p>
          <a:p>
            <a:pPr algn="just">
              <a:buClr>
                <a:srgbClr val="1B4522"/>
              </a:buClr>
            </a:pPr>
            <a:endParaRPr lang="de-DE" altLang="zh-CN" sz="1200" dirty="0">
              <a:solidFill>
                <a:schemeClr val="bg1"/>
              </a:solidFill>
              <a:latin typeface="Microsoft YaHei" panose="020B0503020204020204" pitchFamily="34" charset="-122"/>
              <a:ea typeface="Microsoft YaHei" panose="020B0503020204020204" pitchFamily="34" charset="-122"/>
            </a:endParaRPr>
          </a:p>
          <a:p>
            <a:pPr algn="just">
              <a:buClr>
                <a:srgbClr val="1B4522"/>
              </a:buClr>
            </a:pPr>
            <a:endParaRPr lang="de-DE" altLang="zh-CN" sz="1200" dirty="0">
              <a:solidFill>
                <a:schemeClr val="bg1"/>
              </a:solidFill>
              <a:latin typeface="Microsoft YaHei" panose="020B0503020204020204" pitchFamily="34" charset="-122"/>
              <a:ea typeface="Microsoft YaHei" panose="020B0503020204020204" pitchFamily="34" charset="-122"/>
            </a:endParaRPr>
          </a:p>
          <a:p>
            <a:pPr algn="just">
              <a:buClr>
                <a:srgbClr val="1B4522"/>
              </a:buClr>
            </a:pPr>
            <a:r>
              <a:rPr lang="zh-CN" altLang="en-US" sz="1200" dirty="0">
                <a:solidFill>
                  <a:schemeClr val="bg1"/>
                </a:solidFill>
                <a:latin typeface="Microsoft YaHei" panose="020B0503020204020204" pitchFamily="34" charset="-122"/>
                <a:ea typeface="Microsoft YaHei" panose="020B0503020204020204" pitchFamily="34" charset="-122"/>
              </a:rPr>
              <a:t>开元基金于</a:t>
            </a:r>
            <a:r>
              <a:rPr lang="en-US" altLang="zh-CN" sz="1200" dirty="0">
                <a:solidFill>
                  <a:schemeClr val="bg1"/>
                </a:solidFill>
                <a:latin typeface="Microsoft YaHei" panose="020B0503020204020204" pitchFamily="34" charset="-122"/>
                <a:ea typeface="Microsoft YaHei" panose="020B0503020204020204" pitchFamily="34" charset="-122"/>
              </a:rPr>
              <a:t>2014</a:t>
            </a:r>
            <a:r>
              <a:rPr lang="zh-CN" altLang="en-US" sz="1200" dirty="0">
                <a:solidFill>
                  <a:schemeClr val="bg1"/>
                </a:solidFill>
                <a:latin typeface="Microsoft YaHei" panose="020B0503020204020204" pitchFamily="34" charset="-122"/>
                <a:ea typeface="Microsoft YaHei" panose="020B0503020204020204" pitchFamily="34" charset="-122"/>
              </a:rPr>
              <a:t>年</a:t>
            </a:r>
            <a:r>
              <a:rPr lang="en-US" altLang="zh-CN" sz="1200" dirty="0">
                <a:solidFill>
                  <a:schemeClr val="bg1"/>
                </a:solidFill>
                <a:latin typeface="Microsoft YaHei" panose="020B0503020204020204" pitchFamily="34" charset="-122"/>
                <a:ea typeface="Microsoft YaHei" panose="020B0503020204020204" pitchFamily="34" charset="-122"/>
              </a:rPr>
              <a:t>1</a:t>
            </a:r>
            <a:r>
              <a:rPr lang="zh-CN" altLang="en-US" sz="1200" dirty="0">
                <a:solidFill>
                  <a:schemeClr val="bg1"/>
                </a:solidFill>
                <a:latin typeface="Microsoft YaHei" panose="020B0503020204020204" pitchFamily="34" charset="-122"/>
                <a:ea typeface="Microsoft YaHei" panose="020B0503020204020204" pitchFamily="34" charset="-122"/>
              </a:rPr>
              <a:t>月</a:t>
            </a:r>
            <a:r>
              <a:rPr lang="en-US" altLang="zh-CN" sz="1200" dirty="0">
                <a:solidFill>
                  <a:schemeClr val="bg1"/>
                </a:solidFill>
                <a:latin typeface="Microsoft YaHei" panose="020B0503020204020204" pitchFamily="34" charset="-122"/>
                <a:ea typeface="Microsoft YaHei" panose="020B0503020204020204" pitchFamily="34" charset="-122"/>
              </a:rPr>
              <a:t>4</a:t>
            </a:r>
            <a:r>
              <a:rPr lang="zh-CN" altLang="en-US" sz="1200" dirty="0">
                <a:solidFill>
                  <a:schemeClr val="bg1"/>
                </a:solidFill>
                <a:latin typeface="Microsoft YaHei" panose="020B0503020204020204" pitchFamily="34" charset="-122"/>
                <a:ea typeface="Microsoft YaHei" panose="020B0503020204020204" pitchFamily="34" charset="-122"/>
              </a:rPr>
              <a:t>日在德国慕尼黑正式揭牌</a:t>
            </a:r>
            <a:r>
              <a:rPr lang="zh-CN" altLang="en-US" sz="1200" dirty="0" smtClean="0">
                <a:solidFill>
                  <a:schemeClr val="bg1"/>
                </a:solidFill>
                <a:latin typeface="Microsoft YaHei" panose="020B0503020204020204" pitchFamily="34" charset="-122"/>
                <a:ea typeface="Microsoft YaHei" panose="020B0503020204020204" pitchFamily="34" charset="-122"/>
              </a:rPr>
              <a:t>启动。支持</a:t>
            </a:r>
            <a:r>
              <a:rPr lang="zh-CN" altLang="en-US" sz="1200" dirty="0">
                <a:solidFill>
                  <a:schemeClr val="bg1"/>
                </a:solidFill>
                <a:latin typeface="Microsoft YaHei" panose="020B0503020204020204" pitchFamily="34" charset="-122"/>
                <a:ea typeface="Microsoft YaHei" panose="020B0503020204020204" pitchFamily="34" charset="-122"/>
              </a:rPr>
              <a:t>在德华人，圆求学梦</a:t>
            </a:r>
            <a:r>
              <a:rPr lang="zh-CN" altLang="de-DE" sz="1200" dirty="0">
                <a:solidFill>
                  <a:schemeClr val="bg1"/>
                </a:solidFill>
                <a:latin typeface="Microsoft YaHei" panose="020B0503020204020204" pitchFamily="34" charset="-122"/>
                <a:ea typeface="Microsoft YaHei" panose="020B0503020204020204" pitchFamily="34" charset="-122"/>
              </a:rPr>
              <a:t>、</a:t>
            </a:r>
            <a:r>
              <a:rPr lang="zh-CN" altLang="en-US" sz="1200" dirty="0">
                <a:solidFill>
                  <a:schemeClr val="bg1"/>
                </a:solidFill>
                <a:latin typeface="Microsoft YaHei" panose="020B0503020204020204" pitchFamily="34" charset="-122"/>
                <a:ea typeface="Microsoft YaHei" panose="020B0503020204020204" pitchFamily="34" charset="-122"/>
              </a:rPr>
              <a:t>圆创业</a:t>
            </a:r>
            <a:r>
              <a:rPr lang="zh-CN" altLang="en-US" sz="1200" dirty="0" smtClean="0">
                <a:solidFill>
                  <a:schemeClr val="bg1"/>
                </a:solidFill>
                <a:latin typeface="Microsoft YaHei" panose="020B0503020204020204" pitchFamily="34" charset="-122"/>
                <a:ea typeface="Microsoft YaHei" panose="020B0503020204020204" pitchFamily="34" charset="-122"/>
              </a:rPr>
              <a:t>梦；支持</a:t>
            </a:r>
            <a:r>
              <a:rPr lang="zh-CN" altLang="en-US" sz="1200" dirty="0">
                <a:solidFill>
                  <a:schemeClr val="bg1"/>
                </a:solidFill>
                <a:latin typeface="Microsoft YaHei" panose="020B0503020204020204" pitchFamily="34" charset="-122"/>
                <a:ea typeface="Microsoft YaHei" panose="020B0503020204020204" pitchFamily="34" charset="-122"/>
              </a:rPr>
              <a:t>国内特殊</a:t>
            </a:r>
            <a:r>
              <a:rPr lang="zh-CN" altLang="en-US" sz="1200" dirty="0" smtClean="0">
                <a:solidFill>
                  <a:schemeClr val="bg1"/>
                </a:solidFill>
                <a:latin typeface="Microsoft YaHei" panose="020B0503020204020204" pitchFamily="34" charset="-122"/>
                <a:ea typeface="Microsoft YaHei" panose="020B0503020204020204" pitchFamily="34" charset="-122"/>
              </a:rPr>
              <a:t>人群；并致力于传承和弘扬中华传统文化。</a:t>
            </a:r>
            <a:endParaRPr lang="en-US" altLang="zh-CN" sz="1200" dirty="0">
              <a:solidFill>
                <a:schemeClr val="bg1"/>
              </a:solidFill>
              <a:latin typeface="Microsoft YaHei" panose="020B0503020204020204" pitchFamily="34" charset="-122"/>
              <a:ea typeface="Microsoft YaHei" panose="020B0503020204020204" pitchFamily="34" charset="-122"/>
            </a:endParaRPr>
          </a:p>
        </p:txBody>
      </p:sp>
      <p:sp>
        <p:nvSpPr>
          <p:cNvPr id="5" name="矩形 4"/>
          <p:cNvSpPr/>
          <p:nvPr/>
        </p:nvSpPr>
        <p:spPr>
          <a:xfrm>
            <a:off x="616205" y="2494022"/>
            <a:ext cx="800219" cy="1365131"/>
          </a:xfrm>
          <a:prstGeom prst="rect">
            <a:avLst/>
          </a:prstGeom>
        </p:spPr>
        <p:txBody>
          <a:bodyPr vert="eaVert" wrap="square">
            <a:spAutoFit/>
          </a:bodyPr>
          <a:lstStyle/>
          <a:p>
            <a:pPr algn="just">
              <a:buClr>
                <a:srgbClr val="1B4522"/>
              </a:buClr>
            </a:pPr>
            <a:r>
              <a:rPr lang="zh-CN" altLang="en-US" sz="4000" spc="600" dirty="0" smtClean="0">
                <a:solidFill>
                  <a:schemeClr val="bg1"/>
                </a:solidFill>
                <a:latin typeface="Microsoft YaHei" panose="020B0503020204020204" pitchFamily="34" charset="-122"/>
                <a:ea typeface="Microsoft YaHei" panose="020B0503020204020204" pitchFamily="34" charset="-122"/>
              </a:rPr>
              <a:t>宗旨</a:t>
            </a:r>
            <a:endParaRPr lang="en-US" altLang="zh-CN" sz="4000" spc="600" dirty="0">
              <a:solidFill>
                <a:schemeClr val="bg1"/>
              </a:solidFill>
              <a:latin typeface="Microsoft YaHei" panose="020B0503020204020204" pitchFamily="34" charset="-122"/>
              <a:ea typeface="Microsoft YaHei" panose="020B0503020204020204" pitchFamily="34" charset="-122"/>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1963271"/>
            <a:ext cx="9144000" cy="3989293"/>
          </a:xfrm>
          <a:prstGeom prst="rect">
            <a:avLst/>
          </a:prstGeom>
          <a:solidFill>
            <a:schemeClr val="accent1">
              <a:lumMod val="5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en-US" sz="1350" dirty="0"/>
          </a:p>
        </p:txBody>
      </p:sp>
      <p:sp>
        <p:nvSpPr>
          <p:cNvPr id="19" name="标题 1"/>
          <p:cNvSpPr txBox="1"/>
          <p:nvPr/>
        </p:nvSpPr>
        <p:spPr>
          <a:xfrm>
            <a:off x="-4921" y="1081273"/>
            <a:ext cx="9145587" cy="486000"/>
          </a:xfrm>
          <a:prstGeom prst="rect">
            <a:avLst/>
          </a:prstGeom>
          <a:solidFill>
            <a:schemeClr val="accent1">
              <a:lumMod val="5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en-US"/>
            </a:defPPr>
            <a:lvl1pPr algn="ctr">
              <a:defRPr sz="2000" b="1" spc="300">
                <a:solidFill>
                  <a:schemeClr val="lt1"/>
                </a:solidFill>
                <a:latin typeface="Microsoft YaHei" panose="020B0503020204020204" pitchFamily="34" charset="-122"/>
                <a:ea typeface="Microsoft YaHei"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pc="0" dirty="0" smtClean="0"/>
              <a:t>2017</a:t>
            </a:r>
            <a:r>
              <a:rPr lang="zh-CN" altLang="en-US" spc="0" dirty="0"/>
              <a:t>年德国首届华裔青少年“中国寻根之旅”冬令营福建晋江</a:t>
            </a:r>
            <a:r>
              <a:rPr lang="zh-CN" altLang="en-US" spc="0" dirty="0" smtClean="0"/>
              <a:t>营</a:t>
            </a:r>
            <a:endParaRPr lang="en-US" spc="0" dirty="0"/>
          </a:p>
        </p:txBody>
      </p:sp>
      <p:sp>
        <p:nvSpPr>
          <p:cNvPr id="5" name="标题 1"/>
          <p:cNvSpPr txBox="1"/>
          <p:nvPr/>
        </p:nvSpPr>
        <p:spPr>
          <a:xfrm>
            <a:off x="1806118" y="2189660"/>
            <a:ext cx="5753557" cy="17301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en-US" altLang="zh-CN" sz="1600" dirty="0">
              <a:solidFill>
                <a:schemeClr val="bg1"/>
              </a:solidFill>
              <a:latin typeface="Microsoft YaHei" panose="020B0503020204020204" pitchFamily="34" charset="-122"/>
              <a:ea typeface="Microsoft YaHei" panose="020B0503020204020204" pitchFamily="34" charset="-122"/>
            </a:endParaRPr>
          </a:p>
        </p:txBody>
      </p:sp>
      <p:sp>
        <p:nvSpPr>
          <p:cNvPr id="2" name="矩形 1"/>
          <p:cNvSpPr/>
          <p:nvPr/>
        </p:nvSpPr>
        <p:spPr>
          <a:xfrm>
            <a:off x="4682896" y="2303618"/>
            <a:ext cx="4245951" cy="3308598"/>
          </a:xfrm>
          <a:prstGeom prst="rect">
            <a:avLst/>
          </a:prstGeom>
        </p:spPr>
        <p:txBody>
          <a:bodyPr wrap="square">
            <a:spAutoFit/>
          </a:bodyPr>
          <a:lstStyle/>
          <a:p>
            <a:r>
              <a:rPr lang="zh-CN" altLang="en-US" sz="1100" dirty="0" smtClean="0">
                <a:solidFill>
                  <a:schemeClr val="bg1"/>
                </a:solidFill>
                <a:latin typeface="Microsoft YaHei" panose="020B0503020204020204" pitchFamily="34" charset="-122"/>
                <a:ea typeface="Microsoft YaHei" panose="020B0503020204020204" pitchFamily="34" charset="-122"/>
              </a:rPr>
              <a:t>本</a:t>
            </a:r>
            <a:r>
              <a:rPr lang="zh-CN" altLang="en-US" sz="1100" dirty="0">
                <a:solidFill>
                  <a:schemeClr val="bg1"/>
                </a:solidFill>
                <a:latin typeface="Microsoft YaHei" panose="020B0503020204020204" pitchFamily="34" charset="-122"/>
                <a:ea typeface="Microsoft YaHei" panose="020B0503020204020204" pitchFamily="34" charset="-122"/>
              </a:rPr>
              <a:t>次活动由国务院侨务办公室、福建省人民政府侨务办公室、泉州市外事侨务办公室、晋江市侨台外事局主办，泉州轻工职业学院和德国福建闽商会承办</a:t>
            </a:r>
            <a:r>
              <a:rPr lang="zh-CN" altLang="en-US" sz="1100" dirty="0" smtClean="0">
                <a:solidFill>
                  <a:schemeClr val="bg1"/>
                </a:solidFill>
                <a:latin typeface="Microsoft YaHei" panose="020B0503020204020204" pitchFamily="34" charset="-122"/>
                <a:ea typeface="Microsoft YaHei" panose="020B0503020204020204" pitchFamily="34" charset="-122"/>
              </a:rPr>
              <a:t>。</a:t>
            </a:r>
            <a:endParaRPr lang="en-US" altLang="zh-CN" sz="1100" dirty="0" smtClean="0">
              <a:solidFill>
                <a:schemeClr val="bg1"/>
              </a:solidFill>
              <a:latin typeface="Microsoft YaHei" panose="020B0503020204020204" pitchFamily="34" charset="-122"/>
              <a:ea typeface="Microsoft YaHei" panose="020B0503020204020204" pitchFamily="34" charset="-122"/>
            </a:endParaRPr>
          </a:p>
          <a:p>
            <a:endParaRPr lang="en-US" altLang="zh-CN" sz="1100" dirty="0">
              <a:solidFill>
                <a:schemeClr val="bg1"/>
              </a:solidFill>
              <a:latin typeface="Microsoft YaHei" panose="020B0503020204020204" pitchFamily="34" charset="-122"/>
              <a:ea typeface="Microsoft YaHei" panose="020B0503020204020204" pitchFamily="34" charset="-122"/>
            </a:endParaRPr>
          </a:p>
          <a:p>
            <a:r>
              <a:rPr lang="zh-CN" altLang="en-US" sz="1100" dirty="0" smtClean="0">
                <a:solidFill>
                  <a:schemeClr val="bg1"/>
                </a:solidFill>
                <a:latin typeface="Microsoft YaHei" panose="020B0503020204020204" pitchFamily="34" charset="-122"/>
                <a:ea typeface="Microsoft YaHei" panose="020B0503020204020204" pitchFamily="34" charset="-122"/>
              </a:rPr>
              <a:t>冬令营</a:t>
            </a:r>
            <a:r>
              <a:rPr lang="zh-CN" altLang="en-US" sz="1100" dirty="0">
                <a:solidFill>
                  <a:schemeClr val="bg1"/>
                </a:solidFill>
                <a:latin typeface="Microsoft YaHei" panose="020B0503020204020204" pitchFamily="34" charset="-122"/>
                <a:ea typeface="Microsoft YaHei" panose="020B0503020204020204" pitchFamily="34" charset="-122"/>
              </a:rPr>
              <a:t>活动内容丰富，突出闽南，情系乡土。营员</a:t>
            </a:r>
            <a:r>
              <a:rPr lang="zh-CN" altLang="en-US" sz="1100" dirty="0" smtClean="0">
                <a:solidFill>
                  <a:schemeClr val="bg1"/>
                </a:solidFill>
                <a:latin typeface="Microsoft YaHei" panose="020B0503020204020204" pitchFamily="34" charset="-122"/>
                <a:ea typeface="Microsoft YaHei" panose="020B0503020204020204" pitchFamily="34" charset="-122"/>
              </a:rPr>
              <a:t>们先后</a:t>
            </a:r>
            <a:r>
              <a:rPr lang="zh-CN" altLang="en-US" sz="1100" dirty="0">
                <a:solidFill>
                  <a:schemeClr val="bg1"/>
                </a:solidFill>
                <a:latin typeface="Microsoft YaHei" panose="020B0503020204020204" pitchFamily="34" charset="-122"/>
                <a:ea typeface="Microsoft YaHei" panose="020B0503020204020204" pitchFamily="34" charset="-122"/>
              </a:rPr>
              <a:t>在晋江、泉州、厦门等地学习参观、考察实践，与泉州轻工学院的师生结对交流，并体验闽南家庭生活，学习中华传统文化，感受闽南风土人情，品尝地道的家乡美食，欣赏家乡美丽的自然风光，感受祖国日新月异的变化</a:t>
            </a:r>
            <a:r>
              <a:rPr lang="zh-CN" altLang="en-US" sz="1100" dirty="0" smtClean="0">
                <a:solidFill>
                  <a:schemeClr val="bg1"/>
                </a:solidFill>
                <a:latin typeface="Microsoft YaHei" panose="020B0503020204020204" pitchFamily="34" charset="-122"/>
                <a:ea typeface="Microsoft YaHei" panose="020B0503020204020204" pitchFamily="34" charset="-122"/>
              </a:rPr>
              <a:t>。</a:t>
            </a:r>
            <a:endParaRPr lang="en-US" altLang="zh-CN" sz="1100" dirty="0" smtClean="0">
              <a:solidFill>
                <a:schemeClr val="bg1"/>
              </a:solidFill>
              <a:latin typeface="Microsoft YaHei" panose="020B0503020204020204" pitchFamily="34" charset="-122"/>
              <a:ea typeface="Microsoft YaHei" panose="020B0503020204020204" pitchFamily="34" charset="-122"/>
            </a:endParaRPr>
          </a:p>
          <a:p>
            <a:endParaRPr lang="en-US" altLang="zh-CN" sz="1100" dirty="0">
              <a:solidFill>
                <a:schemeClr val="bg1"/>
              </a:solidFill>
              <a:latin typeface="Microsoft YaHei" panose="020B0503020204020204" pitchFamily="34" charset="-122"/>
              <a:ea typeface="Microsoft YaHei" panose="020B0503020204020204" pitchFamily="34" charset="-122"/>
            </a:endParaRPr>
          </a:p>
          <a:p>
            <a:r>
              <a:rPr lang="zh-CN" altLang="en-US" sz="1100" dirty="0" smtClean="0">
                <a:solidFill>
                  <a:schemeClr val="bg1"/>
                </a:solidFill>
                <a:latin typeface="Microsoft YaHei" panose="020B0503020204020204" pitchFamily="34" charset="-122"/>
                <a:ea typeface="Microsoft YaHei" panose="020B0503020204020204" pitchFamily="34" charset="-122"/>
              </a:rPr>
              <a:t>为期</a:t>
            </a:r>
            <a:r>
              <a:rPr lang="zh-CN" altLang="en-US" sz="1100" dirty="0">
                <a:solidFill>
                  <a:schemeClr val="bg1"/>
                </a:solidFill>
                <a:latin typeface="Microsoft YaHei" panose="020B0503020204020204" pitchFamily="34" charset="-122"/>
                <a:ea typeface="Microsoft YaHei" panose="020B0503020204020204" pitchFamily="34" charset="-122"/>
              </a:rPr>
              <a:t>十天的冬令营期间，营员</a:t>
            </a:r>
            <a:r>
              <a:rPr lang="zh-CN" altLang="en-US" sz="1100" dirty="0" smtClean="0">
                <a:solidFill>
                  <a:schemeClr val="bg1"/>
                </a:solidFill>
                <a:latin typeface="Microsoft YaHei" panose="020B0503020204020204" pitchFamily="34" charset="-122"/>
                <a:ea typeface="Microsoft YaHei" panose="020B0503020204020204" pitchFamily="34" charset="-122"/>
              </a:rPr>
              <a:t>们坐</a:t>
            </a:r>
            <a:r>
              <a:rPr lang="zh-CN" altLang="en-US" sz="1100" dirty="0">
                <a:solidFill>
                  <a:schemeClr val="bg1"/>
                </a:solidFill>
                <a:latin typeface="Microsoft YaHei" panose="020B0503020204020204" pitchFamily="34" charset="-122"/>
                <a:ea typeface="Microsoft YaHei" panose="020B0503020204020204" pitchFamily="34" charset="-122"/>
              </a:rPr>
              <a:t>进闽南文化讲堂，了解福建南部地区的特色历史文化、风土人情；学习或体验包括书法、剪纸、汉服、中国结、舞龙、太极拳、木偶表演等在内的中国传统文化项目；还有学唱中文歌、</a:t>
            </a:r>
            <a:r>
              <a:rPr lang="en-US" altLang="zh-CN" sz="1100" dirty="0">
                <a:solidFill>
                  <a:schemeClr val="bg1"/>
                </a:solidFill>
                <a:latin typeface="Microsoft YaHei" panose="020B0503020204020204" pitchFamily="34" charset="-122"/>
                <a:ea typeface="Microsoft YaHei" panose="020B0503020204020204" pitchFamily="34" charset="-122"/>
              </a:rPr>
              <a:t>T</a:t>
            </a:r>
            <a:r>
              <a:rPr lang="zh-CN" altLang="en-US" sz="1100" dirty="0">
                <a:solidFill>
                  <a:schemeClr val="bg1"/>
                </a:solidFill>
                <a:latin typeface="Microsoft YaHei" panose="020B0503020204020204" pitchFamily="34" charset="-122"/>
                <a:ea typeface="Microsoft YaHei" panose="020B0503020204020204" pitchFamily="34" charset="-122"/>
              </a:rPr>
              <a:t>恤彩绘、品尝亲手制作的中华传统美食（饺子、肉粽、月饼）等有趣的</a:t>
            </a:r>
            <a:r>
              <a:rPr lang="zh-CN" altLang="en-US" sz="1100" dirty="0" smtClean="0">
                <a:solidFill>
                  <a:schemeClr val="bg1"/>
                </a:solidFill>
                <a:latin typeface="Microsoft YaHei" panose="020B0503020204020204" pitchFamily="34" charset="-122"/>
                <a:ea typeface="Microsoft YaHei" panose="020B0503020204020204" pitchFamily="34" charset="-122"/>
              </a:rPr>
              <a:t>活动。</a:t>
            </a:r>
            <a:endParaRPr lang="zh-CN" altLang="en-US" sz="1100" dirty="0" smtClean="0">
              <a:solidFill>
                <a:schemeClr val="bg1"/>
              </a:solidFill>
              <a:latin typeface="Microsoft YaHei" panose="020B0503020204020204" pitchFamily="34" charset="-122"/>
              <a:ea typeface="Microsoft YaHei" panose="020B0503020204020204" pitchFamily="34" charset="-122"/>
            </a:endParaRPr>
          </a:p>
          <a:p>
            <a:endParaRPr lang="en-US" altLang="zh-CN" sz="1100" dirty="0">
              <a:solidFill>
                <a:schemeClr val="bg1"/>
              </a:solidFill>
              <a:latin typeface="Microsoft YaHei" panose="020B0503020204020204" pitchFamily="34" charset="-122"/>
              <a:ea typeface="Microsoft YaHei" panose="020B0503020204020204" pitchFamily="34" charset="-122"/>
            </a:endParaRPr>
          </a:p>
          <a:p>
            <a:r>
              <a:rPr lang="zh-CN" altLang="en-US" sz="1100" dirty="0" smtClean="0">
                <a:solidFill>
                  <a:schemeClr val="bg1"/>
                </a:solidFill>
                <a:latin typeface="Microsoft YaHei" panose="020B0503020204020204" pitchFamily="34" charset="-122"/>
                <a:ea typeface="Microsoft YaHei" panose="020B0503020204020204" pitchFamily="34" charset="-122"/>
              </a:rPr>
              <a:t>游览活动则包括参观晋江城市展馆、闽台缘博物馆和中国驰名运动品牌安踏厂区，到五店市传统街区品尝老晋江美食，游览胡里山炮台、南普陀、厦门大学和鼓浪屿，到白鹭公园观看灯光秀等等。</a:t>
            </a:r>
            <a:endParaRPr lang="en-US" altLang="zh-CN" sz="1100" dirty="0" smtClean="0">
              <a:solidFill>
                <a:schemeClr val="bg1"/>
              </a:solidFill>
              <a:latin typeface="Microsoft YaHei" panose="020B0503020204020204" pitchFamily="34" charset="-122"/>
              <a:ea typeface="Microsoft YaHei" panose="020B0503020204020204" pitchFamily="34" charset="-122"/>
            </a:endParaRPr>
          </a:p>
        </p:txBody>
      </p:sp>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1" t="22407" r="271"/>
          <a:stretch>
            <a:fillRect/>
          </a:stretch>
        </p:blipFill>
        <p:spPr>
          <a:xfrm>
            <a:off x="253041" y="2368954"/>
            <a:ext cx="4045896" cy="2360865"/>
          </a:xfrm>
          <a:prstGeom prst="rect">
            <a:avLst/>
          </a:prstGeom>
        </p:spPr>
      </p:pic>
      <p:sp>
        <p:nvSpPr>
          <p:cNvPr id="6" name="矩形 5"/>
          <p:cNvSpPr/>
          <p:nvPr/>
        </p:nvSpPr>
        <p:spPr>
          <a:xfrm>
            <a:off x="176968" y="5012052"/>
            <a:ext cx="4290775" cy="600164"/>
          </a:xfrm>
          <a:prstGeom prst="rect">
            <a:avLst/>
          </a:prstGeom>
        </p:spPr>
        <p:txBody>
          <a:bodyPr wrap="square">
            <a:spAutoFit/>
          </a:bodyPr>
          <a:lstStyle/>
          <a:p>
            <a:r>
              <a:rPr lang="zh-CN" altLang="en-US" sz="1100" dirty="0">
                <a:solidFill>
                  <a:schemeClr val="bg1"/>
                </a:solidFill>
                <a:latin typeface="Microsoft YaHei" panose="020B0503020204020204" pitchFamily="34" charset="-122"/>
                <a:ea typeface="Microsoft YaHei" panose="020B0503020204020204" pitchFamily="34" charset="-122"/>
              </a:rPr>
              <a:t>另外，营员们也来到晋江籍同学家做客、留宿，与华侨职校同学篮球联谊（庆祝晋江申办世中运成功）、一同投入素质拓展游戏（踢毽子、跳绳等）和社团活动（吉他、古筝）、一起为欢送晚会彩排。</a:t>
            </a:r>
            <a:endParaRPr lang="en-US" sz="1100" dirty="0">
              <a:solidFill>
                <a:schemeClr val="bg1"/>
              </a:solidFill>
              <a:latin typeface="Microsoft YaHei" panose="020B0503020204020204" pitchFamily="34" charset="-122"/>
              <a:ea typeface="Microsoft YaHei" panose="020B0503020204020204" pitchFamily="34" charset="-122"/>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4921" y="1963271"/>
            <a:ext cx="9144000" cy="4141693"/>
          </a:xfrm>
          <a:prstGeom prst="rect">
            <a:avLst/>
          </a:prstGeom>
          <a:solidFill>
            <a:schemeClr val="accent1">
              <a:lumMod val="5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en-US" sz="1350" dirty="0"/>
          </a:p>
        </p:txBody>
      </p:sp>
      <p:sp>
        <p:nvSpPr>
          <p:cNvPr id="19" name="标题 1"/>
          <p:cNvSpPr txBox="1"/>
          <p:nvPr/>
        </p:nvSpPr>
        <p:spPr>
          <a:xfrm>
            <a:off x="-4921" y="1081273"/>
            <a:ext cx="9145587" cy="486000"/>
          </a:xfrm>
          <a:prstGeom prst="rect">
            <a:avLst/>
          </a:prstGeom>
          <a:solidFill>
            <a:schemeClr val="accent1">
              <a:lumMod val="5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en-US"/>
            </a:defPPr>
            <a:lvl1pPr algn="ctr">
              <a:defRPr sz="2000" b="1" spc="300">
                <a:solidFill>
                  <a:schemeClr val="lt1"/>
                </a:solidFill>
                <a:latin typeface="Microsoft YaHei" panose="020B0503020204020204" pitchFamily="34" charset="-122"/>
                <a:ea typeface="Microsoft YaHei"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dirty="0" smtClean="0"/>
              <a:t>“快乐中文”基金项目</a:t>
            </a:r>
            <a:endParaRPr lang="en-US" altLang="zh-CN" dirty="0"/>
          </a:p>
        </p:txBody>
      </p:sp>
      <p:graphicFrame>
        <p:nvGraphicFramePr>
          <p:cNvPr id="2" name="表格 1"/>
          <p:cNvGraphicFramePr>
            <a:graphicFrameLocks noGrp="1"/>
          </p:cNvGraphicFramePr>
          <p:nvPr/>
        </p:nvGraphicFramePr>
        <p:xfrm>
          <a:off x="-57001" y="2141690"/>
          <a:ext cx="3588522" cy="1028906"/>
        </p:xfrm>
        <a:graphic>
          <a:graphicData uri="http://schemas.openxmlformats.org/drawingml/2006/table">
            <a:tbl>
              <a:tblPr firstRow="1" bandRow="1">
                <a:tableStyleId>{2D5ABB26-0587-4C30-8999-92F81FD0307C}</a:tableStyleId>
              </a:tblPr>
              <a:tblGrid>
                <a:gridCol w="676173"/>
                <a:gridCol w="2912349"/>
              </a:tblGrid>
              <a:tr h="297386">
                <a:tc gridSpan="2">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100" b="1" dirty="0" smtClean="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rPr>
                        <a:t>2016</a:t>
                      </a:r>
                      <a:r>
                        <a:rPr lang="zh-CN" altLang="en-US" sz="1100" b="1" dirty="0" smtClean="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rPr>
                        <a:t>年</a:t>
                      </a:r>
                      <a:endParaRPr lang="en-US" altLang="zh-CN" sz="1100" b="1" dirty="0" smtClean="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endParaRPr>
                    </a:p>
                  </a:txBody>
                  <a:tcPr anchor="ctr"/>
                </a:tc>
                <a:tc hMerge="1">
                  <a:tcPr anchor="ctr"/>
                </a:tc>
              </a:tr>
              <a:tr h="717176">
                <a:tc>
                  <a:txBody>
                    <a:bodyPr/>
                    <a:lstStyle/>
                    <a:p>
                      <a:pPr marL="0" lvl="0" indent="0" algn="r">
                        <a:buNone/>
                      </a:pPr>
                      <a:r>
                        <a:rPr lang="zh-CN" altLang="zh-CN" sz="1050" b="1" dirty="0" smtClean="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rPr>
                        <a:t>0</a:t>
                      </a:r>
                      <a:r>
                        <a:rPr lang="en-US" altLang="zh-CN" sz="1050" b="1" dirty="0" smtClean="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rPr>
                        <a:t>6</a:t>
                      </a:r>
                      <a:r>
                        <a:rPr lang="en-US" sz="1050" b="1" dirty="0" smtClean="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rPr>
                        <a:t>月</a:t>
                      </a:r>
                      <a:r>
                        <a:rPr lang="zh-CN" altLang="en-US" sz="1050" b="1" dirty="0" smtClean="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rPr>
                        <a:t> </a:t>
                      </a:r>
                      <a:r>
                        <a:rPr lang="en-US" sz="1050" b="1" dirty="0" smtClean="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rPr>
                        <a:t>| </a:t>
                      </a:r>
                      <a:endParaRPr lang="en-US" sz="1050" b="1" dirty="0" smtClean="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endParaRPr>
                    </a:p>
                    <a:p>
                      <a:pPr marL="0" lvl="0" indent="0" algn="r">
                        <a:buNone/>
                      </a:pPr>
                      <a:r>
                        <a:rPr lang="zh-CN" altLang="zh-CN" sz="1050" b="1" dirty="0" smtClean="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rPr>
                        <a:t>0</a:t>
                      </a:r>
                      <a:r>
                        <a:rPr lang="en-US" altLang="zh-CN" sz="1050" b="1" dirty="0" smtClean="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rPr>
                        <a:t>7</a:t>
                      </a:r>
                      <a:r>
                        <a:rPr lang="zh-CN" altLang="en-US" sz="1050" b="1" dirty="0" smtClean="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rPr>
                        <a:t>月 </a:t>
                      </a:r>
                      <a:r>
                        <a:rPr lang="en-US" altLang="zh-CN" sz="1050" b="1" dirty="0" smtClean="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rPr>
                        <a:t>| </a:t>
                      </a:r>
                      <a:endParaRPr lang="en-US" altLang="zh-CN" sz="1050" b="1" dirty="0" smtClean="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endParaRPr>
                    </a:p>
                    <a:p>
                      <a:pPr marL="0" lvl="0" indent="0" algn="r">
                        <a:buNone/>
                      </a:pPr>
                      <a:r>
                        <a:rPr lang="en-US" altLang="zh-CN" sz="1050" b="1" dirty="0" smtClean="0">
                          <a:solidFill>
                            <a:schemeClr val="bg1"/>
                          </a:solidFill>
                          <a:latin typeface="Microsoft YaHei" panose="020B0503020204020204" pitchFamily="34" charset="-122"/>
                          <a:ea typeface="Microsoft YaHei" panose="020B0503020204020204" pitchFamily="34" charset="-122"/>
                        </a:rPr>
                        <a:t>11</a:t>
                      </a:r>
                      <a:r>
                        <a:rPr lang="zh-CN" altLang="en-US" sz="1050" b="1" dirty="0" smtClean="0">
                          <a:solidFill>
                            <a:schemeClr val="bg1"/>
                          </a:solidFill>
                          <a:latin typeface="Microsoft YaHei" panose="020B0503020204020204" pitchFamily="34" charset="-122"/>
                          <a:ea typeface="Microsoft YaHei" panose="020B0503020204020204" pitchFamily="34" charset="-122"/>
                        </a:rPr>
                        <a:t>月 </a:t>
                      </a:r>
                      <a:r>
                        <a:rPr lang="en-US" altLang="zh-CN" sz="1050" b="1" dirty="0" smtClean="0">
                          <a:solidFill>
                            <a:schemeClr val="bg1"/>
                          </a:solidFill>
                          <a:latin typeface="Microsoft YaHei" panose="020B0503020204020204" pitchFamily="34" charset="-122"/>
                          <a:ea typeface="Microsoft YaHei" panose="020B0503020204020204" pitchFamily="34" charset="-122"/>
                        </a:rPr>
                        <a:t>| </a:t>
                      </a:r>
                      <a:endParaRPr lang="en-US" altLang="zh-CN" sz="1050" b="1" dirty="0" smtClean="0">
                        <a:solidFill>
                          <a:schemeClr val="bg1"/>
                        </a:solidFill>
                        <a:latin typeface="Microsoft YaHei" panose="020B0503020204020204" pitchFamily="34" charset="-122"/>
                        <a:ea typeface="Microsoft YaHei" panose="020B0503020204020204" pitchFamily="34" charset="-122"/>
                      </a:endParaRPr>
                    </a:p>
                    <a:p>
                      <a:pPr marL="0" lvl="0" indent="0" algn="r">
                        <a:buNone/>
                      </a:pPr>
                      <a:r>
                        <a:rPr lang="en-US" altLang="zh-CN" sz="1050" b="1" dirty="0" smtClean="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rPr>
                        <a:t>12</a:t>
                      </a:r>
                      <a:r>
                        <a:rPr lang="zh-CN" altLang="en-US" sz="1050" b="1" dirty="0" smtClean="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rPr>
                        <a:t>月 </a:t>
                      </a:r>
                      <a:r>
                        <a:rPr lang="en-US" altLang="zh-CN" sz="1050" b="1" dirty="0" smtClean="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rPr>
                        <a:t>| </a:t>
                      </a:r>
                      <a:endParaRPr lang="en-US" altLang="zh-CN" sz="1050" b="1" dirty="0" smtClean="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endParaRPr>
                    </a:p>
                  </a:txBody>
                  <a:tcPr anchor="ctr"/>
                </a:tc>
                <a:tc>
                  <a:txBody>
                    <a:bodyPr/>
                    <a:lstStyle/>
                    <a:p>
                      <a:pPr marL="0" indent="0">
                        <a:buNone/>
                      </a:pPr>
                      <a:r>
                        <a:rPr lang="zh-CN" altLang="en-US" sz="1050" b="1" dirty="0" smtClean="0">
                          <a:solidFill>
                            <a:schemeClr val="bg1"/>
                          </a:solidFill>
                          <a:latin typeface="Microsoft YaHei" panose="020B0503020204020204" pitchFamily="34" charset="-122"/>
                          <a:ea typeface="Microsoft YaHei" panose="020B0503020204020204" pitchFamily="34" charset="-122"/>
                        </a:rPr>
                        <a:t>全德中文学校联合总会首届朗诵比赛</a:t>
                      </a:r>
                      <a:endParaRPr lang="en-US" altLang="zh-CN" sz="1050" b="1" dirty="0" smtClean="0">
                        <a:solidFill>
                          <a:schemeClr val="bg1"/>
                        </a:solidFill>
                        <a:latin typeface="Microsoft YaHei" panose="020B0503020204020204" pitchFamily="34" charset="-122"/>
                        <a:ea typeface="Microsoft YaHei" panose="020B0503020204020204" pitchFamily="34" charset="-122"/>
                      </a:endParaRPr>
                    </a:p>
                    <a:p>
                      <a:pPr marL="0" indent="0">
                        <a:buNone/>
                      </a:pPr>
                      <a:r>
                        <a:rPr lang="en-US" altLang="zh-CN" sz="1050" b="1" dirty="0" smtClean="0">
                          <a:solidFill>
                            <a:schemeClr val="bg1"/>
                          </a:solidFill>
                          <a:latin typeface="Microsoft YaHei" panose="020B0503020204020204" pitchFamily="34" charset="-122"/>
                          <a:ea typeface="Microsoft YaHei" panose="020B0503020204020204" pitchFamily="34" charset="-122"/>
                        </a:rPr>
                        <a:t>2016</a:t>
                      </a:r>
                      <a:r>
                        <a:rPr lang="en-US" altLang="zh-CN" sz="1050" b="1" dirty="0" smtClean="0">
                          <a:solidFill>
                            <a:schemeClr val="bg1"/>
                          </a:solidFill>
                          <a:latin typeface="Microsoft YaHei" panose="020B0503020204020204" pitchFamily="34" charset="-122"/>
                          <a:ea typeface="Microsoft YaHei" panose="020B0503020204020204" pitchFamily="34" charset="-122"/>
                        </a:rPr>
                        <a:t>“</a:t>
                      </a:r>
                      <a:r>
                        <a:rPr lang="zh-CN" altLang="en-US" sz="1050" b="1" dirty="0" smtClean="0">
                          <a:solidFill>
                            <a:schemeClr val="bg1"/>
                          </a:solidFill>
                          <a:latin typeface="Microsoft YaHei" panose="020B0503020204020204" pitchFamily="34" charset="-122"/>
                          <a:ea typeface="Microsoft YaHei" panose="020B0503020204020204" pitchFamily="34" charset="-122"/>
                        </a:rPr>
                        <a:t>阅读上海”华茵中文学校书展</a:t>
                      </a:r>
                      <a:endParaRPr lang="en-US" altLang="zh-CN" sz="1050" b="1" dirty="0" smtClean="0">
                        <a:solidFill>
                          <a:schemeClr val="bg1"/>
                        </a:solidFill>
                        <a:latin typeface="Microsoft YaHei" panose="020B0503020204020204" pitchFamily="34" charset="-122"/>
                        <a:ea typeface="Microsoft YaHei" panose="020B0503020204020204" pitchFamily="34" charset="-122"/>
                      </a:endParaRPr>
                    </a:p>
                    <a:p>
                      <a:pPr marL="0" indent="0">
                        <a:buNone/>
                      </a:pPr>
                      <a:r>
                        <a:rPr lang="zh-CN" altLang="en-US" sz="1050" b="1" dirty="0" smtClean="0">
                          <a:solidFill>
                            <a:schemeClr val="bg1"/>
                          </a:solidFill>
                          <a:latin typeface="Microsoft YaHei" panose="020B0503020204020204" pitchFamily="34" charset="-122"/>
                          <a:ea typeface="Microsoft YaHei" panose="020B0503020204020204" pitchFamily="34" charset="-122"/>
                        </a:rPr>
                        <a:t>斯图加特中国日</a:t>
                      </a:r>
                      <a:endParaRPr lang="en-US" altLang="zh-CN" sz="1050" b="1" dirty="0" smtClean="0">
                        <a:solidFill>
                          <a:schemeClr val="bg1"/>
                        </a:solidFill>
                        <a:latin typeface="Microsoft YaHei" panose="020B0503020204020204" pitchFamily="34" charset="-122"/>
                        <a:ea typeface="Microsoft YaHei" panose="020B0503020204020204" pitchFamily="34" charset="-122"/>
                      </a:endParaRPr>
                    </a:p>
                    <a:p>
                      <a:pPr marL="0" indent="0">
                        <a:buNone/>
                      </a:pPr>
                      <a:r>
                        <a:rPr lang="zh-CN" altLang="en-US" sz="1050" b="1" dirty="0" smtClean="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rPr>
                        <a:t>巴伐利亚中文中心学校第一届中文班</a:t>
                      </a:r>
                      <a:r>
                        <a:rPr lang="zh-CN" altLang="en-US" sz="1050" b="1" dirty="0" smtClean="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rPr>
                        <a:t>座谈会</a:t>
                      </a:r>
                      <a:endParaRPr lang="en-US" altLang="zh-CN" sz="1050" b="1" dirty="0" smtClean="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endParaRPr>
                    </a:p>
                  </a:txBody>
                  <a:tcPr anchor="ctr"/>
                </a:tc>
              </a:tr>
            </a:tbl>
          </a:graphicData>
        </a:graphic>
      </p:graphicFrame>
      <p:pic>
        <p:nvPicPr>
          <p:cNvPr id="13" name="图片 12"/>
          <p:cNvPicPr>
            <a:picLocks noChangeAspect="1"/>
          </p:cNvPicPr>
          <p:nvPr/>
        </p:nvPicPr>
        <p:blipFill>
          <a:blip r:embed="rId1"/>
          <a:stretch>
            <a:fillRect/>
          </a:stretch>
        </p:blipFill>
        <p:spPr>
          <a:xfrm>
            <a:off x="538166" y="3624507"/>
            <a:ext cx="2398189" cy="1590386"/>
          </a:xfrm>
          <a:prstGeom prst="rect">
            <a:avLst/>
          </a:prstGeom>
        </p:spPr>
      </p:pic>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8983" y="3624507"/>
            <a:ext cx="2121461" cy="1591096"/>
          </a:xfrm>
          <a:prstGeom prst="rect">
            <a:avLst/>
          </a:prstGeom>
        </p:spPr>
      </p:pic>
      <p:pic>
        <p:nvPicPr>
          <p:cNvPr id="1026" name="Picture 2" descr="中文歌曲赛_GY_20171029144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1060" y="3627415"/>
            <a:ext cx="2902517" cy="1587478"/>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p:cNvSpPr txBox="1"/>
          <p:nvPr/>
        </p:nvSpPr>
        <p:spPr>
          <a:xfrm>
            <a:off x="538165" y="5298141"/>
            <a:ext cx="7842247" cy="461665"/>
          </a:xfrm>
          <a:prstGeom prst="rect">
            <a:avLst/>
          </a:prstGeom>
          <a:noFill/>
        </p:spPr>
        <p:txBody>
          <a:bodyPr wrap="square" rtlCol="0">
            <a:spAutoFit/>
          </a:bodyPr>
          <a:lstStyle/>
          <a:p>
            <a:r>
              <a:rPr lang="zh-CN" altLang="en-US" sz="1200" dirty="0" smtClean="0">
                <a:solidFill>
                  <a:schemeClr val="bg1"/>
                </a:solidFill>
                <a:latin typeface="Microsoft YaHei" panose="020B0503020204020204" pitchFamily="34" charset="-122"/>
                <a:ea typeface="Microsoft YaHei" panose="020B0503020204020204" pitchFamily="34" charset="-122"/>
              </a:rPr>
              <a:t>为优化在德华人子弟中文学校环境并提高中文学校汉语教学，开元周游与德国各地中文学校成立“汉语基金”项目，赞助合作多项汉语主题传统文化活动。</a:t>
            </a:r>
            <a:endParaRPr lang="en-US" sz="1200" dirty="0">
              <a:solidFill>
                <a:schemeClr val="bg1"/>
              </a:solidFill>
              <a:latin typeface="Microsoft YaHei" panose="020B0503020204020204" pitchFamily="34" charset="-122"/>
              <a:ea typeface="Microsoft YaHei" panose="020B0503020204020204" pitchFamily="34" charset="-122"/>
            </a:endParaRPr>
          </a:p>
        </p:txBody>
      </p:sp>
      <p:graphicFrame>
        <p:nvGraphicFramePr>
          <p:cNvPr id="9" name="表格 8"/>
          <p:cNvGraphicFramePr>
            <a:graphicFrameLocks noGrp="1"/>
          </p:cNvGraphicFramePr>
          <p:nvPr/>
        </p:nvGraphicFramePr>
        <p:xfrm>
          <a:off x="3034094" y="2140869"/>
          <a:ext cx="3190965" cy="1091021"/>
        </p:xfrm>
        <a:graphic>
          <a:graphicData uri="http://schemas.openxmlformats.org/drawingml/2006/table">
            <a:tbl>
              <a:tblPr firstRow="1" bandRow="1">
                <a:tableStyleId>{2D5ABB26-0587-4C30-8999-92F81FD0307C}</a:tableStyleId>
              </a:tblPr>
              <a:tblGrid>
                <a:gridCol w="772881"/>
                <a:gridCol w="2418084"/>
              </a:tblGrid>
              <a:tr h="236211">
                <a:tc gridSpan="2">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100" b="1" kern="1200" dirty="0" smtClean="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rPr>
                        <a:t>2017</a:t>
                      </a:r>
                      <a:r>
                        <a:rPr lang="zh-CN" altLang="en-US" sz="1100" b="1" kern="1200" dirty="0" smtClean="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rPr>
                        <a:t>年</a:t>
                      </a:r>
                      <a:endParaRPr lang="en-US" sz="1100" b="1" kern="1200" dirty="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endParaRPr>
                    </a:p>
                  </a:txBody>
                  <a:tcPr anchor="ctr"/>
                </a:tc>
                <a:tc hMerge="1">
                  <a:tcPr anchor="ctr"/>
                </a:tc>
              </a:tr>
              <a:tr h="831941">
                <a:tc>
                  <a:txBody>
                    <a:bodyPr/>
                    <a:lstStyle/>
                    <a:p>
                      <a:pPr marL="0" marR="0" lvl="0" indent="0" algn="r" defTabSz="914400" rtl="0" eaLnBrk="1" fontAlgn="auto" latinLnBrk="0" hangingPunct="1">
                        <a:lnSpc>
                          <a:spcPct val="100000"/>
                        </a:lnSpc>
                        <a:spcBef>
                          <a:spcPts val="0"/>
                        </a:spcBef>
                        <a:spcAft>
                          <a:spcPts val="0"/>
                        </a:spcAft>
                        <a:buClrTx/>
                        <a:buSzTx/>
                        <a:buFontTx/>
                        <a:buNone/>
                        <a:defRPr/>
                      </a:pPr>
                      <a:r>
                        <a:rPr lang="en-US" sz="1050" b="1" smtClean="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rPr>
                        <a:t>02</a:t>
                      </a:r>
                      <a:r>
                        <a:rPr lang="zh-CN" altLang="en-US" sz="1050" b="1" dirty="0" smtClean="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rPr>
                        <a:t>月</a:t>
                      </a:r>
                      <a:r>
                        <a:rPr lang="en-US" altLang="zh-CN" sz="1050" b="1" baseline="0" dirty="0" smtClean="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rPr>
                        <a:t> | </a:t>
                      </a:r>
                      <a:endParaRPr lang="en-US" altLang="zh-CN" sz="1050" b="1" baseline="0" dirty="0" smtClean="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endParaRPr>
                    </a:p>
                    <a:p>
                      <a:pPr algn="r"/>
                      <a:r>
                        <a:rPr lang="en-US" altLang="zh-CN" sz="1050" b="1" baseline="0" dirty="0" smtClean="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rPr>
                        <a:t>02</a:t>
                      </a:r>
                      <a:r>
                        <a:rPr lang="zh-CN" altLang="en-US" sz="1050" b="1" baseline="0" dirty="0" smtClean="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rPr>
                        <a:t>月</a:t>
                      </a:r>
                      <a:r>
                        <a:rPr lang="en-US" altLang="zh-CN" sz="1050" b="1" baseline="0" dirty="0" smtClean="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rPr>
                        <a:t> |</a:t>
                      </a:r>
                      <a:endParaRPr lang="en-US" altLang="zh-CN" sz="1050" b="1" baseline="0" dirty="0" smtClean="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endParaRPr>
                    </a:p>
                    <a:p>
                      <a:pPr algn="r"/>
                      <a:r>
                        <a:rPr lang="en-US" altLang="zh-CN" sz="1050" b="1" baseline="0" dirty="0" smtClean="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rPr>
                        <a:t>03</a:t>
                      </a:r>
                      <a:r>
                        <a:rPr lang="zh-CN" altLang="en-US" sz="1050" b="1" baseline="0" dirty="0" smtClean="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rPr>
                        <a:t>月 </a:t>
                      </a:r>
                      <a:r>
                        <a:rPr lang="en-US" altLang="zh-CN" sz="1050" b="1" baseline="0" dirty="0" smtClean="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rPr>
                        <a:t>| </a:t>
                      </a:r>
                      <a:endParaRPr lang="en-US" altLang="zh-CN" sz="1050" b="1" baseline="0" dirty="0" smtClean="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endParaRPr>
                    </a:p>
                    <a:p>
                      <a:pPr algn="r"/>
                      <a:r>
                        <a:rPr lang="en-US" sz="1050" b="1" dirty="0" smtClean="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rPr>
                        <a:t>10</a:t>
                      </a:r>
                      <a:r>
                        <a:rPr lang="zh-CN" altLang="en-US" sz="1050" b="1" dirty="0" smtClean="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rPr>
                        <a:t>月 </a:t>
                      </a:r>
                      <a:r>
                        <a:rPr lang="en-US" altLang="zh-CN" sz="1050" b="1" dirty="0" smtClean="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rPr>
                        <a:t>| </a:t>
                      </a:r>
                      <a:endParaRPr lang="en-US" sz="1050" dirty="0">
                        <a:latin typeface="Microsoft YaHei" panose="020B0503020204020204" pitchFamily="34" charset="-122"/>
                        <a:ea typeface="Microsoft YaHei" panose="020B0503020204020204" pitchFamily="34" charset="-122"/>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050" b="1" kern="1200" smtClean="0">
                          <a:solidFill>
                            <a:schemeClr val="bg1"/>
                          </a:solidFill>
                          <a:latin typeface="Microsoft YaHei" panose="020B0503020204020204" pitchFamily="34" charset="-122"/>
                          <a:ea typeface="Microsoft YaHei" panose="020B0503020204020204" pitchFamily="34" charset="-122"/>
                          <a:cs typeface="+mn-cs"/>
                        </a:rPr>
                        <a:t>斯图加特汉语学校</a:t>
                      </a:r>
                      <a:r>
                        <a:rPr lang="zh-CN" altLang="en-US" sz="1050" b="1" kern="1200" dirty="0" smtClean="0">
                          <a:solidFill>
                            <a:schemeClr val="bg1"/>
                          </a:solidFill>
                          <a:latin typeface="Microsoft YaHei" panose="020B0503020204020204" pitchFamily="34" charset="-122"/>
                          <a:ea typeface="Microsoft YaHei" panose="020B0503020204020204" pitchFamily="34" charset="-122"/>
                          <a:cs typeface="+mn-cs"/>
                        </a:rPr>
                        <a:t>新春庙会</a:t>
                      </a:r>
                      <a:endParaRPr lang="en-US" altLang="zh-CN" sz="1050" b="1" kern="1200" dirty="0" smtClean="0">
                        <a:solidFill>
                          <a:schemeClr val="bg1"/>
                        </a:solidFill>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050" b="1" kern="1200" dirty="0" smtClean="0">
                          <a:solidFill>
                            <a:schemeClr val="bg1"/>
                          </a:solidFill>
                          <a:latin typeface="Microsoft YaHei" panose="020B0503020204020204" pitchFamily="34" charset="-122"/>
                          <a:ea typeface="Microsoft YaHei" panose="020B0503020204020204" pitchFamily="34" charset="-122"/>
                          <a:cs typeface="+mn-cs"/>
                        </a:rPr>
                        <a:t>纽伦堡中文学校新春联欢会</a:t>
                      </a:r>
                      <a:endParaRPr lang="en-US" altLang="zh-CN" sz="1050" b="1" kern="1200" dirty="0" smtClean="0">
                        <a:solidFill>
                          <a:schemeClr val="bg1"/>
                        </a:solidFill>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050" b="1" kern="1200" dirty="0" smtClean="0">
                          <a:solidFill>
                            <a:schemeClr val="bg1"/>
                          </a:solidFill>
                          <a:latin typeface="Microsoft YaHei" panose="020B0503020204020204" pitchFamily="34" charset="-122"/>
                          <a:ea typeface="Microsoft YaHei" panose="020B0503020204020204" pitchFamily="34" charset="-122"/>
                          <a:cs typeface="+mn-cs"/>
                        </a:rPr>
                        <a:t>全德中文学校联合总会第三次年会</a:t>
                      </a:r>
                      <a:endParaRPr lang="en-US" altLang="zh-CN" sz="1050" b="1" kern="1200" dirty="0" smtClean="0">
                        <a:solidFill>
                          <a:schemeClr val="bg1"/>
                        </a:solidFill>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050" b="1" kern="1200" dirty="0" smtClean="0">
                          <a:solidFill>
                            <a:schemeClr val="bg1"/>
                          </a:solidFill>
                          <a:latin typeface="Microsoft YaHei" panose="020B0503020204020204" pitchFamily="34" charset="-122"/>
                          <a:ea typeface="Microsoft YaHei" panose="020B0503020204020204" pitchFamily="34" charset="-122"/>
                          <a:cs typeface="+mn-cs"/>
                        </a:rPr>
                        <a:t>首届全德“华校杯”中文歌曲大奖赛</a:t>
                      </a:r>
                      <a:endParaRPr lang="en-US" sz="1050" b="1" kern="1200" dirty="0">
                        <a:solidFill>
                          <a:schemeClr val="bg1"/>
                        </a:solidFill>
                        <a:latin typeface="Microsoft YaHei" panose="020B0503020204020204" pitchFamily="34" charset="-122"/>
                        <a:ea typeface="Microsoft YaHei" panose="020B0503020204020204" pitchFamily="34" charset="-122"/>
                        <a:cs typeface="+mn-cs"/>
                      </a:endParaRPr>
                    </a:p>
                  </a:txBody>
                  <a:tcPr anchor="ctr"/>
                </a:tc>
              </a:tr>
            </a:tbl>
          </a:graphicData>
        </a:graphic>
      </p:graphicFrame>
      <p:graphicFrame>
        <p:nvGraphicFramePr>
          <p:cNvPr id="11" name="表格 10"/>
          <p:cNvGraphicFramePr>
            <a:graphicFrameLocks noGrp="1"/>
          </p:cNvGraphicFramePr>
          <p:nvPr/>
        </p:nvGraphicFramePr>
        <p:xfrm>
          <a:off x="5969449" y="2127389"/>
          <a:ext cx="3174551" cy="1232091"/>
        </p:xfrm>
        <a:graphic>
          <a:graphicData uri="http://schemas.openxmlformats.org/drawingml/2006/table">
            <a:tbl>
              <a:tblPr firstRow="1" bandRow="1">
                <a:tableStyleId>{2D5ABB26-0587-4C30-8999-92F81FD0307C}</a:tableStyleId>
              </a:tblPr>
              <a:tblGrid>
                <a:gridCol w="690144"/>
                <a:gridCol w="2484407"/>
              </a:tblGrid>
              <a:tr h="340551">
                <a:tc gridSpan="2">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50" b="1" kern="1200" dirty="0" smtClean="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rPr>
                        <a:t>2018</a:t>
                      </a:r>
                      <a:r>
                        <a:rPr lang="zh-CN" altLang="en-US" sz="1050" b="1" kern="1200" dirty="0" smtClean="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rPr>
                        <a:t>年</a:t>
                      </a:r>
                      <a:endParaRPr lang="en-US" altLang="zh-CN" sz="1050" b="1" kern="1200" dirty="0" smtClean="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endParaRPr>
                    </a:p>
                  </a:txBody>
                  <a:tcPr anchor="ctr"/>
                </a:tc>
                <a:tc hMerge="1">
                  <a:tcPr anchor="ctr"/>
                </a:tc>
              </a:tr>
              <a:tr h="818721">
                <a:tc>
                  <a:txBody>
                    <a:bodyPr/>
                    <a:lstStyle/>
                    <a:p>
                      <a:pPr marL="0" marR="0" lvl="0" indent="0" algn="r" defTabSz="914400" rtl="0" eaLnBrk="1" fontAlgn="auto" latinLnBrk="0" hangingPunct="1">
                        <a:lnSpc>
                          <a:spcPct val="100000"/>
                        </a:lnSpc>
                        <a:spcBef>
                          <a:spcPts val="0"/>
                        </a:spcBef>
                        <a:spcAft>
                          <a:spcPts val="0"/>
                        </a:spcAft>
                        <a:buClrTx/>
                        <a:buSzTx/>
                        <a:buFontTx/>
                        <a:buNone/>
                        <a:defRPr/>
                      </a:pPr>
                      <a:r>
                        <a:rPr lang="en-US" altLang="zh-CN" sz="1050" b="1" kern="1200" dirty="0" smtClean="0">
                          <a:solidFill>
                            <a:schemeClr val="bg1"/>
                          </a:solidFill>
                          <a:latin typeface="Microsoft YaHei" panose="020B0503020204020204" pitchFamily="34" charset="-122"/>
                          <a:ea typeface="Microsoft YaHei" panose="020B0503020204020204" pitchFamily="34" charset="-122"/>
                          <a:cs typeface="+mn-cs"/>
                        </a:rPr>
                        <a:t>09</a:t>
                      </a:r>
                      <a:r>
                        <a:rPr lang="zh-CN" altLang="en-US" sz="1050" b="1" kern="1200" dirty="0" smtClean="0">
                          <a:solidFill>
                            <a:schemeClr val="bg1"/>
                          </a:solidFill>
                          <a:latin typeface="Microsoft YaHei" panose="020B0503020204020204" pitchFamily="34" charset="-122"/>
                          <a:ea typeface="Microsoft YaHei" panose="020B0503020204020204" pitchFamily="34" charset="-122"/>
                          <a:cs typeface="+mn-cs"/>
                        </a:rPr>
                        <a:t>月 </a:t>
                      </a:r>
                      <a:r>
                        <a:rPr lang="en-US" altLang="zh-CN" sz="1050" b="1" kern="1200" dirty="0" smtClean="0">
                          <a:solidFill>
                            <a:schemeClr val="bg1"/>
                          </a:solidFill>
                          <a:latin typeface="Microsoft YaHei" panose="020B0503020204020204" pitchFamily="34" charset="-122"/>
                          <a:ea typeface="Microsoft YaHei" panose="020B0503020204020204" pitchFamily="34" charset="-122"/>
                          <a:cs typeface="+mn-cs"/>
                        </a:rPr>
                        <a:t>| </a:t>
                      </a:r>
                      <a:endParaRPr lang="en-US" altLang="zh-CN" sz="1050" b="1" kern="1200" dirty="0" smtClean="0">
                        <a:solidFill>
                          <a:schemeClr val="bg1"/>
                        </a:solidFill>
                        <a:latin typeface="Microsoft YaHei" panose="020B0503020204020204" pitchFamily="34" charset="-122"/>
                        <a:ea typeface="Microsoft YaHei" panose="020B0503020204020204" pitchFamily="34" charset="-122"/>
                        <a:cs typeface="+mn-cs"/>
                      </a:endParaRPr>
                    </a:p>
                    <a:p>
                      <a:pPr marL="0" marR="0" lvl="0" indent="0" algn="r" defTabSz="914400" rtl="0" eaLnBrk="1" fontAlgn="auto" latinLnBrk="0" hangingPunct="1">
                        <a:lnSpc>
                          <a:spcPct val="100000"/>
                        </a:lnSpc>
                        <a:spcBef>
                          <a:spcPts val="0"/>
                        </a:spcBef>
                        <a:spcAft>
                          <a:spcPts val="0"/>
                        </a:spcAft>
                        <a:buClrTx/>
                        <a:buSzTx/>
                        <a:buFontTx/>
                        <a:buNone/>
                        <a:defRPr/>
                      </a:pPr>
                      <a:endParaRPr lang="en-US" altLang="zh-CN" sz="1050" b="1" kern="1200" dirty="0" smtClean="0">
                        <a:solidFill>
                          <a:schemeClr val="bg1"/>
                        </a:solidFill>
                        <a:latin typeface="Microsoft YaHei" panose="020B0503020204020204" pitchFamily="34" charset="-122"/>
                        <a:ea typeface="Microsoft YaHei" panose="020B0503020204020204" pitchFamily="34" charset="-122"/>
                        <a:cs typeface="+mn-cs"/>
                      </a:endParaRPr>
                    </a:p>
                    <a:p>
                      <a:pPr marL="0" marR="0" lvl="0" indent="0" algn="r" defTabSz="914400" rtl="0" eaLnBrk="1" fontAlgn="auto" latinLnBrk="0" hangingPunct="1">
                        <a:lnSpc>
                          <a:spcPct val="100000"/>
                        </a:lnSpc>
                        <a:spcBef>
                          <a:spcPts val="0"/>
                        </a:spcBef>
                        <a:spcAft>
                          <a:spcPts val="0"/>
                        </a:spcAft>
                        <a:buClrTx/>
                        <a:buSzTx/>
                        <a:buFontTx/>
                        <a:buNone/>
                        <a:defRPr/>
                      </a:pPr>
                      <a:r>
                        <a:rPr lang="en-US" altLang="zh-CN" sz="1050" b="1" kern="1200" dirty="0" smtClean="0">
                          <a:solidFill>
                            <a:schemeClr val="bg1"/>
                          </a:solidFill>
                          <a:latin typeface="Microsoft YaHei" panose="020B0503020204020204" pitchFamily="34" charset="-122"/>
                          <a:ea typeface="Microsoft YaHei" panose="020B0503020204020204" pitchFamily="34" charset="-122"/>
                          <a:cs typeface="+mn-cs"/>
                        </a:rPr>
                        <a:t>09</a:t>
                      </a:r>
                      <a:r>
                        <a:rPr lang="zh-CN" altLang="en-US" sz="1050" b="1" kern="1200" dirty="0" smtClean="0">
                          <a:solidFill>
                            <a:schemeClr val="bg1"/>
                          </a:solidFill>
                          <a:latin typeface="Microsoft YaHei" panose="020B0503020204020204" pitchFamily="34" charset="-122"/>
                          <a:ea typeface="Microsoft YaHei" panose="020B0503020204020204" pitchFamily="34" charset="-122"/>
                          <a:cs typeface="+mn-cs"/>
                        </a:rPr>
                        <a:t>月 </a:t>
                      </a:r>
                      <a:r>
                        <a:rPr lang="en-US" altLang="zh-CN" sz="1050" b="1" kern="1200" dirty="0" smtClean="0">
                          <a:solidFill>
                            <a:schemeClr val="bg1"/>
                          </a:solidFill>
                          <a:latin typeface="Microsoft YaHei" panose="020B0503020204020204" pitchFamily="34" charset="-122"/>
                          <a:ea typeface="Microsoft YaHei" panose="020B0503020204020204" pitchFamily="34" charset="-122"/>
                          <a:cs typeface="+mn-cs"/>
                        </a:rPr>
                        <a:t>| </a:t>
                      </a:r>
                      <a:endParaRPr lang="en-US" altLang="zh-CN" sz="1050" b="1" kern="1200" dirty="0" smtClean="0">
                        <a:solidFill>
                          <a:schemeClr val="bg1"/>
                        </a:solidFill>
                        <a:latin typeface="Microsoft YaHei" panose="020B0503020204020204" pitchFamily="34" charset="-122"/>
                        <a:ea typeface="Microsoft YaHei" panose="020B0503020204020204" pitchFamily="34" charset="-122"/>
                        <a:cs typeface="+mn-cs"/>
                      </a:endParaRPr>
                    </a:p>
                    <a:p>
                      <a:pPr marL="0" marR="0" lvl="0" indent="0" algn="r" defTabSz="914400" rtl="0" eaLnBrk="1" fontAlgn="auto" latinLnBrk="0" hangingPunct="1">
                        <a:lnSpc>
                          <a:spcPct val="100000"/>
                        </a:lnSpc>
                        <a:spcBef>
                          <a:spcPts val="0"/>
                        </a:spcBef>
                        <a:spcAft>
                          <a:spcPts val="0"/>
                        </a:spcAft>
                        <a:buClrTx/>
                        <a:buSzTx/>
                        <a:buFontTx/>
                        <a:buNone/>
                        <a:defRPr/>
                      </a:pPr>
                      <a:r>
                        <a:rPr lang="en-US" altLang="zh-CN" sz="1050" b="1" kern="1200" dirty="0" smtClean="0">
                          <a:solidFill>
                            <a:schemeClr val="bg1"/>
                          </a:solidFill>
                          <a:latin typeface="Microsoft YaHei" panose="020B0503020204020204" pitchFamily="34" charset="-122"/>
                          <a:ea typeface="Microsoft YaHei" panose="020B0503020204020204" pitchFamily="34" charset="-122"/>
                          <a:cs typeface="+mn-cs"/>
                        </a:rPr>
                        <a:t>11</a:t>
                      </a:r>
                      <a:r>
                        <a:rPr lang="zh-CN" altLang="en-US" sz="1050" b="1" kern="1200" dirty="0" smtClean="0">
                          <a:solidFill>
                            <a:schemeClr val="bg1"/>
                          </a:solidFill>
                          <a:latin typeface="Microsoft YaHei" panose="020B0503020204020204" pitchFamily="34" charset="-122"/>
                          <a:ea typeface="Microsoft YaHei" panose="020B0503020204020204" pitchFamily="34" charset="-122"/>
                          <a:cs typeface="+mn-cs"/>
                        </a:rPr>
                        <a:t>月 </a:t>
                      </a:r>
                      <a:r>
                        <a:rPr lang="en-US" altLang="zh-CN" sz="1050" b="1" kern="1200" dirty="0" smtClean="0">
                          <a:solidFill>
                            <a:schemeClr val="bg1"/>
                          </a:solidFill>
                          <a:latin typeface="Microsoft YaHei" panose="020B0503020204020204" pitchFamily="34" charset="-122"/>
                          <a:ea typeface="Microsoft YaHei" panose="020B0503020204020204" pitchFamily="34" charset="-122"/>
                          <a:cs typeface="+mn-cs"/>
                        </a:rPr>
                        <a:t>| </a:t>
                      </a:r>
                      <a:endParaRPr lang="en-US" altLang="zh-CN" sz="1050" b="1" kern="1200" dirty="0" smtClean="0">
                        <a:solidFill>
                          <a:schemeClr val="bg1"/>
                        </a:solidFill>
                        <a:latin typeface="Microsoft YaHei" panose="020B0503020204020204" pitchFamily="34" charset="-122"/>
                        <a:ea typeface="Microsoft YaHei" panose="020B0503020204020204" pitchFamily="34" charset="-122"/>
                        <a:cs typeface="+mn-cs"/>
                      </a:endParaRPr>
                    </a:p>
                    <a:p>
                      <a:pPr marL="0" marR="0" lvl="0" indent="0" algn="r" defTabSz="914400" rtl="0" eaLnBrk="1" fontAlgn="auto" latinLnBrk="0" hangingPunct="1">
                        <a:lnSpc>
                          <a:spcPct val="100000"/>
                        </a:lnSpc>
                        <a:spcBef>
                          <a:spcPts val="0"/>
                        </a:spcBef>
                        <a:spcAft>
                          <a:spcPts val="0"/>
                        </a:spcAft>
                        <a:buClrTx/>
                        <a:buSzTx/>
                        <a:buFontTx/>
                        <a:buNone/>
                        <a:defRPr/>
                      </a:pPr>
                      <a:endParaRPr lang="en-US" altLang="zh-CN" sz="1050" b="1" kern="1200" dirty="0" smtClean="0">
                        <a:solidFill>
                          <a:schemeClr val="bg1"/>
                        </a:solidFill>
                        <a:latin typeface="Microsoft YaHei" panose="020B0503020204020204" pitchFamily="34" charset="-122"/>
                        <a:ea typeface="Microsoft YaHei" panose="020B0503020204020204" pitchFamily="34" charset="-122"/>
                        <a:cs typeface="+mn-cs"/>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050" b="1" kern="1200" dirty="0" smtClean="0">
                          <a:solidFill>
                            <a:schemeClr val="bg1"/>
                          </a:solidFill>
                          <a:latin typeface="Microsoft YaHei" panose="020B0503020204020204" pitchFamily="34" charset="-122"/>
                          <a:ea typeface="Microsoft YaHei" panose="020B0503020204020204" pitchFamily="34" charset="-122"/>
                          <a:cs typeface="+mn-cs"/>
                        </a:rPr>
                        <a:t>汉华中文学校</a:t>
                      </a:r>
                      <a:r>
                        <a:rPr lang="en-US" altLang="zh-CN" sz="1050" b="1" kern="1200" dirty="0" smtClean="0">
                          <a:solidFill>
                            <a:schemeClr val="bg1"/>
                          </a:solidFill>
                          <a:latin typeface="Microsoft YaHei" panose="020B0503020204020204" pitchFamily="34" charset="-122"/>
                          <a:ea typeface="Microsoft YaHei" panose="020B0503020204020204" pitchFamily="34" charset="-122"/>
                          <a:cs typeface="+mn-cs"/>
                        </a:rPr>
                        <a:t>25</a:t>
                      </a:r>
                      <a:r>
                        <a:rPr lang="zh-CN" altLang="en-US" sz="1050" b="1" kern="1200" dirty="0" smtClean="0">
                          <a:solidFill>
                            <a:schemeClr val="bg1"/>
                          </a:solidFill>
                          <a:latin typeface="Microsoft YaHei" panose="020B0503020204020204" pitchFamily="34" charset="-122"/>
                          <a:ea typeface="Microsoft YaHei" panose="020B0503020204020204" pitchFamily="34" charset="-122"/>
                          <a:cs typeface="+mn-cs"/>
                        </a:rPr>
                        <a:t>周年校庆盛典 暨汉华中文学校孔子课堂揭牌仪式   </a:t>
                      </a:r>
                      <a:endParaRPr lang="en-US" altLang="zh-CN" sz="1050" b="1" kern="1200" dirty="0" smtClean="0">
                        <a:solidFill>
                          <a:schemeClr val="bg1"/>
                        </a:solidFill>
                        <a:latin typeface="Microsoft YaHei" panose="020B0503020204020204" pitchFamily="34" charset="-122"/>
                        <a:ea typeface="Microsoft YaHei" panose="020B0503020204020204" pitchFamily="34" charset="-122"/>
                        <a:cs typeface="+mn-cs"/>
                      </a:endParaRPr>
                    </a:p>
                    <a:p>
                      <a:pPr marL="0" marR="0" indent="0" algn="l" defTabSz="914400" rtl="0" eaLnBrk="1" fontAlgn="auto" latinLnBrk="0" hangingPunct="1">
                        <a:lnSpc>
                          <a:spcPct val="100000"/>
                        </a:lnSpc>
                        <a:spcBef>
                          <a:spcPts val="0"/>
                        </a:spcBef>
                        <a:spcAft>
                          <a:spcPts val="0"/>
                        </a:spcAft>
                        <a:buClrTx/>
                        <a:buSzTx/>
                        <a:buFontTx/>
                        <a:buNone/>
                        <a:defRPr/>
                      </a:pPr>
                      <a:r>
                        <a:rPr lang="zh-CN" altLang="en-US" sz="1050" b="1" kern="1200" dirty="0" smtClean="0">
                          <a:solidFill>
                            <a:schemeClr val="bg1"/>
                          </a:solidFill>
                          <a:latin typeface="Microsoft YaHei" panose="020B0503020204020204" pitchFamily="34" charset="-122"/>
                          <a:ea typeface="Microsoft YaHei" panose="020B0503020204020204" pitchFamily="34" charset="-122"/>
                          <a:cs typeface="+mn-cs"/>
                        </a:rPr>
                        <a:t>华达中学学校</a:t>
                      </a:r>
                      <a:r>
                        <a:rPr lang="en-US" altLang="zh-CN" sz="1050" b="1" kern="1200" dirty="0" smtClean="0">
                          <a:solidFill>
                            <a:schemeClr val="bg1"/>
                          </a:solidFill>
                          <a:latin typeface="Microsoft YaHei" panose="020B0503020204020204" pitchFamily="34" charset="-122"/>
                          <a:ea typeface="Microsoft YaHei" panose="020B0503020204020204" pitchFamily="34" charset="-122"/>
                          <a:cs typeface="+mn-cs"/>
                        </a:rPr>
                        <a:t>-</a:t>
                      </a:r>
                      <a:r>
                        <a:rPr lang="zh-CN" altLang="en-US" sz="1050" b="1" kern="1200" dirty="0" smtClean="0">
                          <a:solidFill>
                            <a:schemeClr val="bg1"/>
                          </a:solidFill>
                          <a:latin typeface="Microsoft YaHei" panose="020B0503020204020204" pitchFamily="34" charset="-122"/>
                          <a:ea typeface="Microsoft YaHei" panose="020B0503020204020204" pitchFamily="34" charset="-122"/>
                          <a:cs typeface="+mn-cs"/>
                        </a:rPr>
                        <a:t>全德中文学校朗诵比赛</a:t>
                      </a:r>
                      <a:endParaRPr lang="en-US" altLang="zh-CN" sz="1050" b="1" kern="1200" dirty="0" smtClean="0">
                        <a:solidFill>
                          <a:schemeClr val="bg1"/>
                        </a:solidFill>
                        <a:latin typeface="Microsoft YaHei" panose="020B0503020204020204" pitchFamily="34" charset="-122"/>
                        <a:ea typeface="Microsoft YaHei" panose="020B0503020204020204" pitchFamily="34" charset="-122"/>
                        <a:cs typeface="+mn-cs"/>
                      </a:endParaRPr>
                    </a:p>
                    <a:p>
                      <a:pPr marL="0" marR="0" indent="0" algn="l" defTabSz="914400" rtl="0" eaLnBrk="1" fontAlgn="auto" latinLnBrk="0" hangingPunct="1">
                        <a:lnSpc>
                          <a:spcPct val="100000"/>
                        </a:lnSpc>
                        <a:spcBef>
                          <a:spcPts val="0"/>
                        </a:spcBef>
                        <a:spcAft>
                          <a:spcPts val="0"/>
                        </a:spcAft>
                        <a:buClrTx/>
                        <a:buSzTx/>
                        <a:buFontTx/>
                        <a:buNone/>
                        <a:defRPr/>
                      </a:pPr>
                      <a:r>
                        <a:rPr lang="zh-CN" altLang="en-US" sz="1050" b="1" kern="1200" dirty="0" smtClean="0">
                          <a:solidFill>
                            <a:schemeClr val="bg1"/>
                          </a:solidFill>
                          <a:latin typeface="Microsoft YaHei" panose="020B0503020204020204" pitchFamily="34" charset="-122"/>
                          <a:ea typeface="Microsoft YaHei" panose="020B0503020204020204" pitchFamily="34" charset="-122"/>
                          <a:cs typeface="+mn-cs"/>
                        </a:rPr>
                        <a:t>华茵中文学校</a:t>
                      </a:r>
                      <a:r>
                        <a:rPr lang="en-US" altLang="zh-CN" sz="1050" b="1" kern="1200" dirty="0" smtClean="0">
                          <a:solidFill>
                            <a:schemeClr val="bg1"/>
                          </a:solidFill>
                          <a:latin typeface="Microsoft YaHei" panose="020B0503020204020204" pitchFamily="34" charset="-122"/>
                          <a:ea typeface="Microsoft YaHei" panose="020B0503020204020204" pitchFamily="34" charset="-122"/>
                          <a:cs typeface="+mn-cs"/>
                        </a:rPr>
                        <a:t>-</a:t>
                      </a:r>
                      <a:r>
                        <a:rPr lang="zh-CN" altLang="en-US" sz="1050" b="1" kern="1200" dirty="0" smtClean="0">
                          <a:solidFill>
                            <a:schemeClr val="bg1"/>
                          </a:solidFill>
                          <a:latin typeface="Microsoft YaHei" panose="020B0503020204020204" pitchFamily="34" charset="-122"/>
                          <a:ea typeface="Microsoft YaHei" panose="020B0503020204020204" pitchFamily="34" charset="-122"/>
                          <a:cs typeface="+mn-cs"/>
                        </a:rPr>
                        <a:t>朗诵比赛  </a:t>
                      </a:r>
                      <a:endParaRPr lang="en-US" altLang="zh-CN" sz="1050" b="1" kern="1200" dirty="0" smtClean="0">
                        <a:solidFill>
                          <a:schemeClr val="bg1"/>
                        </a:solidFill>
                        <a:latin typeface="Microsoft YaHei" panose="020B0503020204020204" pitchFamily="34" charset="-122"/>
                        <a:ea typeface="Microsoft YaHei" panose="020B0503020204020204" pitchFamily="34" charset="-122"/>
                        <a:cs typeface="+mn-cs"/>
                      </a:endParaRPr>
                    </a:p>
                    <a:p>
                      <a:pPr marL="0" marR="0" indent="0" algn="l" defTabSz="914400" rtl="0" eaLnBrk="1" fontAlgn="auto" latinLnBrk="0" hangingPunct="1">
                        <a:lnSpc>
                          <a:spcPct val="100000"/>
                        </a:lnSpc>
                        <a:spcBef>
                          <a:spcPts val="0"/>
                        </a:spcBef>
                        <a:spcAft>
                          <a:spcPts val="0"/>
                        </a:spcAft>
                        <a:buClrTx/>
                        <a:buSzTx/>
                        <a:buFontTx/>
                        <a:buNone/>
                        <a:defRPr/>
                      </a:pPr>
                      <a:endParaRPr lang="en-US" altLang="zh-CN" sz="1050" b="1" kern="1200" dirty="0" smtClean="0">
                        <a:solidFill>
                          <a:schemeClr val="bg1"/>
                        </a:solidFill>
                        <a:latin typeface="Microsoft YaHei" panose="020B0503020204020204" pitchFamily="34" charset="-122"/>
                        <a:ea typeface="Microsoft YaHei" panose="020B0503020204020204" pitchFamily="34" charset="-122"/>
                        <a:cs typeface="+mn-cs"/>
                      </a:endParaRPr>
                    </a:p>
                  </a:txBody>
                  <a:tcPr anchor="ctr"/>
                </a:tc>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4921" y="1963271"/>
            <a:ext cx="9144000" cy="3666563"/>
          </a:xfrm>
          <a:prstGeom prst="rect">
            <a:avLst/>
          </a:prstGeom>
          <a:solidFill>
            <a:schemeClr val="accent1">
              <a:lumMod val="5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en-US" sz="1350" dirty="0"/>
          </a:p>
        </p:txBody>
      </p:sp>
      <p:sp>
        <p:nvSpPr>
          <p:cNvPr id="19" name="标题 1"/>
          <p:cNvSpPr txBox="1"/>
          <p:nvPr/>
        </p:nvSpPr>
        <p:spPr>
          <a:xfrm>
            <a:off x="-4921" y="1081273"/>
            <a:ext cx="9145587" cy="486000"/>
          </a:xfrm>
          <a:prstGeom prst="rect">
            <a:avLst/>
          </a:prstGeom>
          <a:solidFill>
            <a:schemeClr val="accent1">
              <a:lumMod val="5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b" anchorCtr="0" forceAA="0" compatLnSpc="1">
            <a:noAutofit/>
          </a:bodyPr>
          <a:lstStyle>
            <a:defPPr>
              <a:defRPr lang="en-US"/>
            </a:defPPr>
            <a:lvl1pPr algn="ctr">
              <a:defRPr sz="2000" b="1" spc="300">
                <a:solidFill>
                  <a:schemeClr val="lt1"/>
                </a:solidFill>
                <a:latin typeface="Microsoft YaHei" panose="020B0503020204020204" pitchFamily="34" charset="-122"/>
                <a:ea typeface="Microsoft YaHei"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150000"/>
              </a:lnSpc>
            </a:pPr>
            <a:r>
              <a:rPr lang="zh-CN" altLang="en-US" dirty="0"/>
              <a:t>华裔青少年中文演讲比赛</a:t>
            </a:r>
            <a:endParaRPr lang="en-US" altLang="zh-CN" dirty="0"/>
          </a:p>
        </p:txBody>
      </p:sp>
      <p:sp>
        <p:nvSpPr>
          <p:cNvPr id="3" name="矩形 2"/>
          <p:cNvSpPr/>
          <p:nvPr/>
        </p:nvSpPr>
        <p:spPr>
          <a:xfrm>
            <a:off x="3003958" y="4477868"/>
            <a:ext cx="3136866" cy="938719"/>
          </a:xfrm>
          <a:prstGeom prst="rect">
            <a:avLst/>
          </a:prstGeom>
        </p:spPr>
        <p:txBody>
          <a:bodyPr wrap="square">
            <a:spAutoFit/>
          </a:bodyPr>
          <a:lstStyle/>
          <a:p>
            <a:pPr algn="just"/>
            <a:r>
              <a:rPr lang="en-US" altLang="zh-CN" sz="1100" dirty="0">
                <a:solidFill>
                  <a:schemeClr val="bg1"/>
                </a:solidFill>
                <a:latin typeface="Microsoft YaHei" panose="020B0503020204020204" pitchFamily="34" charset="-122"/>
                <a:ea typeface="Microsoft YaHei" panose="020B0503020204020204" pitchFamily="34" charset="-122"/>
              </a:rPr>
              <a:t>2017</a:t>
            </a:r>
            <a:r>
              <a:rPr lang="zh-CN" altLang="en-US" sz="1100" dirty="0">
                <a:solidFill>
                  <a:schemeClr val="bg1"/>
                </a:solidFill>
                <a:latin typeface="Microsoft YaHei" panose="020B0503020204020204" pitchFamily="34" charset="-122"/>
                <a:ea typeface="Microsoft YaHei" panose="020B0503020204020204" pitchFamily="34" charset="-122"/>
              </a:rPr>
              <a:t>年</a:t>
            </a:r>
            <a:r>
              <a:rPr lang="en-US" altLang="zh-CN" sz="1100" dirty="0">
                <a:solidFill>
                  <a:schemeClr val="bg1"/>
                </a:solidFill>
                <a:latin typeface="Microsoft YaHei" panose="020B0503020204020204" pitchFamily="34" charset="-122"/>
                <a:ea typeface="Microsoft YaHei" panose="020B0503020204020204" pitchFamily="34" charset="-122"/>
              </a:rPr>
              <a:t>12</a:t>
            </a:r>
            <a:r>
              <a:rPr lang="zh-CN" altLang="en-US" sz="1100" dirty="0">
                <a:solidFill>
                  <a:schemeClr val="bg1"/>
                </a:solidFill>
                <a:latin typeface="Microsoft YaHei" panose="020B0503020204020204" pitchFamily="34" charset="-122"/>
                <a:ea typeface="Microsoft YaHei" panose="020B0503020204020204" pitchFamily="34" charset="-122"/>
              </a:rPr>
              <a:t>月</a:t>
            </a:r>
            <a:r>
              <a:rPr lang="en-US" altLang="zh-CN" sz="1100" dirty="0">
                <a:solidFill>
                  <a:schemeClr val="bg1"/>
                </a:solidFill>
                <a:latin typeface="Microsoft YaHei" panose="020B0503020204020204" pitchFamily="34" charset="-122"/>
                <a:ea typeface="Microsoft YaHei" panose="020B0503020204020204" pitchFamily="34" charset="-122"/>
              </a:rPr>
              <a:t>16</a:t>
            </a:r>
            <a:r>
              <a:rPr lang="zh-CN" altLang="en-US" sz="1100" dirty="0" smtClean="0">
                <a:solidFill>
                  <a:schemeClr val="bg1"/>
                </a:solidFill>
                <a:latin typeface="Microsoft YaHei" panose="020B0503020204020204" pitchFamily="34" charset="-122"/>
                <a:ea typeface="Microsoft YaHei" panose="020B0503020204020204" pitchFamily="34" charset="-122"/>
              </a:rPr>
              <a:t>日，</a:t>
            </a:r>
            <a:r>
              <a:rPr lang="en-US" sz="1100" dirty="0" err="1" smtClean="0">
                <a:solidFill>
                  <a:schemeClr val="bg1"/>
                </a:solidFill>
                <a:latin typeface="Microsoft YaHei" panose="020B0503020204020204" pitchFamily="34" charset="-122"/>
                <a:ea typeface="Microsoft YaHei" panose="020B0503020204020204" pitchFamily="34" charset="-122"/>
              </a:rPr>
              <a:t>为了提高</a:t>
            </a:r>
            <a:r>
              <a:rPr lang="zh-CN" altLang="en-US" sz="1100" dirty="0" smtClean="0">
                <a:solidFill>
                  <a:schemeClr val="bg1"/>
                </a:solidFill>
                <a:latin typeface="Microsoft YaHei" panose="020B0503020204020204" pitchFamily="34" charset="-122"/>
                <a:ea typeface="Microsoft YaHei" panose="020B0503020204020204" pitchFamily="34" charset="-122"/>
              </a:rPr>
              <a:t>德国华裔</a:t>
            </a:r>
            <a:r>
              <a:rPr lang="en-US" sz="1100" dirty="0" err="1" smtClean="0">
                <a:solidFill>
                  <a:schemeClr val="bg1"/>
                </a:solidFill>
                <a:latin typeface="Microsoft YaHei" panose="020B0503020204020204" pitchFamily="34" charset="-122"/>
                <a:ea typeface="Microsoft YaHei" panose="020B0503020204020204" pitchFamily="34" charset="-122"/>
              </a:rPr>
              <a:t>青少年的写作能力和口头表达能力</a:t>
            </a:r>
            <a:r>
              <a:rPr lang="en-US" sz="1100" dirty="0" err="1">
                <a:solidFill>
                  <a:schemeClr val="bg1"/>
                </a:solidFill>
                <a:latin typeface="Microsoft YaHei" panose="020B0503020204020204" pitchFamily="34" charset="-122"/>
                <a:ea typeface="Microsoft YaHei" panose="020B0503020204020204" pitchFamily="34" charset="-122"/>
              </a:rPr>
              <a:t>，以及在公众面前表达的自信心，</a:t>
            </a:r>
            <a:r>
              <a:rPr lang="en-US" sz="1100" dirty="0" err="1" smtClean="0">
                <a:solidFill>
                  <a:schemeClr val="bg1"/>
                </a:solidFill>
                <a:latin typeface="Microsoft YaHei" panose="020B0503020204020204" pitchFamily="34" charset="-122"/>
                <a:ea typeface="Microsoft YaHei" panose="020B0503020204020204" pitchFamily="34" charset="-122"/>
              </a:rPr>
              <a:t>由开元周游集团</a:t>
            </a:r>
            <a:r>
              <a:rPr lang="zh-CN" altLang="en-US" sz="1100" dirty="0">
                <a:solidFill>
                  <a:schemeClr val="bg1"/>
                </a:solidFill>
                <a:latin typeface="Microsoft YaHei" panose="020B0503020204020204" pitchFamily="34" charset="-122"/>
                <a:ea typeface="Microsoft YaHei" panose="020B0503020204020204" pitchFamily="34" charset="-122"/>
              </a:rPr>
              <a:t>与</a:t>
            </a:r>
            <a:r>
              <a:rPr lang="en-US" sz="1100" dirty="0" err="1" smtClean="0">
                <a:solidFill>
                  <a:schemeClr val="bg1"/>
                </a:solidFill>
                <a:latin typeface="Microsoft YaHei" panose="020B0503020204020204" pitchFamily="34" charset="-122"/>
                <a:ea typeface="Microsoft YaHei" panose="020B0503020204020204" pitchFamily="34" charset="-122"/>
              </a:rPr>
              <a:t>巴伐利亚青少年发展促进会</a:t>
            </a:r>
            <a:r>
              <a:rPr lang="en-US" sz="1100" dirty="0" err="1">
                <a:solidFill>
                  <a:schemeClr val="bg1"/>
                </a:solidFill>
                <a:latin typeface="Microsoft YaHei" panose="020B0503020204020204" pitchFamily="34" charset="-122"/>
                <a:ea typeface="Microsoft YaHei" panose="020B0503020204020204" pitchFamily="34" charset="-122"/>
              </a:rPr>
              <a:t>（BVEK</a:t>
            </a:r>
            <a:r>
              <a:rPr lang="en-US" sz="1100" dirty="0" smtClean="0">
                <a:solidFill>
                  <a:schemeClr val="bg1"/>
                </a:solidFill>
                <a:latin typeface="Microsoft YaHei" panose="020B0503020204020204" pitchFamily="34" charset="-122"/>
                <a:ea typeface="Microsoft YaHei" panose="020B0503020204020204" pitchFamily="34" charset="-122"/>
              </a:rPr>
              <a:t>)</a:t>
            </a:r>
            <a:r>
              <a:rPr lang="en-US" sz="1100" dirty="0" err="1" smtClean="0">
                <a:solidFill>
                  <a:schemeClr val="bg1"/>
                </a:solidFill>
                <a:latin typeface="Microsoft YaHei" panose="020B0503020204020204" pitchFamily="34" charset="-122"/>
                <a:ea typeface="Microsoft YaHei" panose="020B0503020204020204" pitchFamily="34" charset="-122"/>
              </a:rPr>
              <a:t>联合举办</a:t>
            </a:r>
            <a:r>
              <a:rPr lang="zh-CN" altLang="en-US" sz="1100" dirty="0" smtClean="0">
                <a:solidFill>
                  <a:schemeClr val="bg1"/>
                </a:solidFill>
                <a:latin typeface="Microsoft YaHei" panose="020B0503020204020204" pitchFamily="34" charset="-122"/>
                <a:ea typeface="Microsoft YaHei" panose="020B0503020204020204" pitchFamily="34" charset="-122"/>
              </a:rPr>
              <a:t>第一届</a:t>
            </a:r>
            <a:r>
              <a:rPr lang="en-US" sz="1100" dirty="0" smtClean="0">
                <a:solidFill>
                  <a:schemeClr val="bg1"/>
                </a:solidFill>
                <a:latin typeface="Microsoft YaHei" panose="020B0503020204020204" pitchFamily="34" charset="-122"/>
                <a:ea typeface="Microsoft YaHei" panose="020B0503020204020204" pitchFamily="34" charset="-122"/>
              </a:rPr>
              <a:t>“</a:t>
            </a:r>
            <a:r>
              <a:rPr lang="en-US" sz="1100" dirty="0" err="1" smtClean="0">
                <a:solidFill>
                  <a:schemeClr val="bg1"/>
                </a:solidFill>
                <a:latin typeface="Microsoft YaHei" panose="020B0503020204020204" pitchFamily="34" charset="-122"/>
                <a:ea typeface="Microsoft YaHei" panose="020B0503020204020204" pitchFamily="34" charset="-122"/>
              </a:rPr>
              <a:t>开元之星</a:t>
            </a:r>
            <a:r>
              <a:rPr lang="en-US" sz="1100" dirty="0" smtClean="0">
                <a:solidFill>
                  <a:schemeClr val="bg1"/>
                </a:solidFill>
                <a:latin typeface="Microsoft YaHei" panose="020B0503020204020204" pitchFamily="34" charset="-122"/>
                <a:ea typeface="Microsoft YaHei" panose="020B0503020204020204" pitchFamily="34" charset="-122"/>
              </a:rPr>
              <a:t>”</a:t>
            </a:r>
            <a:r>
              <a:rPr lang="en-US" altLang="zh-CN" sz="1100" dirty="0" smtClean="0">
                <a:solidFill>
                  <a:schemeClr val="bg1"/>
                </a:solidFill>
                <a:latin typeface="Microsoft YaHei" panose="020B0503020204020204" pitchFamily="34" charset="-122"/>
                <a:ea typeface="Microsoft YaHei" panose="020B0503020204020204" pitchFamily="34" charset="-122"/>
              </a:rPr>
              <a:t>——</a:t>
            </a:r>
            <a:r>
              <a:rPr lang="zh-CN" altLang="en-US" sz="1100" dirty="0" smtClean="0">
                <a:solidFill>
                  <a:schemeClr val="bg1"/>
                </a:solidFill>
                <a:latin typeface="Microsoft YaHei" panose="020B0503020204020204" pitchFamily="34" charset="-122"/>
                <a:ea typeface="Microsoft YaHei" panose="020B0503020204020204" pitchFamily="34" charset="-122"/>
              </a:rPr>
              <a:t>“小小演说家”</a:t>
            </a:r>
            <a:r>
              <a:rPr lang="en-US" sz="1100" dirty="0" err="1" smtClean="0">
                <a:solidFill>
                  <a:schemeClr val="bg1"/>
                </a:solidFill>
                <a:latin typeface="Microsoft YaHei" panose="020B0503020204020204" pitchFamily="34" charset="-122"/>
                <a:ea typeface="Microsoft YaHei" panose="020B0503020204020204" pitchFamily="34" charset="-122"/>
              </a:rPr>
              <a:t>青少年中文演讲比赛</a:t>
            </a:r>
            <a:r>
              <a:rPr lang="zh-CN" altLang="en-US" sz="1100" dirty="0" smtClean="0">
                <a:solidFill>
                  <a:schemeClr val="bg1"/>
                </a:solidFill>
                <a:latin typeface="Microsoft YaHei" panose="020B0503020204020204" pitchFamily="34" charset="-122"/>
                <a:ea typeface="Microsoft YaHei" panose="020B0503020204020204" pitchFamily="34" charset="-122"/>
              </a:rPr>
              <a:t>。</a:t>
            </a:r>
            <a:endParaRPr lang="en-US" sz="1100" dirty="0">
              <a:solidFill>
                <a:schemeClr val="bg1"/>
              </a:solidFill>
              <a:latin typeface="Microsoft YaHei" panose="020B0503020204020204" pitchFamily="34" charset="-122"/>
              <a:ea typeface="Microsoft YaHei" panose="020B0503020204020204" pitchFamily="34" charset="-122"/>
            </a:endParaRPr>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993233" y="2108692"/>
            <a:ext cx="3157533" cy="2368150"/>
          </a:xfrm>
          <a:prstGeom prst="rect">
            <a:avLst/>
          </a:prstGeom>
        </p:spPr>
      </p:pic>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r="6268"/>
          <a:stretch>
            <a:fillRect/>
          </a:stretch>
        </p:blipFill>
        <p:spPr>
          <a:xfrm>
            <a:off x="544786" y="2108692"/>
            <a:ext cx="2305890" cy="3280122"/>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r="5402"/>
          <a:stretch>
            <a:fillRect/>
          </a:stretch>
        </p:blipFill>
        <p:spPr>
          <a:xfrm>
            <a:off x="6284357" y="2108692"/>
            <a:ext cx="2327217" cy="3280122"/>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1902387"/>
            <a:ext cx="9144000" cy="2641576"/>
          </a:xfrm>
          <a:prstGeom prst="rect">
            <a:avLst/>
          </a:prstGeom>
          <a:solidFill>
            <a:schemeClr val="accent1">
              <a:lumMod val="5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en-US" sz="1350" dirty="0"/>
          </a:p>
        </p:txBody>
      </p:sp>
      <p:sp>
        <p:nvSpPr>
          <p:cNvPr id="2" name="标题 1"/>
          <p:cNvSpPr>
            <a:spLocks noGrp="1"/>
          </p:cNvSpPr>
          <p:nvPr>
            <p:ph type="title"/>
          </p:nvPr>
        </p:nvSpPr>
        <p:spPr>
          <a:xfrm>
            <a:off x="0" y="3437626"/>
            <a:ext cx="9144000" cy="1260734"/>
          </a:xfrm>
        </p:spPr>
        <p:txBody>
          <a:bodyPr>
            <a:normAutofit fontScale="90000"/>
          </a:bodyPr>
          <a:lstStyle/>
          <a:p>
            <a:pPr algn="ctr">
              <a:lnSpc>
                <a:spcPct val="150000"/>
              </a:lnSpc>
            </a:pPr>
            <a:br>
              <a:rPr lang="en-US" altLang="zh-CN" dirty="0" smtClean="0">
                <a:solidFill>
                  <a:schemeClr val="bg1"/>
                </a:solidFill>
                <a:latin typeface="Microsoft YaHei" panose="020B0503020204020204" pitchFamily="34" charset="-122"/>
                <a:ea typeface="Microsoft YaHei" panose="020B0503020204020204" pitchFamily="34" charset="-122"/>
              </a:rPr>
            </a:br>
            <a:br>
              <a:rPr lang="en-US" altLang="zh-CN" dirty="0" smtClean="0">
                <a:solidFill>
                  <a:schemeClr val="bg1"/>
                </a:solidFill>
                <a:latin typeface="Microsoft YaHei" panose="020B0503020204020204" pitchFamily="34" charset="-122"/>
                <a:ea typeface="Microsoft YaHei" panose="020B0503020204020204" pitchFamily="34" charset="-122"/>
              </a:rPr>
            </a:br>
            <a:endParaRPr lang="en-US" sz="2700" dirty="0">
              <a:solidFill>
                <a:schemeClr val="bg1"/>
              </a:solidFill>
              <a:latin typeface="Microsoft YaHei" panose="020B0503020204020204" pitchFamily="34" charset="-122"/>
              <a:ea typeface="Microsoft YaHei" panose="020B0503020204020204" pitchFamily="34" charset="-122"/>
            </a:endParaRPr>
          </a:p>
        </p:txBody>
      </p:sp>
      <p:sp>
        <p:nvSpPr>
          <p:cNvPr id="3" name="文本框 2"/>
          <p:cNvSpPr txBox="1"/>
          <p:nvPr/>
        </p:nvSpPr>
        <p:spPr>
          <a:xfrm>
            <a:off x="9913823" y="4369457"/>
            <a:ext cx="184666" cy="369332"/>
          </a:xfrm>
          <a:prstGeom prst="rect">
            <a:avLst/>
          </a:prstGeom>
          <a:noFill/>
        </p:spPr>
        <p:txBody>
          <a:bodyPr wrap="none" rtlCol="0">
            <a:spAutoFit/>
          </a:bodyPr>
          <a:lstStyle/>
          <a:p>
            <a:endParaRPr lang="en-US" dirty="0"/>
          </a:p>
        </p:txBody>
      </p:sp>
      <p:sp>
        <p:nvSpPr>
          <p:cNvPr id="8" name="内容占位符 2"/>
          <p:cNvSpPr>
            <a:spLocks noGrp="1"/>
          </p:cNvSpPr>
          <p:nvPr>
            <p:ph idx="1"/>
          </p:nvPr>
        </p:nvSpPr>
        <p:spPr>
          <a:xfrm>
            <a:off x="0" y="2170303"/>
            <a:ext cx="9144000" cy="542126"/>
          </a:xfrm>
        </p:spPr>
        <p:txBody>
          <a:bodyPr>
            <a:normAutofit/>
          </a:bodyPr>
          <a:lstStyle/>
          <a:p>
            <a:pPr marL="0" indent="0" algn="ctr">
              <a:buClr>
                <a:srgbClr val="1B4522"/>
              </a:buClr>
              <a:buNone/>
            </a:pPr>
            <a:r>
              <a:rPr lang="zh-CN" altLang="en-US" b="1" spc="600" dirty="0">
                <a:solidFill>
                  <a:schemeClr val="bg1"/>
                </a:solidFill>
                <a:latin typeface="Microsoft YaHei" panose="020B0503020204020204" pitchFamily="34" charset="-122"/>
                <a:ea typeface="Microsoft YaHei" panose="020B0503020204020204" pitchFamily="34" charset="-122"/>
              </a:rPr>
              <a:t>开元基金项目</a:t>
            </a:r>
            <a:r>
              <a:rPr lang="zh-CN" altLang="en-US" b="1" spc="600" dirty="0" smtClean="0">
                <a:solidFill>
                  <a:schemeClr val="bg1"/>
                </a:solidFill>
                <a:latin typeface="Microsoft YaHei" panose="020B0503020204020204" pitchFamily="34" charset="-122"/>
                <a:ea typeface="Microsoft YaHei" panose="020B0503020204020204" pitchFamily="34" charset="-122"/>
              </a:rPr>
              <a:t>类别</a:t>
            </a:r>
            <a:endParaRPr lang="en-US" altLang="zh-CN" dirty="0" smtClean="0">
              <a:solidFill>
                <a:schemeClr val="bg1"/>
              </a:solidFill>
              <a:latin typeface="Microsoft YaHei" panose="020B0503020204020204" pitchFamily="34" charset="-122"/>
              <a:ea typeface="Microsoft YaHei" panose="020B0503020204020204" pitchFamily="34" charset="-122"/>
            </a:endParaRPr>
          </a:p>
        </p:txBody>
      </p:sp>
      <p:graphicFrame>
        <p:nvGraphicFramePr>
          <p:cNvPr id="4" name="表格 3"/>
          <p:cNvGraphicFramePr>
            <a:graphicFrameLocks noGrp="1"/>
          </p:cNvGraphicFramePr>
          <p:nvPr/>
        </p:nvGraphicFramePr>
        <p:xfrm>
          <a:off x="1122680" y="2794588"/>
          <a:ext cx="6898640" cy="1616415"/>
        </p:xfrm>
        <a:graphic>
          <a:graphicData uri="http://schemas.openxmlformats.org/drawingml/2006/table">
            <a:tbl>
              <a:tblPr firstRow="1" bandRow="1">
                <a:tableStyleId>{2D5ABB26-0587-4C30-8999-92F81FD0307C}</a:tableStyleId>
              </a:tblPr>
              <a:tblGrid>
                <a:gridCol w="3449320"/>
                <a:gridCol w="3449320"/>
              </a:tblGrid>
              <a:tr h="538805">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800" b="0" kern="1200" spc="700" baseline="0" dirty="0" smtClean="0">
                          <a:solidFill>
                            <a:schemeClr val="bg1"/>
                          </a:solidFill>
                          <a:latin typeface="Microsoft YaHei" panose="020B0503020204020204" pitchFamily="34" charset="-122"/>
                          <a:ea typeface="Microsoft YaHei" panose="020B0503020204020204" pitchFamily="34" charset="-122"/>
                        </a:rPr>
                        <a:t> </a:t>
                      </a:r>
                      <a:r>
                        <a:rPr lang="zh-CN" altLang="en-US" sz="1800" b="0" kern="1200" spc="700" baseline="0" dirty="0" smtClean="0">
                          <a:solidFill>
                            <a:schemeClr val="bg1"/>
                          </a:solidFill>
                          <a:latin typeface="Microsoft YaHei" panose="020B0503020204020204" pitchFamily="34" charset="-122"/>
                          <a:ea typeface="Microsoft YaHei" panose="020B0503020204020204" pitchFamily="34" charset="-122"/>
                        </a:rPr>
                        <a:t>开元体育基金</a:t>
                      </a:r>
                      <a:endParaRPr lang="en-US" sz="1800" b="0" kern="1200" spc="700" baseline="0" dirty="0" smtClean="0">
                        <a:solidFill>
                          <a:schemeClr val="bg1"/>
                        </a:solidFill>
                        <a:latin typeface="Microsoft YaHei" panose="020B0503020204020204" pitchFamily="34" charset="-122"/>
                        <a:ea typeface="Microsoft YaHei"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800" b="0" spc="680" baseline="0" dirty="0" smtClean="0">
                          <a:solidFill>
                            <a:schemeClr val="bg1"/>
                          </a:solidFill>
                          <a:latin typeface="Microsoft YaHei" panose="020B0503020204020204" pitchFamily="34" charset="-122"/>
                          <a:ea typeface="Microsoft YaHei" panose="020B0503020204020204" pitchFamily="34" charset="-122"/>
                        </a:rPr>
                        <a:t> </a:t>
                      </a:r>
                      <a:r>
                        <a:rPr lang="zh-CN" altLang="en-US" sz="1800" b="0" spc="680" baseline="0" dirty="0" smtClean="0">
                          <a:solidFill>
                            <a:schemeClr val="bg1"/>
                          </a:solidFill>
                          <a:latin typeface="Microsoft YaHei" panose="020B0503020204020204" pitchFamily="34" charset="-122"/>
                          <a:ea typeface="Microsoft YaHei" panose="020B0503020204020204" pitchFamily="34" charset="-122"/>
                        </a:rPr>
                        <a:t>开元艺术基金</a:t>
                      </a:r>
                      <a:endParaRPr lang="en-US" altLang="zh-CN" sz="1800" b="0" spc="680" baseline="0" dirty="0" smtClean="0">
                        <a:solidFill>
                          <a:schemeClr val="bg1"/>
                        </a:solidFill>
                        <a:latin typeface="Microsoft YaHei" panose="020B0503020204020204" pitchFamily="34" charset="-122"/>
                        <a:ea typeface="Microsoft YaHei" panose="020B0503020204020204" pitchFamily="34" charset="-122"/>
                      </a:endParaRPr>
                    </a:p>
                  </a:txBody>
                  <a:tcPr anchor="ctr"/>
                </a:tc>
              </a:tr>
              <a:tr h="538805">
                <a:tc>
                  <a:txBody>
                    <a:bodyPr/>
                    <a:lstStyle/>
                    <a:p>
                      <a:pPr algn="ctr"/>
                      <a:r>
                        <a:rPr lang="zh-CN" altLang="en-US" sz="1800" b="0" dirty="0" smtClean="0">
                          <a:solidFill>
                            <a:schemeClr val="bg1"/>
                          </a:solidFill>
                          <a:latin typeface="Microsoft YaHei" panose="020B0503020204020204" pitchFamily="34" charset="-122"/>
                          <a:ea typeface="Microsoft YaHei" panose="020B0503020204020204" pitchFamily="34" charset="-122"/>
                        </a:rPr>
                        <a:t>开元公益活动基金 </a:t>
                      </a:r>
                      <a:endParaRPr lang="en-US" sz="1800" b="0" dirty="0">
                        <a:solidFill>
                          <a:schemeClr val="bg1"/>
                        </a:solidFill>
                        <a:latin typeface="Microsoft YaHei" panose="020B0503020204020204" pitchFamily="34" charset="-122"/>
                        <a:ea typeface="Microsoft YaHei"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0" dirty="0" smtClean="0">
                          <a:solidFill>
                            <a:schemeClr val="bg1"/>
                          </a:solidFill>
                          <a:latin typeface="Microsoft YaHei" panose="020B0503020204020204" pitchFamily="34" charset="-122"/>
                          <a:ea typeface="Microsoft YaHei" panose="020B0503020204020204" pitchFamily="34" charset="-122"/>
                        </a:rPr>
                        <a:t>开元传统文化基金</a:t>
                      </a:r>
                      <a:endParaRPr lang="en-US" altLang="zh-CN" sz="1800" b="0" dirty="0" smtClean="0">
                        <a:solidFill>
                          <a:schemeClr val="bg1"/>
                        </a:solidFill>
                        <a:latin typeface="Microsoft YaHei" panose="020B0503020204020204" pitchFamily="34" charset="-122"/>
                        <a:ea typeface="Microsoft YaHei" panose="020B0503020204020204" pitchFamily="34" charset="-122"/>
                      </a:endParaRPr>
                    </a:p>
                  </a:txBody>
                  <a:tcPr anchor="ctr"/>
                </a:tc>
              </a:tr>
              <a:tr h="538805">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0" dirty="0" smtClean="0">
                          <a:solidFill>
                            <a:schemeClr val="bg1"/>
                          </a:solidFill>
                          <a:latin typeface="Microsoft YaHei" panose="020B0503020204020204" pitchFamily="34" charset="-122"/>
                          <a:ea typeface="Microsoft YaHei" panose="020B0503020204020204" pitchFamily="34" charset="-122"/>
                        </a:rPr>
                        <a:t>开元学生成长基金 </a:t>
                      </a:r>
                      <a:endParaRPr lang="en-US" sz="1800" b="0" dirty="0" smtClean="0">
                        <a:solidFill>
                          <a:schemeClr val="bg1"/>
                        </a:solidFill>
                        <a:latin typeface="Microsoft YaHei" panose="020B0503020204020204" pitchFamily="34" charset="-122"/>
                        <a:ea typeface="Microsoft YaHei"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800" b="1" dirty="0" smtClean="0">
                          <a:solidFill>
                            <a:schemeClr val="bg1"/>
                          </a:solidFill>
                          <a:latin typeface="Microsoft YaHei" panose="020B0503020204020204" pitchFamily="34" charset="-122"/>
                          <a:ea typeface="Microsoft YaHei" panose="020B0503020204020204" pitchFamily="34" charset="-122"/>
                        </a:rPr>
                        <a:t>开元创智发展基金</a:t>
                      </a:r>
                      <a:endParaRPr lang="en-US" altLang="zh-CN" sz="2800" b="1" dirty="0" smtClean="0">
                        <a:solidFill>
                          <a:schemeClr val="bg1"/>
                        </a:solidFill>
                        <a:latin typeface="Microsoft YaHei" panose="020B0503020204020204" pitchFamily="34" charset="-122"/>
                        <a:ea typeface="Microsoft YaHei" panose="020B0503020204020204" pitchFamily="34" charset="-122"/>
                      </a:endParaRPr>
                    </a:p>
                  </a:txBody>
                  <a:tcPr anchor="ctr"/>
                </a:tc>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3177" y="1924826"/>
            <a:ext cx="9144000" cy="3835103"/>
          </a:xfrm>
          <a:prstGeom prst="rect">
            <a:avLst/>
          </a:prstGeom>
          <a:solidFill>
            <a:schemeClr val="accent1">
              <a:lumMod val="5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en-US" sz="1350" dirty="0"/>
          </a:p>
        </p:txBody>
      </p:sp>
      <p:sp>
        <p:nvSpPr>
          <p:cNvPr id="2" name="标题 1"/>
          <p:cNvSpPr>
            <a:spLocks noGrp="1"/>
          </p:cNvSpPr>
          <p:nvPr>
            <p:ph type="title"/>
          </p:nvPr>
        </p:nvSpPr>
        <p:spPr>
          <a:xfrm>
            <a:off x="0" y="3078439"/>
            <a:ext cx="9144000" cy="1260734"/>
          </a:xfrm>
        </p:spPr>
        <p:txBody>
          <a:bodyPr>
            <a:normAutofit fontScale="90000"/>
          </a:bodyPr>
          <a:lstStyle/>
          <a:p>
            <a:pPr algn="ctr">
              <a:lnSpc>
                <a:spcPct val="150000"/>
              </a:lnSpc>
            </a:pPr>
            <a:br>
              <a:rPr lang="en-US" altLang="zh-CN" dirty="0" smtClean="0">
                <a:solidFill>
                  <a:schemeClr val="bg1"/>
                </a:solidFill>
                <a:latin typeface="Microsoft YaHei" panose="020B0503020204020204" pitchFamily="34" charset="-122"/>
                <a:ea typeface="Microsoft YaHei" panose="020B0503020204020204" pitchFamily="34" charset="-122"/>
              </a:rPr>
            </a:br>
            <a:br>
              <a:rPr lang="en-US" altLang="zh-CN" dirty="0" smtClean="0">
                <a:solidFill>
                  <a:schemeClr val="bg1"/>
                </a:solidFill>
                <a:latin typeface="Microsoft YaHei" panose="020B0503020204020204" pitchFamily="34" charset="-122"/>
                <a:ea typeface="Microsoft YaHei" panose="020B0503020204020204" pitchFamily="34" charset="-122"/>
              </a:rPr>
            </a:br>
            <a:endParaRPr lang="en-US" sz="2700" dirty="0">
              <a:solidFill>
                <a:schemeClr val="bg1"/>
              </a:solidFill>
              <a:latin typeface="Microsoft YaHei" panose="020B0503020204020204" pitchFamily="34" charset="-122"/>
              <a:ea typeface="Microsoft YaHei" panose="020B0503020204020204" pitchFamily="34" charset="-122"/>
            </a:endParaRPr>
          </a:p>
        </p:txBody>
      </p:sp>
      <p:sp>
        <p:nvSpPr>
          <p:cNvPr id="3" name="文本框 2"/>
          <p:cNvSpPr txBox="1"/>
          <p:nvPr/>
        </p:nvSpPr>
        <p:spPr>
          <a:xfrm>
            <a:off x="9913823" y="4010270"/>
            <a:ext cx="184666" cy="369332"/>
          </a:xfrm>
          <a:prstGeom prst="rect">
            <a:avLst/>
          </a:prstGeom>
          <a:noFill/>
        </p:spPr>
        <p:txBody>
          <a:bodyPr wrap="none" rtlCol="0">
            <a:spAutoFit/>
          </a:bodyPr>
          <a:lstStyle/>
          <a:p>
            <a:endParaRPr lang="en-US" dirty="0"/>
          </a:p>
        </p:txBody>
      </p:sp>
      <p:sp>
        <p:nvSpPr>
          <p:cNvPr id="31" name="标题 1"/>
          <p:cNvSpPr txBox="1"/>
          <p:nvPr/>
        </p:nvSpPr>
        <p:spPr>
          <a:xfrm>
            <a:off x="13177" y="2078520"/>
            <a:ext cx="9127490" cy="4484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en-US" altLang="zh-CN" sz="1000" b="1" spc="300" dirty="0">
              <a:solidFill>
                <a:schemeClr val="bg1"/>
              </a:solidFill>
              <a:latin typeface="Microsoft YaHei" panose="020B0503020204020204" pitchFamily="34" charset="-122"/>
              <a:ea typeface="Microsoft YaHei" panose="020B0503020204020204" pitchFamily="34" charset="-122"/>
            </a:endParaRPr>
          </a:p>
          <a:p>
            <a:pPr algn="ctr">
              <a:lnSpc>
                <a:spcPct val="100000"/>
              </a:lnSpc>
            </a:pPr>
            <a:r>
              <a:rPr lang="zh-CN" altLang="en-US" sz="1400" dirty="0" smtClean="0">
                <a:solidFill>
                  <a:schemeClr val="bg1"/>
                </a:solidFill>
                <a:latin typeface="Microsoft YaHei" panose="020B0503020204020204" pitchFamily="34" charset="-122"/>
                <a:ea typeface="Microsoft YaHei" panose="020B0503020204020204" pitchFamily="34" charset="-122"/>
              </a:rPr>
              <a:t>与</a:t>
            </a:r>
            <a:r>
              <a:rPr lang="zh-CN" altLang="zh-CN" sz="1400" dirty="0">
                <a:solidFill>
                  <a:schemeClr val="bg1"/>
                </a:solidFill>
                <a:latin typeface="Microsoft YaHei" panose="020B0503020204020204" pitchFamily="34" charset="-122"/>
                <a:ea typeface="Microsoft YaHei" panose="020B0503020204020204" pitchFamily="34" charset="-122"/>
              </a:rPr>
              <a:t>大学，科研机构，</a:t>
            </a:r>
            <a:r>
              <a:rPr lang="zh-CN" altLang="zh-CN" sz="1400" dirty="0" smtClean="0">
                <a:solidFill>
                  <a:schemeClr val="bg1"/>
                </a:solidFill>
                <a:latin typeface="Microsoft YaHei" panose="020B0503020204020204" pitchFamily="34" charset="-122"/>
                <a:ea typeface="Microsoft YaHei" panose="020B0503020204020204" pitchFamily="34" charset="-122"/>
              </a:rPr>
              <a:t>和</a:t>
            </a:r>
            <a:r>
              <a:rPr lang="zh-CN" altLang="en-US" sz="1400" dirty="0" smtClean="0">
                <a:solidFill>
                  <a:schemeClr val="bg1"/>
                </a:solidFill>
                <a:latin typeface="Microsoft YaHei" panose="020B0503020204020204" pitchFamily="34" charset="-122"/>
                <a:ea typeface="Microsoft YaHei" panose="020B0503020204020204" pitchFamily="34" charset="-122"/>
              </a:rPr>
              <a:t>在</a:t>
            </a:r>
            <a:r>
              <a:rPr lang="zh-CN" altLang="zh-CN" sz="1400" dirty="0" smtClean="0">
                <a:solidFill>
                  <a:schemeClr val="bg1"/>
                </a:solidFill>
                <a:latin typeface="Microsoft YaHei" panose="020B0503020204020204" pitchFamily="34" charset="-122"/>
                <a:ea typeface="Microsoft YaHei" panose="020B0503020204020204" pitchFamily="34" charset="-122"/>
              </a:rPr>
              <a:t>德</a:t>
            </a:r>
            <a:r>
              <a:rPr lang="zh-CN" altLang="zh-CN" sz="1400" dirty="0">
                <a:solidFill>
                  <a:schemeClr val="bg1"/>
                </a:solidFill>
                <a:latin typeface="Microsoft YaHei" panose="020B0503020204020204" pitchFamily="34" charset="-122"/>
                <a:ea typeface="Microsoft YaHei" panose="020B0503020204020204" pitchFamily="34" charset="-122"/>
              </a:rPr>
              <a:t>留学生</a:t>
            </a:r>
            <a:r>
              <a:rPr lang="zh-CN" altLang="en-US" sz="1400" dirty="0">
                <a:solidFill>
                  <a:schemeClr val="bg1"/>
                </a:solidFill>
                <a:latin typeface="Microsoft YaHei" panose="020B0503020204020204" pitchFamily="34" charset="-122"/>
                <a:ea typeface="Microsoft YaHei" panose="020B0503020204020204" pitchFamily="34" charset="-122"/>
              </a:rPr>
              <a:t>长期</a:t>
            </a:r>
            <a:r>
              <a:rPr lang="zh-CN" altLang="zh-CN" sz="1400" dirty="0" smtClean="0">
                <a:solidFill>
                  <a:schemeClr val="bg1"/>
                </a:solidFill>
                <a:latin typeface="Microsoft YaHei" panose="020B0503020204020204" pitchFamily="34" charset="-122"/>
                <a:ea typeface="Microsoft YaHei" panose="020B0503020204020204" pitchFamily="34" charset="-122"/>
              </a:rPr>
              <a:t>合作</a:t>
            </a:r>
            <a:endParaRPr lang="zh-CN" altLang="zh-CN" sz="1400" dirty="0" smtClean="0">
              <a:solidFill>
                <a:schemeClr val="bg1"/>
              </a:solidFill>
              <a:latin typeface="Microsoft YaHei" panose="020B0503020204020204" pitchFamily="34" charset="-122"/>
              <a:ea typeface="Microsoft YaHei" panose="020B0503020204020204" pitchFamily="34" charset="-122"/>
            </a:endParaRPr>
          </a:p>
          <a:p>
            <a:pPr algn="ctr">
              <a:lnSpc>
                <a:spcPct val="100000"/>
              </a:lnSpc>
            </a:pPr>
            <a:endParaRPr lang="en-US" altLang="zh-CN" sz="1600" dirty="0">
              <a:solidFill>
                <a:schemeClr val="bg1"/>
              </a:solidFill>
              <a:latin typeface="Microsoft YaHei" panose="020B0503020204020204" pitchFamily="34" charset="-122"/>
              <a:ea typeface="Microsoft YaHei" panose="020B0503020204020204" pitchFamily="34" charset="-122"/>
            </a:endParaRPr>
          </a:p>
        </p:txBody>
      </p:sp>
      <p:sp>
        <p:nvSpPr>
          <p:cNvPr id="9" name="矩形 8"/>
          <p:cNvSpPr/>
          <p:nvPr/>
        </p:nvSpPr>
        <p:spPr>
          <a:xfrm>
            <a:off x="561638" y="2394443"/>
            <a:ext cx="4023538" cy="2861310"/>
          </a:xfrm>
          <a:prstGeom prst="rect">
            <a:avLst/>
          </a:prstGeom>
        </p:spPr>
        <p:txBody>
          <a:bodyPr wrap="square">
            <a:spAutoFit/>
          </a:bodyPr>
          <a:lstStyle/>
          <a:p>
            <a:pPr algn="ctr"/>
            <a:endParaRPr lang="en-US" altLang="zh-CN" sz="1600" dirty="0" smtClean="0">
              <a:solidFill>
                <a:schemeClr val="bg1"/>
              </a:solidFill>
              <a:latin typeface="Microsoft YaHei" panose="020B0503020204020204" pitchFamily="34" charset="-122"/>
              <a:ea typeface="Microsoft YaHei" panose="020B0503020204020204" pitchFamily="34" charset="-122"/>
            </a:endParaRPr>
          </a:p>
          <a:p>
            <a:pPr lvl="1"/>
            <a:r>
              <a:rPr lang="en-US" altLang="zh-CN" sz="1200" b="1" dirty="0" smtClean="0">
                <a:solidFill>
                  <a:schemeClr val="bg1"/>
                </a:solidFill>
                <a:latin typeface="Microsoft YaHei" panose="020B0503020204020204" pitchFamily="34" charset="-122"/>
                <a:ea typeface="Microsoft YaHei" panose="020B0503020204020204" pitchFamily="34" charset="-122"/>
              </a:rPr>
              <a:t>2015-2017</a:t>
            </a:r>
            <a:r>
              <a:rPr lang="zh-CN" altLang="en-US" sz="1200" b="1" dirty="0" smtClean="0">
                <a:solidFill>
                  <a:schemeClr val="bg1"/>
                </a:solidFill>
                <a:latin typeface="Microsoft YaHei" panose="020B0503020204020204" pitchFamily="34" charset="-122"/>
                <a:ea typeface="Microsoft YaHei" panose="020B0503020204020204" pitchFamily="34" charset="-122"/>
              </a:rPr>
              <a:t> </a:t>
            </a:r>
            <a:r>
              <a:rPr lang="en-US" altLang="zh-CN" sz="1200" b="1" dirty="0" smtClean="0">
                <a:solidFill>
                  <a:schemeClr val="bg1"/>
                </a:solidFill>
                <a:latin typeface="Microsoft YaHei" panose="020B0503020204020204" pitchFamily="34" charset="-122"/>
                <a:ea typeface="Microsoft YaHei" panose="020B0503020204020204" pitchFamily="34" charset="-122"/>
              </a:rPr>
              <a:t>| </a:t>
            </a:r>
            <a:r>
              <a:rPr lang="zh-CN" altLang="en-US" sz="1200" b="1" dirty="0" smtClean="0">
                <a:solidFill>
                  <a:schemeClr val="bg1"/>
                </a:solidFill>
                <a:latin typeface="Microsoft YaHei" panose="020B0503020204020204" pitchFamily="34" charset="-122"/>
                <a:ea typeface="Microsoft YaHei" panose="020B0503020204020204" pitchFamily="34" charset="-122"/>
              </a:rPr>
              <a:t>赞助同济大学德国文化体验周</a:t>
            </a:r>
            <a:endParaRPr lang="en-US" altLang="zh-CN" sz="1200" b="1" dirty="0" smtClean="0">
              <a:solidFill>
                <a:schemeClr val="bg1"/>
              </a:solidFill>
              <a:latin typeface="Microsoft YaHei" panose="020B0503020204020204" pitchFamily="34" charset="-122"/>
              <a:ea typeface="Microsoft YaHei" panose="020B0503020204020204" pitchFamily="34" charset="-122"/>
            </a:endParaRPr>
          </a:p>
          <a:p>
            <a:pPr lvl="1"/>
            <a:r>
              <a:rPr lang="en-US" altLang="zh-CN" sz="1200" b="1" dirty="0" smtClean="0">
                <a:solidFill>
                  <a:schemeClr val="bg1"/>
                </a:solidFill>
                <a:latin typeface="Microsoft YaHei" panose="020B0503020204020204" pitchFamily="34" charset="-122"/>
                <a:ea typeface="Microsoft YaHei" panose="020B0503020204020204" pitchFamily="34" charset="-122"/>
              </a:rPr>
              <a:t>2015</a:t>
            </a:r>
            <a:r>
              <a:rPr lang="zh-CN" altLang="en-US" sz="1200" b="1" dirty="0" smtClean="0">
                <a:solidFill>
                  <a:schemeClr val="bg1"/>
                </a:solidFill>
                <a:latin typeface="Microsoft YaHei" panose="020B0503020204020204" pitchFamily="34" charset="-122"/>
                <a:ea typeface="Microsoft YaHei" panose="020B0503020204020204" pitchFamily="34" charset="-122"/>
              </a:rPr>
              <a:t>年 </a:t>
            </a:r>
            <a:r>
              <a:rPr lang="en-US" altLang="zh-CN" sz="1200" b="1" dirty="0" smtClean="0">
                <a:solidFill>
                  <a:schemeClr val="bg1"/>
                </a:solidFill>
                <a:latin typeface="Microsoft YaHei" panose="020B0503020204020204" pitchFamily="34" charset="-122"/>
                <a:ea typeface="Microsoft YaHei" panose="020B0503020204020204" pitchFamily="34" charset="-122"/>
              </a:rPr>
              <a:t>| </a:t>
            </a:r>
            <a:r>
              <a:rPr lang="zh-CN" altLang="en-US" sz="1200" b="1" dirty="0" smtClean="0">
                <a:solidFill>
                  <a:schemeClr val="bg1"/>
                </a:solidFill>
                <a:latin typeface="Microsoft YaHei" panose="020B0503020204020204" pitchFamily="34" charset="-122"/>
                <a:ea typeface="Microsoft YaHei" panose="020B0503020204020204" pitchFamily="34" charset="-122"/>
              </a:rPr>
              <a:t>华中科技大学德国校友会成立大会</a:t>
            </a:r>
            <a:endParaRPr lang="en-US" altLang="zh-CN" sz="1200" b="1" dirty="0" smtClean="0">
              <a:solidFill>
                <a:schemeClr val="bg1"/>
              </a:solidFill>
              <a:latin typeface="Microsoft YaHei" panose="020B0503020204020204" pitchFamily="34" charset="-122"/>
              <a:ea typeface="Microsoft YaHei" panose="020B0503020204020204" pitchFamily="34" charset="-122"/>
            </a:endParaRPr>
          </a:p>
          <a:p>
            <a:pPr lvl="1"/>
            <a:r>
              <a:rPr lang="en-US" altLang="zh-CN" sz="1200" b="1" dirty="0" smtClean="0">
                <a:solidFill>
                  <a:schemeClr val="bg1"/>
                </a:solidFill>
                <a:latin typeface="Microsoft YaHei" panose="020B0503020204020204" pitchFamily="34" charset="-122"/>
                <a:ea typeface="Microsoft YaHei" panose="020B0503020204020204" pitchFamily="34" charset="-122"/>
              </a:rPr>
              <a:t>2017</a:t>
            </a:r>
            <a:r>
              <a:rPr lang="zh-CN" altLang="en-US" sz="1200" b="1" dirty="0" smtClean="0">
                <a:solidFill>
                  <a:schemeClr val="bg1"/>
                </a:solidFill>
                <a:latin typeface="Microsoft YaHei" panose="020B0503020204020204" pitchFamily="34" charset="-122"/>
                <a:ea typeface="Microsoft YaHei" panose="020B0503020204020204" pitchFamily="34" charset="-122"/>
              </a:rPr>
              <a:t>年 </a:t>
            </a:r>
            <a:r>
              <a:rPr lang="en-US" altLang="zh-CN" sz="1200" b="1" dirty="0" smtClean="0">
                <a:solidFill>
                  <a:schemeClr val="bg1"/>
                </a:solidFill>
                <a:latin typeface="Microsoft YaHei" panose="020B0503020204020204" pitchFamily="34" charset="-122"/>
                <a:ea typeface="Microsoft YaHei" panose="020B0503020204020204" pitchFamily="34" charset="-122"/>
              </a:rPr>
              <a:t>| </a:t>
            </a:r>
            <a:r>
              <a:rPr lang="zh-CN" altLang="en-US" sz="1200" b="1" dirty="0" smtClean="0">
                <a:solidFill>
                  <a:schemeClr val="bg1"/>
                </a:solidFill>
                <a:latin typeface="Microsoft YaHei" panose="020B0503020204020204" pitchFamily="34" charset="-122"/>
                <a:ea typeface="Microsoft YaHei" panose="020B0503020204020204" pitchFamily="34" charset="-122"/>
              </a:rPr>
              <a:t>捐赠同济大学中德人文交流基金</a:t>
            </a:r>
            <a:endParaRPr lang="en-US" altLang="zh-CN" sz="1200" b="1" dirty="0" smtClean="0">
              <a:solidFill>
                <a:schemeClr val="bg1"/>
              </a:solidFill>
              <a:latin typeface="Microsoft YaHei" panose="020B0503020204020204" pitchFamily="34" charset="-122"/>
              <a:ea typeface="Microsoft YaHei" panose="020B0503020204020204" pitchFamily="34" charset="-122"/>
            </a:endParaRPr>
          </a:p>
          <a:p>
            <a:pPr lvl="1"/>
            <a:r>
              <a:rPr lang="en-US" altLang="zh-CN" sz="1200" b="1" dirty="0" smtClean="0">
                <a:solidFill>
                  <a:schemeClr val="bg1"/>
                </a:solidFill>
                <a:latin typeface="Microsoft YaHei" panose="020B0503020204020204" pitchFamily="34" charset="-122"/>
                <a:ea typeface="Microsoft YaHei" panose="020B0503020204020204" pitchFamily="34" charset="-122"/>
              </a:rPr>
              <a:t>2017</a:t>
            </a:r>
            <a:r>
              <a:rPr lang="zh-CN" altLang="en-US" sz="1200" b="1" dirty="0" smtClean="0">
                <a:solidFill>
                  <a:schemeClr val="bg1"/>
                </a:solidFill>
                <a:latin typeface="Microsoft YaHei" panose="020B0503020204020204" pitchFamily="34" charset="-122"/>
                <a:ea typeface="Microsoft YaHei" panose="020B0503020204020204" pitchFamily="34" charset="-122"/>
              </a:rPr>
              <a:t>年 </a:t>
            </a:r>
            <a:r>
              <a:rPr lang="en-US" altLang="zh-CN" sz="1200" b="1" dirty="0" smtClean="0">
                <a:solidFill>
                  <a:schemeClr val="bg1"/>
                </a:solidFill>
                <a:latin typeface="Microsoft YaHei" panose="020B0503020204020204" pitchFamily="34" charset="-122"/>
                <a:ea typeface="Microsoft YaHei" panose="020B0503020204020204" pitchFamily="34" charset="-122"/>
              </a:rPr>
              <a:t>| </a:t>
            </a:r>
            <a:r>
              <a:rPr lang="zh-CN" altLang="en-US" sz="1200" b="1" dirty="0" smtClean="0">
                <a:solidFill>
                  <a:schemeClr val="bg1"/>
                </a:solidFill>
                <a:latin typeface="Microsoft YaHei" panose="020B0503020204020204" pitchFamily="34" charset="-122"/>
                <a:ea typeface="Microsoft YaHei" panose="020B0503020204020204" pitchFamily="34" charset="-122"/>
              </a:rPr>
              <a:t>北京外国语大学德国校友会年会</a:t>
            </a:r>
            <a:endParaRPr lang="en-US" altLang="zh-CN" sz="1200" b="1" dirty="0" smtClean="0">
              <a:solidFill>
                <a:schemeClr val="bg1"/>
              </a:solidFill>
              <a:latin typeface="Microsoft YaHei" panose="020B0503020204020204" pitchFamily="34" charset="-122"/>
              <a:ea typeface="Microsoft YaHei" panose="020B0503020204020204" pitchFamily="34" charset="-122"/>
            </a:endParaRPr>
          </a:p>
          <a:p>
            <a:pPr lvl="1"/>
            <a:r>
              <a:rPr lang="en-US" altLang="zh-CN" sz="1200" b="1" dirty="0" smtClean="0">
                <a:solidFill>
                  <a:schemeClr val="bg1"/>
                </a:solidFill>
                <a:latin typeface="Microsoft YaHei" panose="020B0503020204020204" pitchFamily="34" charset="-122"/>
                <a:ea typeface="Microsoft YaHei" panose="020B0503020204020204" pitchFamily="34" charset="-122"/>
              </a:rPr>
              <a:t>2018</a:t>
            </a:r>
            <a:r>
              <a:rPr lang="zh-CN" altLang="en-US" sz="1200" b="1" dirty="0" smtClean="0">
                <a:solidFill>
                  <a:schemeClr val="bg1"/>
                </a:solidFill>
                <a:latin typeface="Microsoft YaHei" panose="020B0503020204020204" pitchFamily="34" charset="-122"/>
                <a:ea typeface="Microsoft YaHei" panose="020B0503020204020204" pitchFamily="34" charset="-122"/>
              </a:rPr>
              <a:t>年 </a:t>
            </a:r>
            <a:r>
              <a:rPr lang="en-US" altLang="zh-CN" sz="1200" b="1" dirty="0" smtClean="0">
                <a:solidFill>
                  <a:schemeClr val="bg1"/>
                </a:solidFill>
                <a:latin typeface="Microsoft YaHei" panose="020B0503020204020204" pitchFamily="34" charset="-122"/>
                <a:ea typeface="Microsoft YaHei" panose="020B0503020204020204" pitchFamily="34" charset="-122"/>
              </a:rPr>
              <a:t>| </a:t>
            </a:r>
            <a:r>
              <a:rPr lang="zh-CN" altLang="zh-CN" sz="1200" b="1" dirty="0" smtClean="0">
                <a:solidFill>
                  <a:schemeClr val="bg1"/>
                </a:solidFill>
                <a:latin typeface="Microsoft YaHei" panose="020B0503020204020204" pitchFamily="34" charset="-122"/>
                <a:ea typeface="Microsoft YaHei" panose="020B0503020204020204" pitchFamily="34" charset="-122"/>
              </a:rPr>
              <a:t>复旦</a:t>
            </a:r>
            <a:r>
              <a:rPr lang="zh-CN" altLang="en-US" sz="1200" b="1" dirty="0" smtClean="0">
                <a:solidFill>
                  <a:schemeClr val="bg1"/>
                </a:solidFill>
                <a:latin typeface="Microsoft YaHei" panose="020B0503020204020204" pitchFamily="34" charset="-122"/>
                <a:ea typeface="Microsoft YaHei" panose="020B0503020204020204" pitchFamily="34" charset="-122"/>
              </a:rPr>
              <a:t>大学德国</a:t>
            </a:r>
            <a:r>
              <a:rPr lang="zh-CN" altLang="zh-CN" sz="1200" b="1" dirty="0" smtClean="0">
                <a:solidFill>
                  <a:schemeClr val="bg1"/>
                </a:solidFill>
                <a:latin typeface="Microsoft YaHei" panose="020B0503020204020204" pitchFamily="34" charset="-122"/>
                <a:ea typeface="Microsoft YaHei" panose="020B0503020204020204" pitchFamily="34" charset="-122"/>
              </a:rPr>
              <a:t>校友会年会</a:t>
            </a:r>
            <a:endParaRPr lang="en-US" altLang="zh-CN" sz="1200" b="1" dirty="0" smtClean="0">
              <a:solidFill>
                <a:schemeClr val="bg1"/>
              </a:solidFill>
              <a:latin typeface="Microsoft YaHei" panose="020B0503020204020204" pitchFamily="34" charset="-122"/>
              <a:ea typeface="Microsoft YaHei" panose="020B0503020204020204" pitchFamily="34" charset="-122"/>
            </a:endParaRPr>
          </a:p>
          <a:p>
            <a:pPr marL="0" lvl="1"/>
            <a:r>
              <a:rPr lang="en-US" altLang="zh-CN" sz="1200" b="1" dirty="0" smtClean="0">
                <a:solidFill>
                  <a:schemeClr val="bg1"/>
                </a:solidFill>
                <a:latin typeface="Microsoft YaHei" panose="020B0503020204020204" pitchFamily="34" charset="-122"/>
                <a:ea typeface="Microsoft YaHei" panose="020B0503020204020204" pitchFamily="34" charset="-122"/>
                <a:sym typeface="+mn-ea"/>
              </a:rPr>
              <a:t>          2018</a:t>
            </a:r>
            <a:r>
              <a:rPr lang="zh-CN" altLang="en-US" sz="1200" b="1" dirty="0">
                <a:solidFill>
                  <a:schemeClr val="bg1"/>
                </a:solidFill>
                <a:latin typeface="Microsoft YaHei" panose="020B0503020204020204" pitchFamily="34" charset="-122"/>
                <a:ea typeface="Microsoft YaHei" panose="020B0503020204020204" pitchFamily="34" charset="-122"/>
                <a:sym typeface="+mn-ea"/>
              </a:rPr>
              <a:t>年 </a:t>
            </a:r>
            <a:r>
              <a:rPr lang="en-US" altLang="zh-CN" sz="1200" b="1" dirty="0" smtClean="0">
                <a:solidFill>
                  <a:schemeClr val="bg1"/>
                </a:solidFill>
                <a:latin typeface="Microsoft YaHei" panose="020B0503020204020204" pitchFamily="34" charset="-122"/>
                <a:ea typeface="Microsoft YaHei" panose="020B0503020204020204" pitchFamily="34" charset="-122"/>
                <a:sym typeface="+mn-ea"/>
              </a:rPr>
              <a:t>| </a:t>
            </a:r>
            <a:r>
              <a:rPr lang="zh-CN" altLang="zh-CN" sz="1200" b="1" dirty="0" smtClean="0">
                <a:solidFill>
                  <a:schemeClr val="bg1"/>
                </a:solidFill>
                <a:latin typeface="Microsoft YaHei" panose="020B0503020204020204" pitchFamily="34" charset="-122"/>
                <a:ea typeface="Microsoft YaHei" panose="020B0503020204020204" pitchFamily="34" charset="-122"/>
                <a:sym typeface="+mn-ea"/>
              </a:rPr>
              <a:t>全</a:t>
            </a:r>
            <a:r>
              <a:rPr lang="zh-CN" altLang="zh-CN" sz="1200" b="1" dirty="0">
                <a:solidFill>
                  <a:schemeClr val="bg1"/>
                </a:solidFill>
                <a:latin typeface="Microsoft YaHei" panose="020B0503020204020204" pitchFamily="34" charset="-122"/>
                <a:ea typeface="Microsoft YaHei" panose="020B0503020204020204" pitchFamily="34" charset="-122"/>
                <a:sym typeface="+mn-ea"/>
              </a:rPr>
              <a:t>德物理学会年会</a:t>
            </a:r>
            <a:endParaRPr lang="en-US" altLang="zh-CN" sz="1200" b="1" dirty="0">
              <a:solidFill>
                <a:schemeClr val="bg1"/>
              </a:solidFill>
              <a:latin typeface="Microsoft YaHei" panose="020B0503020204020204" pitchFamily="34" charset="-122"/>
              <a:ea typeface="Microsoft YaHei" panose="020B0503020204020204" pitchFamily="34" charset="-122"/>
            </a:endParaRPr>
          </a:p>
          <a:p>
            <a:pPr marL="0" lvl="1"/>
            <a:r>
              <a:rPr lang="en-US" altLang="zh-CN" sz="1200" b="1" dirty="0">
                <a:solidFill>
                  <a:schemeClr val="bg1"/>
                </a:solidFill>
                <a:latin typeface="Microsoft YaHei" panose="020B0503020204020204" pitchFamily="34" charset="-122"/>
                <a:ea typeface="Microsoft YaHei" panose="020B0503020204020204" pitchFamily="34" charset="-122"/>
                <a:sym typeface="+mn-ea"/>
              </a:rPr>
              <a:t>          2018</a:t>
            </a:r>
            <a:r>
              <a:rPr lang="zh-CN" altLang="en-US" sz="1200" b="1" dirty="0">
                <a:solidFill>
                  <a:schemeClr val="bg1"/>
                </a:solidFill>
                <a:latin typeface="Microsoft YaHei" panose="020B0503020204020204" pitchFamily="34" charset="-122"/>
                <a:ea typeface="Microsoft YaHei" panose="020B0503020204020204" pitchFamily="34" charset="-122"/>
                <a:sym typeface="+mn-ea"/>
              </a:rPr>
              <a:t>年 </a:t>
            </a:r>
            <a:r>
              <a:rPr lang="en-US" altLang="zh-CN" sz="1200" b="1" dirty="0" smtClean="0">
                <a:solidFill>
                  <a:schemeClr val="bg1"/>
                </a:solidFill>
                <a:latin typeface="Microsoft YaHei" panose="020B0503020204020204" pitchFamily="34" charset="-122"/>
                <a:ea typeface="Microsoft YaHei" panose="020B0503020204020204" pitchFamily="34" charset="-122"/>
                <a:sym typeface="+mn-ea"/>
              </a:rPr>
              <a:t>| </a:t>
            </a:r>
            <a:r>
              <a:rPr lang="zh-CN" altLang="zh-CN" sz="1200" b="1" dirty="0" smtClean="0">
                <a:solidFill>
                  <a:schemeClr val="bg1"/>
                </a:solidFill>
                <a:latin typeface="Microsoft YaHei" panose="020B0503020204020204" pitchFamily="34" charset="-122"/>
                <a:ea typeface="Microsoft YaHei" panose="020B0503020204020204" pitchFamily="34" charset="-122"/>
                <a:sym typeface="+mn-ea"/>
              </a:rPr>
              <a:t>山东</a:t>
            </a:r>
            <a:r>
              <a:rPr lang="zh-CN" altLang="en-US" sz="1200" b="1" dirty="0" smtClean="0">
                <a:solidFill>
                  <a:schemeClr val="bg1"/>
                </a:solidFill>
                <a:latin typeface="Microsoft YaHei" panose="020B0503020204020204" pitchFamily="34" charset="-122"/>
                <a:ea typeface="Microsoft YaHei" panose="020B0503020204020204" pitchFamily="34" charset="-122"/>
                <a:sym typeface="+mn-ea"/>
              </a:rPr>
              <a:t>大学德国</a:t>
            </a:r>
            <a:r>
              <a:rPr lang="zh-CN" altLang="zh-CN" sz="1200" b="1" dirty="0" smtClean="0">
                <a:solidFill>
                  <a:schemeClr val="bg1"/>
                </a:solidFill>
                <a:latin typeface="Microsoft YaHei" panose="020B0503020204020204" pitchFamily="34" charset="-122"/>
                <a:ea typeface="Microsoft YaHei" panose="020B0503020204020204" pitchFamily="34" charset="-122"/>
                <a:sym typeface="+mn-ea"/>
              </a:rPr>
              <a:t>校友会</a:t>
            </a:r>
            <a:r>
              <a:rPr lang="zh-CN" altLang="zh-CN" sz="1200" b="1" dirty="0">
                <a:solidFill>
                  <a:schemeClr val="bg1"/>
                </a:solidFill>
                <a:latin typeface="Microsoft YaHei" panose="020B0503020204020204" pitchFamily="34" charset="-122"/>
                <a:ea typeface="Microsoft YaHei" panose="020B0503020204020204" pitchFamily="34" charset="-122"/>
                <a:sym typeface="+mn-ea"/>
              </a:rPr>
              <a:t>年会</a:t>
            </a:r>
            <a:endParaRPr lang="en-US" altLang="zh-CN" sz="1200" b="1" dirty="0">
              <a:solidFill>
                <a:schemeClr val="bg1"/>
              </a:solidFill>
              <a:latin typeface="Microsoft YaHei" panose="020B0503020204020204" pitchFamily="34" charset="-122"/>
              <a:ea typeface="Microsoft YaHei" panose="020B0503020204020204" pitchFamily="34" charset="-122"/>
            </a:endParaRPr>
          </a:p>
          <a:p>
            <a:pPr lvl="1"/>
            <a:endParaRPr lang="zh-CN" altLang="zh-CN" sz="1200" b="1" dirty="0">
              <a:solidFill>
                <a:schemeClr val="bg1"/>
              </a:solidFill>
              <a:latin typeface="Microsoft YaHei" panose="020B0503020204020204" pitchFamily="34" charset="-122"/>
              <a:ea typeface="Microsoft YaHei" panose="020B0503020204020204" pitchFamily="34" charset="-122"/>
            </a:endParaRPr>
          </a:p>
          <a:p>
            <a:pPr lvl="1"/>
            <a:endParaRPr lang="zh-CN" altLang="zh-CN" sz="1200" dirty="0"/>
          </a:p>
          <a:p>
            <a:pPr lvl="1"/>
            <a:endParaRPr lang="en-US" altLang="zh-CN" sz="1200" b="1" dirty="0">
              <a:solidFill>
                <a:schemeClr val="bg1"/>
              </a:solidFill>
              <a:latin typeface="Microsoft YaHei" panose="020B0503020204020204" pitchFamily="34" charset="-122"/>
              <a:ea typeface="Microsoft YaHei" panose="020B0503020204020204" pitchFamily="34" charset="-122"/>
            </a:endParaRPr>
          </a:p>
          <a:p>
            <a:pPr algn="ctr"/>
            <a:endParaRPr lang="en-US" altLang="zh-CN" sz="1600" dirty="0" smtClean="0">
              <a:solidFill>
                <a:schemeClr val="bg1"/>
              </a:solidFill>
              <a:latin typeface="Microsoft YaHei" panose="020B0503020204020204" pitchFamily="34" charset="-122"/>
              <a:ea typeface="Microsoft YaHei" panose="020B0503020204020204" pitchFamily="34" charset="-122"/>
            </a:endParaRPr>
          </a:p>
          <a:p>
            <a:pPr marL="285750" indent="0" algn="ctr">
              <a:buClr>
                <a:srgbClr val="1B4522"/>
              </a:buClr>
              <a:buNone/>
            </a:pPr>
            <a:endParaRPr lang="en-US" altLang="zh-CN" sz="1200" spc="130" dirty="0" smtClean="0">
              <a:solidFill>
                <a:schemeClr val="bg1"/>
              </a:solidFill>
              <a:latin typeface="Microsoft YaHei" panose="020B0503020204020204" pitchFamily="34" charset="-122"/>
              <a:ea typeface="Microsoft YaHei" panose="020B0503020204020204" pitchFamily="34" charset="-122"/>
            </a:endParaRPr>
          </a:p>
          <a:p>
            <a:pPr marL="285750" indent="0" algn="ctr">
              <a:buClr>
                <a:srgbClr val="1B4522"/>
              </a:buClr>
              <a:buNone/>
            </a:pPr>
            <a:r>
              <a:rPr lang="zh-CN" altLang="en-US" sz="1600" dirty="0" smtClean="0">
                <a:solidFill>
                  <a:schemeClr val="bg1"/>
                </a:solidFill>
                <a:latin typeface="Microsoft YaHei" panose="020B0503020204020204" pitchFamily="34" charset="-122"/>
                <a:ea typeface="Microsoft YaHei" panose="020B0503020204020204" pitchFamily="34" charset="-122"/>
              </a:rPr>
              <a:t> </a:t>
            </a:r>
            <a:endParaRPr lang="zh-CN" altLang="en-US" sz="1600" dirty="0">
              <a:solidFill>
                <a:schemeClr val="bg1"/>
              </a:solidFill>
              <a:latin typeface="Microsoft YaHei" panose="020B0503020204020204" pitchFamily="34" charset="-122"/>
              <a:ea typeface="Microsoft YaHei" panose="020B0503020204020204" pitchFamily="34" charset="-122"/>
            </a:endParaRPr>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68726" y="4153838"/>
            <a:ext cx="2410091" cy="1606727"/>
          </a:xfrm>
          <a:prstGeom prst="rect">
            <a:avLst/>
          </a:prstGeom>
        </p:spPr>
      </p:pic>
      <p:sp>
        <p:nvSpPr>
          <p:cNvPr id="8" name="标题 1"/>
          <p:cNvSpPr txBox="1"/>
          <p:nvPr/>
        </p:nvSpPr>
        <p:spPr>
          <a:xfrm>
            <a:off x="-4921" y="1081273"/>
            <a:ext cx="9145587" cy="486000"/>
          </a:xfrm>
          <a:prstGeom prst="rect">
            <a:avLst/>
          </a:prstGeom>
          <a:solidFill>
            <a:schemeClr val="accent1">
              <a:lumMod val="5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en-US"/>
            </a:defPPr>
            <a:lvl1pPr algn="ctr">
              <a:defRPr sz="2000" b="1" spc="300">
                <a:solidFill>
                  <a:schemeClr val="lt1"/>
                </a:solidFill>
                <a:latin typeface="Microsoft YaHei" panose="020B0503020204020204" pitchFamily="34" charset="-122"/>
                <a:ea typeface="Microsoft YaHei"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2800" dirty="0">
                <a:solidFill>
                  <a:schemeClr val="bg1"/>
                </a:solidFill>
              </a:rPr>
              <a:t>开元创智发展基金</a:t>
            </a:r>
            <a:endParaRPr lang="en-US" altLang="zh-CN" sz="2800" dirty="0">
              <a:solidFill>
                <a:schemeClr val="bg1"/>
              </a:solidFill>
            </a:endParaRPr>
          </a:p>
        </p:txBody>
      </p:sp>
      <p:sp>
        <p:nvSpPr>
          <p:cNvPr id="10" name="矩形 9"/>
          <p:cNvSpPr/>
          <p:nvPr/>
        </p:nvSpPr>
        <p:spPr>
          <a:xfrm>
            <a:off x="4251486" y="2402623"/>
            <a:ext cx="5164471" cy="2306955"/>
          </a:xfrm>
          <a:prstGeom prst="rect">
            <a:avLst/>
          </a:prstGeom>
        </p:spPr>
        <p:txBody>
          <a:bodyPr wrap="square">
            <a:spAutoFit/>
          </a:bodyPr>
          <a:lstStyle/>
          <a:p>
            <a:pPr algn="ctr"/>
            <a:endParaRPr lang="en-US" altLang="zh-CN" sz="1600" dirty="0">
              <a:solidFill>
                <a:schemeClr val="bg1"/>
              </a:solidFill>
              <a:latin typeface="Microsoft YaHei" panose="020B0503020204020204" pitchFamily="34" charset="-122"/>
              <a:ea typeface="Microsoft YaHei" panose="020B0503020204020204" pitchFamily="34" charset="-122"/>
            </a:endParaRPr>
          </a:p>
          <a:p>
            <a:pPr lvl="1"/>
            <a:r>
              <a:rPr lang="en-US" altLang="zh-CN" sz="1200" b="1" dirty="0">
                <a:solidFill>
                  <a:schemeClr val="bg1"/>
                </a:solidFill>
                <a:latin typeface="Microsoft YaHei" panose="020B0503020204020204" pitchFamily="34" charset="-122"/>
                <a:ea typeface="Microsoft YaHei" panose="020B0503020204020204" pitchFamily="34" charset="-122"/>
              </a:rPr>
              <a:t>2018</a:t>
            </a:r>
            <a:r>
              <a:rPr lang="zh-CN" altLang="en-US" sz="1200" b="1" dirty="0">
                <a:solidFill>
                  <a:schemeClr val="bg1"/>
                </a:solidFill>
                <a:latin typeface="Microsoft YaHei" panose="020B0503020204020204" pitchFamily="34" charset="-122"/>
                <a:ea typeface="Microsoft YaHei" panose="020B0503020204020204" pitchFamily="34" charset="-122"/>
              </a:rPr>
              <a:t>年 </a:t>
            </a:r>
            <a:r>
              <a:rPr lang="en-US" altLang="zh-CN" sz="1200" b="1" dirty="0" smtClean="0">
                <a:solidFill>
                  <a:schemeClr val="bg1"/>
                </a:solidFill>
                <a:latin typeface="Microsoft YaHei" panose="020B0503020204020204" pitchFamily="34" charset="-122"/>
                <a:ea typeface="Microsoft YaHei" panose="020B0503020204020204" pitchFamily="34" charset="-122"/>
              </a:rPr>
              <a:t>| </a:t>
            </a:r>
            <a:r>
              <a:rPr lang="zh-CN" altLang="zh-CN" sz="1200" b="1" dirty="0" smtClean="0">
                <a:solidFill>
                  <a:schemeClr val="bg1"/>
                </a:solidFill>
                <a:latin typeface="Microsoft YaHei" panose="020B0503020204020204" pitchFamily="34" charset="-122"/>
                <a:ea typeface="Microsoft YaHei" panose="020B0503020204020204" pitchFamily="34" charset="-122"/>
              </a:rPr>
              <a:t>同济</a:t>
            </a:r>
            <a:r>
              <a:rPr lang="zh-CN" altLang="en-US" sz="1200" b="1" dirty="0" smtClean="0">
                <a:solidFill>
                  <a:schemeClr val="bg1"/>
                </a:solidFill>
                <a:latin typeface="Microsoft YaHei" panose="020B0503020204020204" pitchFamily="34" charset="-122"/>
                <a:ea typeface="Microsoft YaHei" panose="020B0503020204020204" pitchFamily="34" charset="-122"/>
              </a:rPr>
              <a:t>大学德国</a:t>
            </a:r>
            <a:r>
              <a:rPr lang="zh-CN" altLang="zh-CN" sz="1200" b="1" dirty="0" smtClean="0">
                <a:solidFill>
                  <a:schemeClr val="bg1"/>
                </a:solidFill>
                <a:latin typeface="Microsoft YaHei" panose="020B0503020204020204" pitchFamily="34" charset="-122"/>
                <a:ea typeface="Microsoft YaHei" panose="020B0503020204020204" pitchFamily="34" charset="-122"/>
              </a:rPr>
              <a:t>校友会</a:t>
            </a:r>
            <a:r>
              <a:rPr lang="zh-CN" altLang="zh-CN" sz="1200" b="1" dirty="0">
                <a:solidFill>
                  <a:schemeClr val="bg1"/>
                </a:solidFill>
                <a:latin typeface="Microsoft YaHei" panose="020B0503020204020204" pitchFamily="34" charset="-122"/>
                <a:ea typeface="Microsoft YaHei" panose="020B0503020204020204" pitchFamily="34" charset="-122"/>
              </a:rPr>
              <a:t>年会</a:t>
            </a:r>
            <a:endParaRPr lang="en-US" altLang="zh-CN" sz="1200" b="1" dirty="0">
              <a:solidFill>
                <a:schemeClr val="bg1"/>
              </a:solidFill>
              <a:latin typeface="Microsoft YaHei" panose="020B0503020204020204" pitchFamily="34" charset="-122"/>
              <a:ea typeface="Microsoft YaHei" panose="020B0503020204020204" pitchFamily="34" charset="-122"/>
            </a:endParaRPr>
          </a:p>
          <a:p>
            <a:pPr lvl="1"/>
            <a:r>
              <a:rPr lang="en-US" altLang="zh-CN" sz="1200" b="1" dirty="0">
                <a:solidFill>
                  <a:schemeClr val="bg1"/>
                </a:solidFill>
                <a:latin typeface="Microsoft YaHei" panose="020B0503020204020204" pitchFamily="34" charset="-122"/>
                <a:ea typeface="Microsoft YaHei" panose="020B0503020204020204" pitchFamily="34" charset="-122"/>
              </a:rPr>
              <a:t>2018</a:t>
            </a:r>
            <a:r>
              <a:rPr lang="zh-CN" altLang="en-US" sz="1200" b="1" dirty="0">
                <a:solidFill>
                  <a:schemeClr val="bg1"/>
                </a:solidFill>
                <a:latin typeface="Microsoft YaHei" panose="020B0503020204020204" pitchFamily="34" charset="-122"/>
                <a:ea typeface="Microsoft YaHei" panose="020B0503020204020204" pitchFamily="34" charset="-122"/>
              </a:rPr>
              <a:t>年 </a:t>
            </a:r>
            <a:r>
              <a:rPr lang="en-US" altLang="zh-CN" sz="1200" b="1" dirty="0" smtClean="0">
                <a:solidFill>
                  <a:schemeClr val="bg1"/>
                </a:solidFill>
                <a:latin typeface="Microsoft YaHei" panose="020B0503020204020204" pitchFamily="34" charset="-122"/>
                <a:ea typeface="Microsoft YaHei" panose="020B0503020204020204" pitchFamily="34" charset="-122"/>
              </a:rPr>
              <a:t>| </a:t>
            </a:r>
            <a:r>
              <a:rPr lang="zh-CN" altLang="zh-CN" sz="1200" b="1" dirty="0" smtClean="0">
                <a:solidFill>
                  <a:schemeClr val="bg1"/>
                </a:solidFill>
                <a:latin typeface="Microsoft YaHei" panose="020B0503020204020204" pitchFamily="34" charset="-122"/>
                <a:ea typeface="Microsoft YaHei" panose="020B0503020204020204" pitchFamily="34" charset="-122"/>
              </a:rPr>
              <a:t>新能源</a:t>
            </a:r>
            <a:r>
              <a:rPr lang="zh-CN" altLang="zh-CN" sz="1200" b="1" dirty="0">
                <a:solidFill>
                  <a:schemeClr val="bg1"/>
                </a:solidFill>
                <a:latin typeface="Microsoft YaHei" panose="020B0503020204020204" pitchFamily="34" charset="-122"/>
                <a:ea typeface="Microsoft YaHei" panose="020B0503020204020204" pitchFamily="34" charset="-122"/>
              </a:rPr>
              <a:t>协会 女性沙龙</a:t>
            </a:r>
            <a:endParaRPr lang="en-US" altLang="zh-CN" sz="1200" b="1" dirty="0">
              <a:solidFill>
                <a:schemeClr val="bg1"/>
              </a:solidFill>
              <a:latin typeface="Microsoft YaHei" panose="020B0503020204020204" pitchFamily="34" charset="-122"/>
              <a:ea typeface="Microsoft YaHei" panose="020B0503020204020204" pitchFamily="34" charset="-122"/>
            </a:endParaRPr>
          </a:p>
          <a:p>
            <a:pPr lvl="1"/>
            <a:r>
              <a:rPr lang="en-US" altLang="zh-CN" sz="1200" b="1" dirty="0">
                <a:solidFill>
                  <a:schemeClr val="bg1"/>
                </a:solidFill>
                <a:latin typeface="Microsoft YaHei" panose="020B0503020204020204" pitchFamily="34" charset="-122"/>
                <a:ea typeface="Microsoft YaHei" panose="020B0503020204020204" pitchFamily="34" charset="-122"/>
              </a:rPr>
              <a:t>2018</a:t>
            </a:r>
            <a:r>
              <a:rPr lang="zh-CN" altLang="en-US" sz="1200" b="1" dirty="0">
                <a:solidFill>
                  <a:schemeClr val="bg1"/>
                </a:solidFill>
                <a:latin typeface="Microsoft YaHei" panose="020B0503020204020204" pitchFamily="34" charset="-122"/>
                <a:ea typeface="Microsoft YaHei" panose="020B0503020204020204" pitchFamily="34" charset="-122"/>
              </a:rPr>
              <a:t>年</a:t>
            </a:r>
            <a:r>
              <a:rPr lang="en-US" altLang="zh-CN" sz="1200" b="1" dirty="0">
                <a:solidFill>
                  <a:schemeClr val="bg1"/>
                </a:solidFill>
                <a:latin typeface="Microsoft YaHei" panose="020B0503020204020204" pitchFamily="34" charset="-122"/>
                <a:ea typeface="Microsoft YaHei" panose="020B0503020204020204" pitchFamily="34" charset="-122"/>
              </a:rPr>
              <a:t> </a:t>
            </a:r>
            <a:r>
              <a:rPr lang="en-US" altLang="zh-CN" sz="1200" b="1" dirty="0" smtClean="0">
                <a:solidFill>
                  <a:schemeClr val="bg1"/>
                </a:solidFill>
                <a:latin typeface="Microsoft YaHei" panose="020B0503020204020204" pitchFamily="34" charset="-122"/>
                <a:ea typeface="Microsoft YaHei" panose="020B0503020204020204" pitchFamily="34" charset="-122"/>
              </a:rPr>
              <a:t>| </a:t>
            </a:r>
            <a:r>
              <a:rPr lang="zh-CN" altLang="en-US" sz="1200" b="1" dirty="0" smtClean="0">
                <a:solidFill>
                  <a:schemeClr val="bg1"/>
                </a:solidFill>
                <a:latin typeface="Microsoft YaHei" panose="020B0503020204020204" pitchFamily="34" charset="-122"/>
                <a:ea typeface="Microsoft YaHei" panose="020B0503020204020204" pitchFamily="34" charset="-122"/>
              </a:rPr>
              <a:t>开元</a:t>
            </a:r>
            <a:r>
              <a:rPr lang="en-US" altLang="zh-CN" sz="1200" b="1" dirty="0">
                <a:solidFill>
                  <a:schemeClr val="bg1"/>
                </a:solidFill>
                <a:latin typeface="Microsoft YaHei" panose="020B0503020204020204" pitchFamily="34" charset="-122"/>
                <a:ea typeface="Microsoft YaHei" panose="020B0503020204020204" pitchFamily="34" charset="-122"/>
              </a:rPr>
              <a:t>-</a:t>
            </a:r>
            <a:r>
              <a:rPr lang="zh-CN" altLang="zh-CN" sz="1200" b="1" dirty="0">
                <a:solidFill>
                  <a:schemeClr val="bg1"/>
                </a:solidFill>
                <a:latin typeface="Microsoft YaHei" panose="020B0503020204020204" pitchFamily="34" charset="-122"/>
                <a:ea typeface="Microsoft YaHei" panose="020B0503020204020204" pitchFamily="34" charset="-122"/>
              </a:rPr>
              <a:t>慕华汇系列讲座</a:t>
            </a:r>
            <a:endParaRPr lang="en-US" altLang="zh-CN" sz="1200" b="1" dirty="0">
              <a:solidFill>
                <a:schemeClr val="bg1"/>
              </a:solidFill>
              <a:latin typeface="Microsoft YaHei" panose="020B0503020204020204" pitchFamily="34" charset="-122"/>
              <a:ea typeface="Microsoft YaHei" panose="020B0503020204020204" pitchFamily="34" charset="-122"/>
            </a:endParaRPr>
          </a:p>
          <a:p>
            <a:pPr lvl="1"/>
            <a:r>
              <a:rPr lang="en-US" altLang="zh-CN" sz="1200" b="1" dirty="0">
                <a:solidFill>
                  <a:schemeClr val="bg1"/>
                </a:solidFill>
                <a:latin typeface="Microsoft YaHei" panose="020B0503020204020204" pitchFamily="34" charset="-122"/>
                <a:ea typeface="Microsoft YaHei" panose="020B0503020204020204" pitchFamily="34" charset="-122"/>
              </a:rPr>
              <a:t>2018</a:t>
            </a:r>
            <a:r>
              <a:rPr lang="zh-CN" altLang="en-US" sz="1200" b="1" dirty="0">
                <a:solidFill>
                  <a:schemeClr val="bg1"/>
                </a:solidFill>
                <a:latin typeface="Microsoft YaHei" panose="020B0503020204020204" pitchFamily="34" charset="-122"/>
                <a:ea typeface="Microsoft YaHei" panose="020B0503020204020204" pitchFamily="34" charset="-122"/>
              </a:rPr>
              <a:t>年 </a:t>
            </a:r>
            <a:r>
              <a:rPr lang="en-US" altLang="zh-CN" sz="1200" b="1" dirty="0" smtClean="0">
                <a:solidFill>
                  <a:schemeClr val="bg1"/>
                </a:solidFill>
                <a:latin typeface="Microsoft YaHei" panose="020B0503020204020204" pitchFamily="34" charset="-122"/>
                <a:ea typeface="Microsoft YaHei" panose="020B0503020204020204" pitchFamily="34" charset="-122"/>
              </a:rPr>
              <a:t>| </a:t>
            </a:r>
            <a:r>
              <a:rPr lang="zh-CN" altLang="zh-CN" sz="1200" b="1" dirty="0" smtClean="0">
                <a:solidFill>
                  <a:schemeClr val="bg1"/>
                </a:solidFill>
                <a:latin typeface="Microsoft YaHei" panose="020B0503020204020204" pitchFamily="34" charset="-122"/>
                <a:ea typeface="Microsoft YaHei" panose="020B0503020204020204" pitchFamily="34" charset="-122"/>
              </a:rPr>
              <a:t>美好</a:t>
            </a:r>
            <a:r>
              <a:rPr lang="zh-CN" altLang="zh-CN" sz="1200" b="1" dirty="0">
                <a:solidFill>
                  <a:schemeClr val="bg1"/>
                </a:solidFill>
                <a:latin typeface="Microsoft YaHei" panose="020B0503020204020204" pitchFamily="34" charset="-122"/>
                <a:ea typeface="Microsoft YaHei" panose="020B0503020204020204" pitchFamily="34" charset="-122"/>
              </a:rPr>
              <a:t>生活工作坊</a:t>
            </a:r>
            <a:endParaRPr lang="zh-CN" altLang="zh-CN" sz="1200" b="1" dirty="0">
              <a:solidFill>
                <a:schemeClr val="bg1"/>
              </a:solidFill>
              <a:latin typeface="Microsoft YaHei" panose="020B0503020204020204" pitchFamily="34" charset="-122"/>
              <a:ea typeface="Microsoft YaHei" panose="020B0503020204020204" pitchFamily="34" charset="-122"/>
            </a:endParaRPr>
          </a:p>
          <a:p>
            <a:pPr lvl="1"/>
            <a:r>
              <a:rPr lang="en-US" altLang="zh-CN" sz="1200" b="1" dirty="0">
                <a:solidFill>
                  <a:schemeClr val="bg1"/>
                </a:solidFill>
                <a:latin typeface="Microsoft YaHei" panose="020B0503020204020204" pitchFamily="34" charset="-122"/>
                <a:ea typeface="Microsoft YaHei" panose="020B0503020204020204" pitchFamily="34" charset="-122"/>
              </a:rPr>
              <a:t>2019</a:t>
            </a:r>
            <a:r>
              <a:rPr lang="zh-CN" altLang="en-US" sz="1200" b="1" dirty="0">
                <a:solidFill>
                  <a:schemeClr val="bg1"/>
                </a:solidFill>
                <a:latin typeface="Microsoft YaHei" panose="020B0503020204020204" pitchFamily="34" charset="-122"/>
                <a:ea typeface="Microsoft YaHei" panose="020B0503020204020204" pitchFamily="34" charset="-122"/>
              </a:rPr>
              <a:t>年 </a:t>
            </a:r>
            <a:r>
              <a:rPr lang="en-US" altLang="zh-CN" sz="1200" b="1" dirty="0" smtClean="0">
                <a:solidFill>
                  <a:schemeClr val="bg1"/>
                </a:solidFill>
                <a:latin typeface="Microsoft YaHei" panose="020B0503020204020204" pitchFamily="34" charset="-122"/>
                <a:ea typeface="Microsoft YaHei" panose="020B0503020204020204" pitchFamily="34" charset="-122"/>
                <a:sym typeface="+mn-ea"/>
              </a:rPr>
              <a:t>| </a:t>
            </a:r>
            <a:r>
              <a:rPr lang="zh-CN" altLang="en-US" sz="1200" b="1" dirty="0" smtClean="0">
                <a:solidFill>
                  <a:schemeClr val="bg1"/>
                </a:solidFill>
                <a:latin typeface="Microsoft YaHei" panose="020B0503020204020204" pitchFamily="34" charset="-122"/>
                <a:ea typeface="Microsoft YaHei" panose="020B0503020204020204" pitchFamily="34" charset="-122"/>
                <a:sym typeface="+mn-ea"/>
              </a:rPr>
              <a:t>协办慕尼黑总领馆经商处</a:t>
            </a:r>
            <a:r>
              <a:rPr lang="en-US" altLang="zh-CN" sz="1200" b="1" dirty="0" smtClean="0">
                <a:solidFill>
                  <a:schemeClr val="bg1"/>
                </a:solidFill>
                <a:latin typeface="Microsoft YaHei" panose="020B0503020204020204" pitchFamily="34" charset="-122"/>
                <a:ea typeface="Microsoft YaHei" panose="020B0503020204020204" pitchFamily="34" charset="-122"/>
                <a:sym typeface="+mn-ea"/>
              </a:rPr>
              <a:t>8</a:t>
            </a:r>
            <a:r>
              <a:rPr lang="zh-CN" altLang="en-US" sz="1200" b="1" dirty="0" smtClean="0">
                <a:solidFill>
                  <a:schemeClr val="bg1"/>
                </a:solidFill>
                <a:latin typeface="Microsoft YaHei" panose="020B0503020204020204" pitchFamily="34" charset="-122"/>
                <a:ea typeface="Microsoft YaHei" panose="020B0503020204020204" pitchFamily="34" charset="-122"/>
                <a:sym typeface="+mn-ea"/>
              </a:rPr>
              <a:t>场商务大讲堂</a:t>
            </a:r>
            <a:endParaRPr lang="zh-CN" altLang="zh-CN" sz="1200" b="1" dirty="0">
              <a:solidFill>
                <a:schemeClr val="bg1"/>
              </a:solidFill>
              <a:latin typeface="Microsoft YaHei" panose="020B0503020204020204" pitchFamily="34" charset="-122"/>
              <a:ea typeface="Microsoft YaHei" panose="020B0503020204020204" pitchFamily="34" charset="-122"/>
            </a:endParaRPr>
          </a:p>
          <a:p>
            <a:pPr lvl="1"/>
            <a:r>
              <a:rPr lang="en-US" altLang="zh-CN" sz="1200" b="1" dirty="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rPr>
              <a:t>2020</a:t>
            </a:r>
            <a:r>
              <a:rPr lang="zh-CN" altLang="en-US" sz="1200" b="1" dirty="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rPr>
              <a:t>年 </a:t>
            </a:r>
            <a:r>
              <a:rPr lang="en-US" altLang="zh-CN" sz="1200" b="1" dirty="0" smtClean="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sym typeface="+mn-ea"/>
              </a:rPr>
              <a:t>| </a:t>
            </a:r>
            <a:r>
              <a:rPr lang="zh-CN" altLang="en-US" sz="1200" b="1" dirty="0" smtClean="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sym typeface="+mn-ea"/>
              </a:rPr>
              <a:t>协办慕尼黑总领馆经商处</a:t>
            </a:r>
            <a:r>
              <a:rPr lang="en-US" altLang="zh-CN" sz="1200" b="1" dirty="0" smtClean="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sym typeface="+mn-ea"/>
              </a:rPr>
              <a:t>7</a:t>
            </a:r>
            <a:r>
              <a:rPr lang="zh-CN" altLang="en-US" sz="1200" b="1" dirty="0" smtClean="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sym typeface="+mn-ea"/>
              </a:rPr>
              <a:t>场商务大讲堂</a:t>
            </a:r>
            <a:endParaRPr lang="zh-CN" altLang="zh-CN" sz="1200" b="1" dirty="0">
              <a:latin typeface="Microsoft YaHei" panose="020B0503020204020204" pitchFamily="34" charset="-122"/>
              <a:ea typeface="Microsoft YaHei" panose="020B0503020204020204" pitchFamily="34" charset="-122"/>
              <a:cs typeface="Microsoft YaHei" panose="020B0503020204020204" pitchFamily="34" charset="-122"/>
            </a:endParaRPr>
          </a:p>
          <a:p>
            <a:pPr lvl="1"/>
            <a:r>
              <a:rPr lang="en-US" altLang="zh-CN" sz="1200" b="1" dirty="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rPr>
              <a:t>2020</a:t>
            </a:r>
            <a:r>
              <a:rPr lang="zh-CN" altLang="en-US" sz="1200" b="1" dirty="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rPr>
              <a:t>年 </a:t>
            </a:r>
            <a:r>
              <a:rPr lang="en-US" altLang="zh-CN" sz="1200" b="1" dirty="0" smtClean="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sym typeface="+mn-ea"/>
              </a:rPr>
              <a:t>| </a:t>
            </a:r>
            <a:r>
              <a:rPr lang="zh-CN" altLang="en-US" sz="1200" b="1" dirty="0" smtClean="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sym typeface="+mn-ea"/>
              </a:rPr>
              <a:t>参加德国旅游局联合宣讲活动</a:t>
            </a:r>
            <a:endParaRPr lang="en-US" altLang="zh-CN" sz="1200" b="1" dirty="0">
              <a:solidFill>
                <a:schemeClr val="bg1"/>
              </a:solidFill>
              <a:latin typeface="Microsoft YaHei" panose="020B0503020204020204" pitchFamily="34" charset="-122"/>
              <a:ea typeface="Microsoft YaHei" panose="020B0503020204020204" pitchFamily="34" charset="-122"/>
            </a:endParaRPr>
          </a:p>
          <a:p>
            <a:pPr algn="ctr"/>
            <a:endParaRPr lang="en-US" altLang="zh-CN" sz="1600" dirty="0" smtClean="0">
              <a:solidFill>
                <a:schemeClr val="bg1"/>
              </a:solidFill>
              <a:latin typeface="Microsoft YaHei" panose="020B0503020204020204" pitchFamily="34" charset="-122"/>
              <a:ea typeface="Microsoft YaHei" panose="020B0503020204020204" pitchFamily="34" charset="-122"/>
            </a:endParaRPr>
          </a:p>
          <a:p>
            <a:pPr marL="285750" indent="0" algn="ctr">
              <a:buClr>
                <a:srgbClr val="1B4522"/>
              </a:buClr>
              <a:buNone/>
            </a:pPr>
            <a:endParaRPr lang="en-US" altLang="zh-CN" sz="1200" spc="130" dirty="0" smtClean="0">
              <a:solidFill>
                <a:schemeClr val="bg1"/>
              </a:solidFill>
              <a:latin typeface="Microsoft YaHei" panose="020B0503020204020204" pitchFamily="34" charset="-122"/>
              <a:ea typeface="Microsoft YaHei" panose="020B0503020204020204" pitchFamily="34" charset="-122"/>
            </a:endParaRPr>
          </a:p>
          <a:p>
            <a:pPr marL="285750" indent="0" algn="ctr">
              <a:buClr>
                <a:srgbClr val="1B4522"/>
              </a:buClr>
              <a:buNone/>
            </a:pPr>
            <a:r>
              <a:rPr lang="zh-CN" altLang="en-US" sz="1600" dirty="0" smtClean="0">
                <a:solidFill>
                  <a:schemeClr val="bg1"/>
                </a:solidFill>
                <a:latin typeface="Microsoft YaHei" panose="020B0503020204020204" pitchFamily="34" charset="-122"/>
                <a:ea typeface="Microsoft YaHei" panose="020B0503020204020204" pitchFamily="34" charset="-122"/>
              </a:rPr>
              <a:t> </a:t>
            </a:r>
            <a:endParaRPr lang="zh-CN" altLang="en-US" sz="1600" dirty="0">
              <a:solidFill>
                <a:schemeClr val="bg1"/>
              </a:solidFill>
              <a:latin typeface="Microsoft YaHei" panose="020B0503020204020204" pitchFamily="34" charset="-122"/>
              <a:ea typeface="Microsoft YaHei" panose="020B0503020204020204" pitchFamily="34" charset="-122"/>
            </a:endParaRPr>
          </a:p>
        </p:txBody>
      </p:sp>
      <p:pic>
        <p:nvPicPr>
          <p:cNvPr id="1026" name="Picture 2" descr="C:\Users\Medien\Desktop\微信截图_20181214111522.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1750"/>
          <a:stretch>
            <a:fillRect/>
          </a:stretch>
        </p:blipFill>
        <p:spPr bwMode="auto">
          <a:xfrm>
            <a:off x="2678156" y="4129261"/>
            <a:ext cx="2203557" cy="165079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Medien\Desktop\微信截图_2018121411194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1862" y="4120203"/>
            <a:ext cx="2237091" cy="1659892"/>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descr="14"/>
          <p:cNvPicPr>
            <a:picLocks noChangeAspect="1"/>
          </p:cNvPicPr>
          <p:nvPr/>
        </p:nvPicPr>
        <p:blipFill>
          <a:blip r:embed="rId4"/>
          <a:stretch>
            <a:fillRect/>
          </a:stretch>
        </p:blipFill>
        <p:spPr>
          <a:xfrm>
            <a:off x="7118985" y="4153535"/>
            <a:ext cx="2021205" cy="1627505"/>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95" y="2152650"/>
            <a:ext cx="9144000" cy="2268114"/>
          </a:xfrm>
          <a:prstGeom prst="rect">
            <a:avLst/>
          </a:prstGeom>
          <a:solidFill>
            <a:schemeClr val="accent1">
              <a:lumMod val="5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en-US" sz="2000" dirty="0">
              <a:latin typeface="Microsoft YaHei" panose="020B0503020204020204" pitchFamily="34" charset="-122"/>
              <a:ea typeface="Microsoft YaHei" panose="020B0503020204020204" pitchFamily="34" charset="-122"/>
              <a:cs typeface="Microsoft YaHei" panose="020B0503020204020204" pitchFamily="34" charset="-122"/>
            </a:endParaRPr>
          </a:p>
        </p:txBody>
      </p:sp>
      <p:sp>
        <p:nvSpPr>
          <p:cNvPr id="6" name="文本框 5"/>
          <p:cNvSpPr txBox="1"/>
          <p:nvPr/>
        </p:nvSpPr>
        <p:spPr>
          <a:xfrm>
            <a:off x="1418711" y="2771810"/>
            <a:ext cx="3062788" cy="646331"/>
          </a:xfrm>
          <a:prstGeom prst="rect">
            <a:avLst/>
          </a:prstGeom>
          <a:noFill/>
        </p:spPr>
        <p:txBody>
          <a:bodyPr wrap="square" rtlCol="0">
            <a:spAutoFit/>
          </a:bodyPr>
          <a:lstStyle/>
          <a:p>
            <a:r>
              <a:rPr lang="zh-CN" altLang="en-US" sz="3600" dirty="0" smtClean="0">
                <a:solidFill>
                  <a:srgbClr val="FFFFFF"/>
                </a:solidFill>
                <a:latin typeface="Microsoft YaHei" panose="020B0503020204020204" pitchFamily="34" charset="-122"/>
                <a:ea typeface="Microsoft YaHei" panose="020B0503020204020204" pitchFamily="34" charset="-122"/>
                <a:cs typeface="Microsoft YaHei" panose="020B0503020204020204" pitchFamily="34" charset="-122"/>
              </a:rPr>
              <a:t>感 谢 关 注 </a:t>
            </a:r>
            <a:endParaRPr lang="en-US" altLang="zh-CN" sz="3600" dirty="0">
              <a:solidFill>
                <a:srgbClr val="FFFFFF"/>
              </a:solidFill>
              <a:latin typeface="Microsoft YaHei" panose="020B0503020204020204" pitchFamily="34" charset="-122"/>
              <a:ea typeface="Microsoft YaHei" panose="020B0503020204020204" pitchFamily="34" charset="-122"/>
              <a:cs typeface="Microsoft YaHei" panose="020B0503020204020204" pitchFamily="34" charset="-122"/>
            </a:endParaRPr>
          </a:p>
        </p:txBody>
      </p:sp>
      <p:cxnSp>
        <p:nvCxnSpPr>
          <p:cNvPr id="10" name="直接连接符 6"/>
          <p:cNvCxnSpPr>
            <a:cxnSpLocks noChangeShapeType="1"/>
          </p:cNvCxnSpPr>
          <p:nvPr/>
        </p:nvCxnSpPr>
        <p:spPr bwMode="auto">
          <a:xfrm>
            <a:off x="771262" y="3440366"/>
            <a:ext cx="1725613" cy="0"/>
          </a:xfrm>
          <a:prstGeom prst="line">
            <a:avLst/>
          </a:prstGeom>
          <a:noFill/>
          <a:ln w="12700">
            <a:solidFill>
              <a:schemeClr val="bg1"/>
            </a:solidFill>
            <a:round/>
          </a:ln>
          <a:extLst>
            <a:ext uri="{909E8E84-426E-40DD-AFC4-6F175D3DCCD1}">
              <a14:hiddenFill xmlns:a14="http://schemas.microsoft.com/office/drawing/2010/main">
                <a:noFill/>
              </a14:hiddenFill>
            </a:ext>
          </a:extLst>
        </p:spPr>
      </p:cxnSp>
      <p:sp>
        <p:nvSpPr>
          <p:cNvPr id="11" name="文本框 13"/>
          <p:cNvSpPr txBox="1">
            <a:spLocks noChangeArrowheads="1"/>
          </p:cNvSpPr>
          <p:nvPr/>
        </p:nvSpPr>
        <p:spPr bwMode="auto">
          <a:xfrm>
            <a:off x="968112" y="3534028"/>
            <a:ext cx="32305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eaLnBrk="1" hangingPunct="1">
              <a:spcBef>
                <a:spcPct val="0"/>
              </a:spcBef>
              <a:buFont typeface="Arial" panose="020B0604020202020204" pitchFamily="34" charset="0"/>
              <a:buNone/>
              <a:defRPr/>
            </a:pPr>
            <a:r>
              <a:rPr lang="en-US" altLang="zh-CN" sz="1050" dirty="0" smtClean="0">
                <a:solidFill>
                  <a:schemeClr val="bg1"/>
                </a:solidFill>
                <a:latin typeface="Microsoft YaHei" panose="020B0503020204020204" pitchFamily="34" charset="-122"/>
              </a:rPr>
              <a:t>THANK YOU FOR YOUR ATTENTION</a:t>
            </a:r>
            <a:endParaRPr lang="zh-CN" altLang="en-US" sz="1050" dirty="0" smtClean="0">
              <a:solidFill>
                <a:schemeClr val="bg1"/>
              </a:solidFill>
              <a:latin typeface="Microsoft YaHei" panose="020B0503020204020204" pitchFamily="34" charset="-122"/>
            </a:endParaRPr>
          </a:p>
        </p:txBody>
      </p:sp>
      <p:sp>
        <p:nvSpPr>
          <p:cNvPr id="12" name="椭圆 4"/>
          <p:cNvSpPr>
            <a:spLocks noChangeArrowheads="1"/>
          </p:cNvSpPr>
          <p:nvPr/>
        </p:nvSpPr>
        <p:spPr bwMode="auto">
          <a:xfrm>
            <a:off x="2600062" y="3418141"/>
            <a:ext cx="53975" cy="53975"/>
          </a:xfrm>
          <a:prstGeom prst="ellipse">
            <a:avLst/>
          </a:prstGeom>
          <a:solidFill>
            <a:schemeClr val="bg1"/>
          </a:solidFill>
          <a:ln>
            <a:noFill/>
          </a:ln>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charset="0"/>
                <a:ea typeface="SimSun"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charset="0"/>
                <a:ea typeface="SimSun"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charset="0"/>
                <a:ea typeface="SimSun"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charset="0"/>
                <a:ea typeface="SimSun"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charset="0"/>
                <a:ea typeface="SimSun"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charset="0"/>
                <a:ea typeface="SimSun"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charset="0"/>
                <a:ea typeface="SimSun"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charset="0"/>
                <a:ea typeface="SimSun"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charset="0"/>
                <a:ea typeface="SimSun"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200">
              <a:solidFill>
                <a:schemeClr val="bg1"/>
              </a:solidFill>
              <a:latin typeface="Arial Narrow" panose="020B0606020202030204" pitchFamily="34" charset="0"/>
              <a:ea typeface="Microsoft YaHei" panose="020B0503020204020204" pitchFamily="34" charset="-122"/>
            </a:endParaRPr>
          </a:p>
        </p:txBody>
      </p:sp>
      <p:cxnSp>
        <p:nvCxnSpPr>
          <p:cNvPr id="13" name="直接连接符 7"/>
          <p:cNvCxnSpPr>
            <a:cxnSpLocks noChangeShapeType="1"/>
          </p:cNvCxnSpPr>
          <p:nvPr/>
        </p:nvCxnSpPr>
        <p:spPr bwMode="auto">
          <a:xfrm>
            <a:off x="2757225" y="3440366"/>
            <a:ext cx="1727200" cy="0"/>
          </a:xfrm>
          <a:prstGeom prst="line">
            <a:avLst/>
          </a:prstGeom>
          <a:noFill/>
          <a:ln w="12700">
            <a:solidFill>
              <a:schemeClr val="bg1"/>
            </a:solidFill>
            <a:round/>
          </a:ln>
          <a:extLst>
            <a:ext uri="{909E8E84-426E-40DD-AFC4-6F175D3DCCD1}">
              <a14:hiddenFill xmlns:a14="http://schemas.microsoft.com/office/drawing/2010/main">
                <a:noFill/>
              </a14:hiddenFill>
            </a:ext>
          </a:extLst>
        </p:spPr>
      </p:cxnSp>
      <p:sp>
        <p:nvSpPr>
          <p:cNvPr id="14" name="文本框 13"/>
          <p:cNvSpPr txBox="1">
            <a:spLocks noChangeArrowheads="1"/>
          </p:cNvSpPr>
          <p:nvPr/>
        </p:nvSpPr>
        <p:spPr bwMode="auto">
          <a:xfrm>
            <a:off x="5030693" y="2266843"/>
            <a:ext cx="3230563" cy="2153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ct val="0"/>
              </a:spcBef>
              <a:buNone/>
              <a:defRPr/>
            </a:pPr>
            <a:r>
              <a:rPr lang="en-US" sz="1000" dirty="0">
                <a:solidFill>
                  <a:schemeClr val="bg1"/>
                </a:solidFill>
                <a:latin typeface="Microsoft YaHei" panose="020B0503020204020204" pitchFamily="34" charset="-122"/>
              </a:rPr>
              <a:t> </a:t>
            </a:r>
            <a:r>
              <a:rPr lang="en-US" sz="1000" dirty="0" err="1">
                <a:solidFill>
                  <a:schemeClr val="bg1"/>
                </a:solidFill>
                <a:latin typeface="Microsoft YaHei" panose="020B0503020204020204" pitchFamily="34" charset="-122"/>
              </a:rPr>
              <a:t>KaiYuan</a:t>
            </a:r>
            <a:r>
              <a:rPr lang="en-US" sz="1000" dirty="0">
                <a:solidFill>
                  <a:schemeClr val="bg1"/>
                </a:solidFill>
                <a:latin typeface="Microsoft YaHei" panose="020B0503020204020204" pitchFamily="34" charset="-122"/>
              </a:rPr>
              <a:t> Information &amp; Business </a:t>
            </a:r>
            <a:r>
              <a:rPr lang="en-US" sz="1000" dirty="0" smtClean="0">
                <a:solidFill>
                  <a:schemeClr val="bg1"/>
                </a:solidFill>
                <a:latin typeface="Microsoft YaHei" panose="020B0503020204020204" pitchFamily="34" charset="-122"/>
              </a:rPr>
              <a:t>GmbH</a:t>
            </a:r>
            <a:endParaRPr lang="en-US" altLang="zh-CN" sz="1000" dirty="0" smtClean="0">
              <a:solidFill>
                <a:schemeClr val="bg1"/>
              </a:solidFill>
              <a:latin typeface="Microsoft YaHei" panose="020B0503020204020204" pitchFamily="34" charset="-122"/>
            </a:endParaRPr>
          </a:p>
          <a:p>
            <a:pPr algn="ctr">
              <a:spcBef>
                <a:spcPct val="0"/>
              </a:spcBef>
              <a:buNone/>
              <a:defRPr/>
            </a:pPr>
            <a:r>
              <a:rPr lang="de-DE" altLang="zh-CN" sz="1000" dirty="0">
                <a:solidFill>
                  <a:schemeClr val="bg1"/>
                </a:solidFill>
                <a:latin typeface="Microsoft YaHei" panose="020B0503020204020204" pitchFamily="34" charset="-122"/>
              </a:rPr>
              <a:t>Erika-Mann-Str. </a:t>
            </a:r>
            <a:r>
              <a:rPr lang="de-DE" altLang="zh-CN" sz="1000" dirty="0" smtClean="0">
                <a:solidFill>
                  <a:schemeClr val="bg1"/>
                </a:solidFill>
                <a:latin typeface="Microsoft YaHei" panose="020B0503020204020204" pitchFamily="34" charset="-122"/>
              </a:rPr>
              <a:t>21</a:t>
            </a:r>
            <a:endParaRPr lang="de-DE" altLang="zh-CN" sz="1000" dirty="0" smtClean="0">
              <a:solidFill>
                <a:schemeClr val="bg1"/>
              </a:solidFill>
              <a:latin typeface="Microsoft YaHei" panose="020B0503020204020204" pitchFamily="34" charset="-122"/>
            </a:endParaRPr>
          </a:p>
          <a:p>
            <a:pPr algn="ctr">
              <a:spcBef>
                <a:spcPct val="0"/>
              </a:spcBef>
              <a:buNone/>
              <a:defRPr/>
            </a:pPr>
            <a:r>
              <a:rPr lang="de-DE" altLang="zh-CN" sz="1000" dirty="0" smtClean="0">
                <a:solidFill>
                  <a:schemeClr val="bg1"/>
                </a:solidFill>
                <a:latin typeface="Microsoft YaHei" panose="020B0503020204020204" pitchFamily="34" charset="-122"/>
              </a:rPr>
              <a:t> </a:t>
            </a:r>
            <a:r>
              <a:rPr lang="de-DE" altLang="zh-CN" sz="1000" dirty="0">
                <a:solidFill>
                  <a:schemeClr val="bg1"/>
                </a:solidFill>
                <a:latin typeface="Microsoft YaHei" panose="020B0503020204020204" pitchFamily="34" charset="-122"/>
              </a:rPr>
              <a:t>80636 </a:t>
            </a:r>
            <a:r>
              <a:rPr lang="de-DE" altLang="zh-CN" sz="1000" dirty="0" smtClean="0">
                <a:solidFill>
                  <a:schemeClr val="bg1"/>
                </a:solidFill>
                <a:latin typeface="Microsoft YaHei" panose="020B0503020204020204" pitchFamily="34" charset="-122"/>
              </a:rPr>
              <a:t>München</a:t>
            </a:r>
            <a:r>
              <a:rPr lang="de-DE" altLang="zh-CN" sz="1000" dirty="0">
                <a:solidFill>
                  <a:schemeClr val="bg1"/>
                </a:solidFill>
                <a:latin typeface="Microsoft YaHei" panose="020B0503020204020204" pitchFamily="34" charset="-122"/>
              </a:rPr>
              <a:t>, </a:t>
            </a:r>
            <a:r>
              <a:rPr lang="de-DE" altLang="zh-CN" sz="1000" dirty="0" smtClean="0">
                <a:solidFill>
                  <a:schemeClr val="bg1"/>
                </a:solidFill>
                <a:latin typeface="Microsoft YaHei" panose="020B0503020204020204" pitchFamily="34" charset="-122"/>
              </a:rPr>
              <a:t>Germany</a:t>
            </a:r>
            <a:endParaRPr lang="de-DE" altLang="zh-CN" sz="1000" dirty="0" smtClean="0">
              <a:solidFill>
                <a:schemeClr val="bg1"/>
              </a:solidFill>
              <a:latin typeface="Microsoft YaHei" panose="020B0503020204020204" pitchFamily="34" charset="-122"/>
            </a:endParaRPr>
          </a:p>
          <a:p>
            <a:pPr algn="ctr">
              <a:spcBef>
                <a:spcPct val="0"/>
              </a:spcBef>
              <a:buNone/>
              <a:defRPr/>
            </a:pPr>
            <a:endParaRPr lang="de-DE" altLang="zh-CN" sz="1000" dirty="0" smtClean="0">
              <a:solidFill>
                <a:schemeClr val="bg1"/>
              </a:solidFill>
              <a:latin typeface="Microsoft YaHei" panose="020B0503020204020204" pitchFamily="34" charset="-122"/>
            </a:endParaRPr>
          </a:p>
          <a:p>
            <a:pPr algn="ctr">
              <a:buNone/>
            </a:pPr>
            <a:r>
              <a:rPr lang="en-US" altLang="zh-CN" sz="1000" dirty="0">
                <a:solidFill>
                  <a:schemeClr val="bg1"/>
                </a:solidFill>
                <a:latin typeface="Microsoft YaHei" panose="020B0503020204020204" pitchFamily="34" charset="-122"/>
              </a:rPr>
              <a:t>Tel: +49 89 638 9955 50</a:t>
            </a:r>
            <a:endParaRPr lang="en-US" altLang="zh-CN" sz="1000" dirty="0">
              <a:solidFill>
                <a:schemeClr val="bg1"/>
              </a:solidFill>
              <a:latin typeface="Microsoft YaHei" panose="020B0503020204020204" pitchFamily="34" charset="-122"/>
            </a:endParaRPr>
          </a:p>
          <a:p>
            <a:pPr algn="ctr">
              <a:buNone/>
            </a:pPr>
            <a:r>
              <a:rPr lang="en-US" altLang="zh-CN" sz="1000" dirty="0">
                <a:solidFill>
                  <a:schemeClr val="bg1"/>
                </a:solidFill>
                <a:latin typeface="Microsoft YaHei" panose="020B0503020204020204" pitchFamily="34" charset="-122"/>
              </a:rPr>
              <a:t>Fax: +49 89 638 9955 51</a:t>
            </a:r>
            <a:endParaRPr lang="en-US" altLang="zh-CN" sz="1000" dirty="0">
              <a:solidFill>
                <a:schemeClr val="bg1"/>
              </a:solidFill>
              <a:latin typeface="Microsoft YaHei" panose="020B0503020204020204" pitchFamily="34" charset="-122"/>
            </a:endParaRPr>
          </a:p>
          <a:p>
            <a:pPr lvl="0" algn="ctr" defTabSz="914400">
              <a:spcBef>
                <a:spcPts val="0"/>
              </a:spcBef>
              <a:buNone/>
              <a:defRPr/>
            </a:pPr>
            <a:r>
              <a:rPr lang="en-US" altLang="zh-CN" sz="1000" dirty="0" smtClean="0">
                <a:solidFill>
                  <a:schemeClr val="bg1"/>
                </a:solidFill>
                <a:latin typeface="Microsoft YaHei" panose="020B0503020204020204" pitchFamily="34" charset="-122"/>
              </a:rPr>
              <a:t>E-mail: info@kaiyuan.de</a:t>
            </a:r>
            <a:endParaRPr lang="en-US" altLang="zh-CN" sz="1000" dirty="0" smtClean="0">
              <a:solidFill>
                <a:schemeClr val="bg1"/>
              </a:solidFill>
              <a:latin typeface="Microsoft YaHei" panose="020B0503020204020204" pitchFamily="34" charset="-122"/>
            </a:endParaRPr>
          </a:p>
          <a:p>
            <a:pPr lvl="0" algn="ctr" defTabSz="914400">
              <a:spcBef>
                <a:spcPts val="0"/>
              </a:spcBef>
              <a:buNone/>
              <a:defRPr/>
            </a:pPr>
            <a:endParaRPr lang="en-US" altLang="zh-CN" sz="1000" dirty="0">
              <a:solidFill>
                <a:schemeClr val="bg1"/>
              </a:solidFill>
              <a:latin typeface="Microsoft YaHei" panose="020B0503020204020204" pitchFamily="34" charset="-122"/>
            </a:endParaRPr>
          </a:p>
          <a:p>
            <a:pPr algn="ctr" defTabSz="914400">
              <a:spcBef>
                <a:spcPts val="0"/>
              </a:spcBef>
              <a:buNone/>
              <a:defRPr/>
            </a:pPr>
            <a:r>
              <a:rPr lang="en-US" altLang="zh-CN" sz="1000" dirty="0" smtClean="0">
                <a:solidFill>
                  <a:schemeClr val="bg1"/>
                </a:solidFill>
                <a:latin typeface="Microsoft YaHei" panose="020B0503020204020204" pitchFamily="34" charset="-122"/>
              </a:rPr>
              <a:t>WWW.KAYTRIP.COM</a:t>
            </a:r>
            <a:endParaRPr lang="en-US" altLang="zh-CN" sz="1000" dirty="0">
              <a:solidFill>
                <a:schemeClr val="bg1"/>
              </a:solidFill>
              <a:latin typeface="Microsoft YaHei" panose="020B0503020204020204" pitchFamily="34" charset="-122"/>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1902387"/>
            <a:ext cx="9144000" cy="2641576"/>
          </a:xfrm>
          <a:prstGeom prst="rect">
            <a:avLst/>
          </a:prstGeom>
          <a:solidFill>
            <a:schemeClr val="accent1">
              <a:lumMod val="5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en-US" sz="1350" dirty="0"/>
          </a:p>
        </p:txBody>
      </p:sp>
      <p:sp>
        <p:nvSpPr>
          <p:cNvPr id="2" name="标题 1"/>
          <p:cNvSpPr>
            <a:spLocks noGrp="1"/>
          </p:cNvSpPr>
          <p:nvPr>
            <p:ph type="title"/>
          </p:nvPr>
        </p:nvSpPr>
        <p:spPr>
          <a:xfrm>
            <a:off x="0" y="3437626"/>
            <a:ext cx="9144000" cy="1260734"/>
          </a:xfrm>
        </p:spPr>
        <p:txBody>
          <a:bodyPr>
            <a:normAutofit fontScale="90000"/>
          </a:bodyPr>
          <a:lstStyle/>
          <a:p>
            <a:pPr algn="ctr">
              <a:lnSpc>
                <a:spcPct val="150000"/>
              </a:lnSpc>
            </a:pPr>
            <a:br>
              <a:rPr lang="en-US" altLang="zh-CN" dirty="0" smtClean="0">
                <a:solidFill>
                  <a:schemeClr val="bg1"/>
                </a:solidFill>
                <a:latin typeface="Microsoft YaHei" panose="020B0503020204020204" pitchFamily="34" charset="-122"/>
                <a:ea typeface="Microsoft YaHei" panose="020B0503020204020204" pitchFamily="34" charset="-122"/>
              </a:rPr>
            </a:br>
            <a:br>
              <a:rPr lang="en-US" altLang="zh-CN" dirty="0" smtClean="0">
                <a:solidFill>
                  <a:schemeClr val="bg1"/>
                </a:solidFill>
                <a:latin typeface="Microsoft YaHei" panose="020B0503020204020204" pitchFamily="34" charset="-122"/>
                <a:ea typeface="Microsoft YaHei" panose="020B0503020204020204" pitchFamily="34" charset="-122"/>
              </a:rPr>
            </a:br>
            <a:endParaRPr lang="en-US" sz="2700" dirty="0">
              <a:solidFill>
                <a:schemeClr val="bg1"/>
              </a:solidFill>
              <a:latin typeface="Microsoft YaHei" panose="020B0503020204020204" pitchFamily="34" charset="-122"/>
              <a:ea typeface="Microsoft YaHei" panose="020B0503020204020204" pitchFamily="34" charset="-122"/>
            </a:endParaRPr>
          </a:p>
        </p:txBody>
      </p:sp>
      <p:sp>
        <p:nvSpPr>
          <p:cNvPr id="3" name="文本框 2"/>
          <p:cNvSpPr txBox="1"/>
          <p:nvPr/>
        </p:nvSpPr>
        <p:spPr>
          <a:xfrm>
            <a:off x="9913823" y="4369457"/>
            <a:ext cx="184666" cy="369332"/>
          </a:xfrm>
          <a:prstGeom prst="rect">
            <a:avLst/>
          </a:prstGeom>
          <a:noFill/>
        </p:spPr>
        <p:txBody>
          <a:bodyPr wrap="none" rtlCol="0">
            <a:spAutoFit/>
          </a:bodyPr>
          <a:lstStyle/>
          <a:p>
            <a:endParaRPr lang="en-US" dirty="0"/>
          </a:p>
        </p:txBody>
      </p:sp>
      <p:sp>
        <p:nvSpPr>
          <p:cNvPr id="8" name="内容占位符 2"/>
          <p:cNvSpPr>
            <a:spLocks noGrp="1"/>
          </p:cNvSpPr>
          <p:nvPr>
            <p:ph idx="1"/>
          </p:nvPr>
        </p:nvSpPr>
        <p:spPr>
          <a:xfrm>
            <a:off x="0" y="2170303"/>
            <a:ext cx="9144000" cy="542126"/>
          </a:xfrm>
        </p:spPr>
        <p:txBody>
          <a:bodyPr>
            <a:normAutofit/>
          </a:bodyPr>
          <a:lstStyle/>
          <a:p>
            <a:pPr marL="0" indent="0" algn="ctr">
              <a:buClr>
                <a:srgbClr val="1B4522"/>
              </a:buClr>
              <a:buNone/>
            </a:pPr>
            <a:r>
              <a:rPr lang="zh-CN" altLang="en-US" b="1" spc="600" dirty="0">
                <a:solidFill>
                  <a:schemeClr val="bg1"/>
                </a:solidFill>
                <a:latin typeface="Microsoft YaHei" panose="020B0503020204020204" pitchFamily="34" charset="-122"/>
                <a:ea typeface="Microsoft YaHei" panose="020B0503020204020204" pitchFamily="34" charset="-122"/>
              </a:rPr>
              <a:t>开元基金项目</a:t>
            </a:r>
            <a:r>
              <a:rPr lang="zh-CN" altLang="en-US" b="1" spc="600" dirty="0" smtClean="0">
                <a:solidFill>
                  <a:schemeClr val="bg1"/>
                </a:solidFill>
                <a:latin typeface="Microsoft YaHei" panose="020B0503020204020204" pitchFamily="34" charset="-122"/>
                <a:ea typeface="Microsoft YaHei" panose="020B0503020204020204" pitchFamily="34" charset="-122"/>
              </a:rPr>
              <a:t>类别</a:t>
            </a:r>
            <a:endParaRPr lang="en-US" altLang="zh-CN" dirty="0" smtClean="0">
              <a:solidFill>
                <a:schemeClr val="bg1"/>
              </a:solidFill>
              <a:latin typeface="Microsoft YaHei" panose="020B0503020204020204" pitchFamily="34" charset="-122"/>
              <a:ea typeface="Microsoft YaHei" panose="020B0503020204020204" pitchFamily="34" charset="-122"/>
            </a:endParaRPr>
          </a:p>
        </p:txBody>
      </p:sp>
      <p:graphicFrame>
        <p:nvGraphicFramePr>
          <p:cNvPr id="4" name="表格 3"/>
          <p:cNvGraphicFramePr>
            <a:graphicFrameLocks noGrp="1"/>
          </p:cNvGraphicFramePr>
          <p:nvPr/>
        </p:nvGraphicFramePr>
        <p:xfrm>
          <a:off x="1122680" y="2794588"/>
          <a:ext cx="6898640" cy="1616415"/>
        </p:xfrm>
        <a:graphic>
          <a:graphicData uri="http://schemas.openxmlformats.org/drawingml/2006/table">
            <a:tbl>
              <a:tblPr firstRow="1" bandRow="1">
                <a:tableStyleId>{2D5ABB26-0587-4C30-8999-92F81FD0307C}</a:tableStyleId>
              </a:tblPr>
              <a:tblGrid>
                <a:gridCol w="3449320"/>
                <a:gridCol w="3449320"/>
              </a:tblGrid>
              <a:tr h="538805">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800" b="0" kern="1200" spc="700" baseline="0" dirty="0" smtClean="0">
                          <a:solidFill>
                            <a:schemeClr val="bg1"/>
                          </a:solidFill>
                          <a:latin typeface="Microsoft YaHei" panose="020B0503020204020204" pitchFamily="34" charset="-122"/>
                          <a:ea typeface="Microsoft YaHei" panose="020B0503020204020204" pitchFamily="34" charset="-122"/>
                        </a:rPr>
                        <a:t> </a:t>
                      </a:r>
                      <a:r>
                        <a:rPr lang="zh-CN" altLang="en-US" sz="1800" b="0" kern="1200" spc="700" baseline="0" dirty="0" smtClean="0">
                          <a:solidFill>
                            <a:schemeClr val="bg1"/>
                          </a:solidFill>
                          <a:latin typeface="Microsoft YaHei" panose="020B0503020204020204" pitchFamily="34" charset="-122"/>
                          <a:ea typeface="Microsoft YaHei" panose="020B0503020204020204" pitchFamily="34" charset="-122"/>
                        </a:rPr>
                        <a:t>开元体育基金</a:t>
                      </a:r>
                      <a:endParaRPr lang="en-US" sz="1800" b="0" kern="1200" spc="700" baseline="0" dirty="0" smtClean="0">
                        <a:solidFill>
                          <a:schemeClr val="bg1"/>
                        </a:solidFill>
                        <a:latin typeface="Microsoft YaHei" panose="020B0503020204020204" pitchFamily="34" charset="-122"/>
                        <a:ea typeface="Microsoft YaHei"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800" b="0" spc="680" baseline="0" dirty="0" smtClean="0">
                          <a:solidFill>
                            <a:schemeClr val="bg1"/>
                          </a:solidFill>
                          <a:latin typeface="Microsoft YaHei" panose="020B0503020204020204" pitchFamily="34" charset="-122"/>
                          <a:ea typeface="Microsoft YaHei" panose="020B0503020204020204" pitchFamily="34" charset="-122"/>
                        </a:rPr>
                        <a:t> </a:t>
                      </a:r>
                      <a:r>
                        <a:rPr lang="zh-CN" altLang="en-US" sz="1800" b="0" spc="680" baseline="0" dirty="0" smtClean="0">
                          <a:solidFill>
                            <a:schemeClr val="bg1"/>
                          </a:solidFill>
                          <a:latin typeface="Microsoft YaHei" panose="020B0503020204020204" pitchFamily="34" charset="-122"/>
                          <a:ea typeface="Microsoft YaHei" panose="020B0503020204020204" pitchFamily="34" charset="-122"/>
                        </a:rPr>
                        <a:t>开元艺术基金</a:t>
                      </a:r>
                      <a:endParaRPr lang="en-US" altLang="zh-CN" sz="1800" b="0" spc="680" baseline="0" dirty="0" smtClean="0">
                        <a:solidFill>
                          <a:schemeClr val="bg1"/>
                        </a:solidFill>
                        <a:latin typeface="Microsoft YaHei" panose="020B0503020204020204" pitchFamily="34" charset="-122"/>
                        <a:ea typeface="Microsoft YaHei" panose="020B0503020204020204" pitchFamily="34" charset="-122"/>
                      </a:endParaRPr>
                    </a:p>
                  </a:txBody>
                  <a:tcPr anchor="ctr"/>
                </a:tc>
              </a:tr>
              <a:tr h="538805">
                <a:tc>
                  <a:txBody>
                    <a:bodyPr/>
                    <a:lstStyle/>
                    <a:p>
                      <a:pPr algn="ctr"/>
                      <a:r>
                        <a:rPr lang="zh-CN" altLang="en-US" sz="1800" b="0" dirty="0" smtClean="0">
                          <a:solidFill>
                            <a:schemeClr val="bg1"/>
                          </a:solidFill>
                          <a:latin typeface="Microsoft YaHei" panose="020B0503020204020204" pitchFamily="34" charset="-122"/>
                          <a:ea typeface="Microsoft YaHei" panose="020B0503020204020204" pitchFamily="34" charset="-122"/>
                        </a:rPr>
                        <a:t>开元公益活动基金 </a:t>
                      </a:r>
                      <a:endParaRPr lang="en-US" sz="1800" b="0" dirty="0">
                        <a:solidFill>
                          <a:schemeClr val="bg1"/>
                        </a:solidFill>
                        <a:latin typeface="Microsoft YaHei" panose="020B0503020204020204" pitchFamily="34" charset="-122"/>
                        <a:ea typeface="Microsoft YaHei"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0" dirty="0" smtClean="0">
                          <a:solidFill>
                            <a:schemeClr val="bg1"/>
                          </a:solidFill>
                          <a:latin typeface="Microsoft YaHei" panose="020B0503020204020204" pitchFamily="34" charset="-122"/>
                          <a:ea typeface="Microsoft YaHei" panose="020B0503020204020204" pitchFamily="34" charset="-122"/>
                        </a:rPr>
                        <a:t>开元传统文化基金</a:t>
                      </a:r>
                      <a:endParaRPr lang="en-US" altLang="zh-CN" sz="1800" b="0" dirty="0" smtClean="0">
                        <a:solidFill>
                          <a:schemeClr val="bg1"/>
                        </a:solidFill>
                        <a:latin typeface="Microsoft YaHei" panose="020B0503020204020204" pitchFamily="34" charset="-122"/>
                        <a:ea typeface="Microsoft YaHei" panose="020B0503020204020204" pitchFamily="34" charset="-122"/>
                      </a:endParaRPr>
                    </a:p>
                  </a:txBody>
                  <a:tcPr anchor="ctr"/>
                </a:tc>
              </a:tr>
              <a:tr h="538805">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0" dirty="0" smtClean="0">
                          <a:solidFill>
                            <a:schemeClr val="bg1"/>
                          </a:solidFill>
                          <a:latin typeface="Microsoft YaHei" panose="020B0503020204020204" pitchFamily="34" charset="-122"/>
                          <a:ea typeface="Microsoft YaHei" panose="020B0503020204020204" pitchFamily="34" charset="-122"/>
                        </a:rPr>
                        <a:t>开元学生成长基金 </a:t>
                      </a:r>
                      <a:endParaRPr lang="en-US" sz="1800" b="0" dirty="0" smtClean="0">
                        <a:solidFill>
                          <a:schemeClr val="bg1"/>
                        </a:solidFill>
                        <a:latin typeface="Microsoft YaHei" panose="020B0503020204020204" pitchFamily="34" charset="-122"/>
                        <a:ea typeface="Microsoft YaHei"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0" dirty="0" smtClean="0">
                          <a:solidFill>
                            <a:schemeClr val="bg1"/>
                          </a:solidFill>
                          <a:latin typeface="Microsoft YaHei" panose="020B0503020204020204" pitchFamily="34" charset="-122"/>
                          <a:ea typeface="Microsoft YaHei" panose="020B0503020204020204" pitchFamily="34" charset="-122"/>
                        </a:rPr>
                        <a:t>开元创智发展基金</a:t>
                      </a:r>
                      <a:endParaRPr lang="en-US" altLang="zh-CN" sz="1800" b="0" dirty="0" smtClean="0">
                        <a:solidFill>
                          <a:schemeClr val="bg1"/>
                        </a:solidFill>
                        <a:latin typeface="Microsoft YaHei" panose="020B0503020204020204" pitchFamily="34" charset="-122"/>
                        <a:ea typeface="Microsoft YaHei" panose="020B0503020204020204" pitchFamily="34" charset="-122"/>
                      </a:endParaRPr>
                    </a:p>
                  </a:txBody>
                  <a:tcPr anchor="ctr"/>
                </a:tc>
              </a:tr>
            </a:tbl>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1902387"/>
            <a:ext cx="9144000" cy="2641576"/>
          </a:xfrm>
          <a:prstGeom prst="rect">
            <a:avLst/>
          </a:prstGeom>
          <a:solidFill>
            <a:schemeClr val="accent1">
              <a:lumMod val="5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en-US" sz="1350" dirty="0"/>
          </a:p>
        </p:txBody>
      </p:sp>
      <p:sp>
        <p:nvSpPr>
          <p:cNvPr id="2" name="标题 1"/>
          <p:cNvSpPr>
            <a:spLocks noGrp="1"/>
          </p:cNvSpPr>
          <p:nvPr>
            <p:ph type="title"/>
          </p:nvPr>
        </p:nvSpPr>
        <p:spPr>
          <a:xfrm>
            <a:off x="0" y="3437626"/>
            <a:ext cx="9144000" cy="1260734"/>
          </a:xfrm>
        </p:spPr>
        <p:txBody>
          <a:bodyPr>
            <a:normAutofit fontScale="90000"/>
          </a:bodyPr>
          <a:lstStyle/>
          <a:p>
            <a:pPr algn="ctr">
              <a:lnSpc>
                <a:spcPct val="150000"/>
              </a:lnSpc>
            </a:pPr>
            <a:br>
              <a:rPr lang="en-US" altLang="zh-CN" dirty="0" smtClean="0">
                <a:solidFill>
                  <a:schemeClr val="bg1"/>
                </a:solidFill>
                <a:latin typeface="Microsoft YaHei" panose="020B0503020204020204" pitchFamily="34" charset="-122"/>
                <a:ea typeface="Microsoft YaHei" panose="020B0503020204020204" pitchFamily="34" charset="-122"/>
              </a:rPr>
            </a:br>
            <a:br>
              <a:rPr lang="en-US" altLang="zh-CN" dirty="0" smtClean="0">
                <a:solidFill>
                  <a:schemeClr val="bg1"/>
                </a:solidFill>
                <a:latin typeface="Microsoft YaHei" panose="020B0503020204020204" pitchFamily="34" charset="-122"/>
                <a:ea typeface="Microsoft YaHei" panose="020B0503020204020204" pitchFamily="34" charset="-122"/>
              </a:rPr>
            </a:br>
            <a:endParaRPr lang="en-US" sz="2700" dirty="0">
              <a:solidFill>
                <a:schemeClr val="bg1"/>
              </a:solidFill>
              <a:latin typeface="Microsoft YaHei" panose="020B0503020204020204" pitchFamily="34" charset="-122"/>
              <a:ea typeface="Microsoft YaHei" panose="020B0503020204020204" pitchFamily="34" charset="-122"/>
            </a:endParaRPr>
          </a:p>
        </p:txBody>
      </p:sp>
      <p:sp>
        <p:nvSpPr>
          <p:cNvPr id="3" name="文本框 2"/>
          <p:cNvSpPr txBox="1"/>
          <p:nvPr/>
        </p:nvSpPr>
        <p:spPr>
          <a:xfrm>
            <a:off x="9913823" y="4369457"/>
            <a:ext cx="184666" cy="369332"/>
          </a:xfrm>
          <a:prstGeom prst="rect">
            <a:avLst/>
          </a:prstGeom>
          <a:noFill/>
        </p:spPr>
        <p:txBody>
          <a:bodyPr wrap="none" rtlCol="0">
            <a:spAutoFit/>
          </a:bodyPr>
          <a:lstStyle/>
          <a:p>
            <a:endParaRPr lang="en-US" dirty="0"/>
          </a:p>
        </p:txBody>
      </p:sp>
      <p:sp>
        <p:nvSpPr>
          <p:cNvPr id="8" name="内容占位符 2"/>
          <p:cNvSpPr>
            <a:spLocks noGrp="1"/>
          </p:cNvSpPr>
          <p:nvPr>
            <p:ph idx="1"/>
          </p:nvPr>
        </p:nvSpPr>
        <p:spPr>
          <a:xfrm>
            <a:off x="0" y="2170303"/>
            <a:ext cx="9144000" cy="542126"/>
          </a:xfrm>
        </p:spPr>
        <p:txBody>
          <a:bodyPr>
            <a:normAutofit/>
          </a:bodyPr>
          <a:lstStyle/>
          <a:p>
            <a:pPr marL="0" indent="0" algn="ctr">
              <a:buClr>
                <a:srgbClr val="1B4522"/>
              </a:buClr>
              <a:buNone/>
            </a:pPr>
            <a:r>
              <a:rPr lang="zh-CN" altLang="en-US" b="1" spc="600" dirty="0">
                <a:solidFill>
                  <a:schemeClr val="bg1"/>
                </a:solidFill>
                <a:latin typeface="Microsoft YaHei" panose="020B0503020204020204" pitchFamily="34" charset="-122"/>
                <a:ea typeface="Microsoft YaHei" panose="020B0503020204020204" pitchFamily="34" charset="-122"/>
              </a:rPr>
              <a:t>开元基金项目</a:t>
            </a:r>
            <a:r>
              <a:rPr lang="zh-CN" altLang="en-US" b="1" spc="600" dirty="0" smtClean="0">
                <a:solidFill>
                  <a:schemeClr val="bg1"/>
                </a:solidFill>
                <a:latin typeface="Microsoft YaHei" panose="020B0503020204020204" pitchFamily="34" charset="-122"/>
                <a:ea typeface="Microsoft YaHei" panose="020B0503020204020204" pitchFamily="34" charset="-122"/>
              </a:rPr>
              <a:t>类别</a:t>
            </a:r>
            <a:endParaRPr lang="en-US" altLang="zh-CN" dirty="0" smtClean="0">
              <a:solidFill>
                <a:schemeClr val="bg1"/>
              </a:solidFill>
              <a:latin typeface="Microsoft YaHei" panose="020B0503020204020204" pitchFamily="34" charset="-122"/>
              <a:ea typeface="Microsoft YaHei" panose="020B0503020204020204" pitchFamily="34" charset="-122"/>
            </a:endParaRPr>
          </a:p>
        </p:txBody>
      </p:sp>
      <p:graphicFrame>
        <p:nvGraphicFramePr>
          <p:cNvPr id="4" name="表格 3"/>
          <p:cNvGraphicFramePr>
            <a:graphicFrameLocks noGrp="1"/>
          </p:cNvGraphicFramePr>
          <p:nvPr/>
        </p:nvGraphicFramePr>
        <p:xfrm>
          <a:off x="1122680" y="2794588"/>
          <a:ext cx="6898640" cy="1616415"/>
        </p:xfrm>
        <a:graphic>
          <a:graphicData uri="http://schemas.openxmlformats.org/drawingml/2006/table">
            <a:tbl>
              <a:tblPr firstRow="1" bandRow="1">
                <a:tableStyleId>{2D5ABB26-0587-4C30-8999-92F81FD0307C}</a:tableStyleId>
              </a:tblPr>
              <a:tblGrid>
                <a:gridCol w="3449320"/>
                <a:gridCol w="3449320"/>
              </a:tblGrid>
              <a:tr h="538805">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050" b="1" kern="1200" spc="700" baseline="0" dirty="0" smtClean="0">
                          <a:solidFill>
                            <a:schemeClr val="bg1"/>
                          </a:solidFill>
                          <a:latin typeface="Microsoft YaHei" panose="020B0503020204020204" pitchFamily="34" charset="-122"/>
                          <a:ea typeface="Microsoft YaHei" panose="020B0503020204020204" pitchFamily="34" charset="-122"/>
                        </a:rPr>
                        <a:t> </a:t>
                      </a:r>
                      <a:r>
                        <a:rPr lang="zh-CN" altLang="en-US" sz="2800" b="1" kern="1200" spc="700" baseline="0" dirty="0" smtClean="0">
                          <a:solidFill>
                            <a:schemeClr val="bg1"/>
                          </a:solidFill>
                          <a:latin typeface="Microsoft YaHei" panose="020B0503020204020204" pitchFamily="34" charset="-122"/>
                          <a:ea typeface="Microsoft YaHei" panose="020B0503020204020204" pitchFamily="34" charset="-122"/>
                        </a:rPr>
                        <a:t>开元体育基金</a:t>
                      </a:r>
                      <a:endParaRPr lang="en-US" sz="2800" b="1" kern="1200" spc="700" baseline="0" dirty="0" smtClean="0">
                        <a:solidFill>
                          <a:schemeClr val="bg1"/>
                        </a:solidFill>
                        <a:latin typeface="Microsoft YaHei" panose="020B0503020204020204" pitchFamily="34" charset="-122"/>
                        <a:ea typeface="Microsoft YaHei"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800" b="0" spc="680" baseline="0" dirty="0" smtClean="0">
                          <a:solidFill>
                            <a:schemeClr val="bg1"/>
                          </a:solidFill>
                          <a:latin typeface="Microsoft YaHei" panose="020B0503020204020204" pitchFamily="34" charset="-122"/>
                          <a:ea typeface="Microsoft YaHei" panose="020B0503020204020204" pitchFamily="34" charset="-122"/>
                        </a:rPr>
                        <a:t> </a:t>
                      </a:r>
                      <a:r>
                        <a:rPr lang="zh-CN" altLang="en-US" sz="1800" b="0" spc="680" baseline="0" dirty="0" smtClean="0">
                          <a:solidFill>
                            <a:schemeClr val="bg1"/>
                          </a:solidFill>
                          <a:latin typeface="Microsoft YaHei" panose="020B0503020204020204" pitchFamily="34" charset="-122"/>
                          <a:ea typeface="Microsoft YaHei" panose="020B0503020204020204" pitchFamily="34" charset="-122"/>
                        </a:rPr>
                        <a:t>开元艺术基金</a:t>
                      </a:r>
                      <a:endParaRPr lang="en-US" altLang="zh-CN" sz="1800" b="0" spc="680" baseline="0" dirty="0" smtClean="0">
                        <a:solidFill>
                          <a:schemeClr val="bg1"/>
                        </a:solidFill>
                        <a:latin typeface="Microsoft YaHei" panose="020B0503020204020204" pitchFamily="34" charset="-122"/>
                        <a:ea typeface="Microsoft YaHei" panose="020B0503020204020204" pitchFamily="34" charset="-122"/>
                      </a:endParaRPr>
                    </a:p>
                  </a:txBody>
                  <a:tcPr anchor="ctr"/>
                </a:tc>
              </a:tr>
              <a:tr h="538805">
                <a:tc>
                  <a:txBody>
                    <a:bodyPr/>
                    <a:lstStyle/>
                    <a:p>
                      <a:pPr algn="ctr"/>
                      <a:r>
                        <a:rPr lang="zh-CN" altLang="en-US" sz="1800" b="0" dirty="0" smtClean="0">
                          <a:solidFill>
                            <a:schemeClr val="bg1"/>
                          </a:solidFill>
                          <a:latin typeface="Microsoft YaHei" panose="020B0503020204020204" pitchFamily="34" charset="-122"/>
                          <a:ea typeface="Microsoft YaHei" panose="020B0503020204020204" pitchFamily="34" charset="-122"/>
                        </a:rPr>
                        <a:t>开元公益活动基金 </a:t>
                      </a:r>
                      <a:endParaRPr lang="en-US" sz="1800" b="0" dirty="0">
                        <a:solidFill>
                          <a:schemeClr val="bg1"/>
                        </a:solidFill>
                        <a:latin typeface="Microsoft YaHei" panose="020B0503020204020204" pitchFamily="34" charset="-122"/>
                        <a:ea typeface="Microsoft YaHei"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0" dirty="0" smtClean="0">
                          <a:solidFill>
                            <a:schemeClr val="bg1"/>
                          </a:solidFill>
                          <a:latin typeface="Microsoft YaHei" panose="020B0503020204020204" pitchFamily="34" charset="-122"/>
                          <a:ea typeface="Microsoft YaHei" panose="020B0503020204020204" pitchFamily="34" charset="-122"/>
                        </a:rPr>
                        <a:t>开元传统文化基金</a:t>
                      </a:r>
                      <a:endParaRPr lang="en-US" altLang="zh-CN" sz="1800" b="0" dirty="0" smtClean="0">
                        <a:solidFill>
                          <a:schemeClr val="bg1"/>
                        </a:solidFill>
                        <a:latin typeface="Microsoft YaHei" panose="020B0503020204020204" pitchFamily="34" charset="-122"/>
                        <a:ea typeface="Microsoft YaHei" panose="020B0503020204020204" pitchFamily="34" charset="-122"/>
                      </a:endParaRPr>
                    </a:p>
                  </a:txBody>
                  <a:tcPr anchor="ctr"/>
                </a:tc>
              </a:tr>
              <a:tr h="538805">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0" dirty="0" smtClean="0">
                          <a:solidFill>
                            <a:schemeClr val="bg1"/>
                          </a:solidFill>
                          <a:latin typeface="Microsoft YaHei" panose="020B0503020204020204" pitchFamily="34" charset="-122"/>
                          <a:ea typeface="Microsoft YaHei" panose="020B0503020204020204" pitchFamily="34" charset="-122"/>
                        </a:rPr>
                        <a:t>开元学生成长基金 </a:t>
                      </a:r>
                      <a:endParaRPr lang="en-US" sz="1800" b="0" dirty="0" smtClean="0">
                        <a:solidFill>
                          <a:schemeClr val="bg1"/>
                        </a:solidFill>
                        <a:latin typeface="Microsoft YaHei" panose="020B0503020204020204" pitchFamily="34" charset="-122"/>
                        <a:ea typeface="Microsoft YaHei"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0" dirty="0" smtClean="0">
                          <a:solidFill>
                            <a:schemeClr val="bg1"/>
                          </a:solidFill>
                          <a:latin typeface="Microsoft YaHei" panose="020B0503020204020204" pitchFamily="34" charset="-122"/>
                          <a:ea typeface="Microsoft YaHei" panose="020B0503020204020204" pitchFamily="34" charset="-122"/>
                        </a:rPr>
                        <a:t>开元创智发展基金</a:t>
                      </a:r>
                      <a:endParaRPr lang="en-US" altLang="zh-CN" sz="1800" b="0" dirty="0" smtClean="0">
                        <a:solidFill>
                          <a:schemeClr val="bg1"/>
                        </a:solidFill>
                        <a:latin typeface="Microsoft YaHei" panose="020B0503020204020204" pitchFamily="34" charset="-122"/>
                        <a:ea typeface="Microsoft YaHei" panose="020B0503020204020204" pitchFamily="34" charset="-122"/>
                      </a:endParaRPr>
                    </a:p>
                  </a:txBody>
                  <a:tcPr anchor="ctr"/>
                </a:tc>
              </a:tr>
            </a:tbl>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1765672"/>
            <a:ext cx="9144000" cy="3354967"/>
          </a:xfrm>
          <a:prstGeom prst="rect">
            <a:avLst/>
          </a:prstGeom>
          <a:solidFill>
            <a:schemeClr val="accent1">
              <a:lumMod val="5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en-US" sz="1350" dirty="0"/>
          </a:p>
        </p:txBody>
      </p:sp>
      <p:sp>
        <p:nvSpPr>
          <p:cNvPr id="2" name="标题 1"/>
          <p:cNvSpPr>
            <a:spLocks noGrp="1"/>
          </p:cNvSpPr>
          <p:nvPr>
            <p:ph type="title"/>
          </p:nvPr>
        </p:nvSpPr>
        <p:spPr>
          <a:xfrm>
            <a:off x="0" y="3203946"/>
            <a:ext cx="9144000" cy="1260734"/>
          </a:xfrm>
        </p:spPr>
        <p:txBody>
          <a:bodyPr>
            <a:normAutofit fontScale="90000"/>
          </a:bodyPr>
          <a:lstStyle/>
          <a:p>
            <a:pPr algn="ctr">
              <a:lnSpc>
                <a:spcPct val="150000"/>
              </a:lnSpc>
            </a:pPr>
            <a:br>
              <a:rPr lang="en-US" altLang="zh-CN" dirty="0" smtClean="0">
                <a:solidFill>
                  <a:schemeClr val="bg1"/>
                </a:solidFill>
                <a:latin typeface="Microsoft YaHei" panose="020B0503020204020204" pitchFamily="34" charset="-122"/>
                <a:ea typeface="Microsoft YaHei" panose="020B0503020204020204" pitchFamily="34" charset="-122"/>
              </a:rPr>
            </a:br>
            <a:br>
              <a:rPr lang="en-US" altLang="zh-CN" dirty="0" smtClean="0">
                <a:solidFill>
                  <a:schemeClr val="bg1"/>
                </a:solidFill>
                <a:latin typeface="Microsoft YaHei" panose="020B0503020204020204" pitchFamily="34" charset="-122"/>
                <a:ea typeface="Microsoft YaHei" panose="020B0503020204020204" pitchFamily="34" charset="-122"/>
              </a:rPr>
            </a:br>
            <a:endParaRPr lang="en-US" sz="2700" dirty="0">
              <a:solidFill>
                <a:schemeClr val="bg1"/>
              </a:solidFill>
              <a:latin typeface="Microsoft YaHei" panose="020B0503020204020204" pitchFamily="34" charset="-122"/>
              <a:ea typeface="Microsoft YaHei" panose="020B0503020204020204" pitchFamily="34" charset="-122"/>
            </a:endParaRPr>
          </a:p>
        </p:txBody>
      </p:sp>
      <p:sp>
        <p:nvSpPr>
          <p:cNvPr id="3" name="文本框 2"/>
          <p:cNvSpPr txBox="1"/>
          <p:nvPr/>
        </p:nvSpPr>
        <p:spPr>
          <a:xfrm>
            <a:off x="9913823" y="4135777"/>
            <a:ext cx="184666" cy="369332"/>
          </a:xfrm>
          <a:prstGeom prst="rect">
            <a:avLst/>
          </a:prstGeom>
          <a:noFill/>
        </p:spPr>
        <p:txBody>
          <a:bodyPr wrap="none" rtlCol="0">
            <a:spAutoFit/>
          </a:bodyPr>
          <a:lstStyle/>
          <a:p>
            <a:endParaRPr lang="en-US" dirty="0"/>
          </a:p>
        </p:txBody>
      </p:sp>
      <p:pic>
        <p:nvPicPr>
          <p:cNvPr id="15" name="图片 1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834165" y="4420375"/>
            <a:ext cx="1636820" cy="1228992"/>
          </a:xfrm>
          <a:prstGeom prst="rect">
            <a:avLst/>
          </a:prstGeom>
        </p:spPr>
      </p:pic>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17" y="4420375"/>
            <a:ext cx="1846374" cy="1228992"/>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4075"/>
          <a:stretch>
            <a:fillRect/>
          </a:stretch>
        </p:blipFill>
        <p:spPr>
          <a:xfrm>
            <a:off x="3226278" y="4423641"/>
            <a:ext cx="2767854" cy="1225726"/>
          </a:xfrm>
          <a:prstGeom prst="rect">
            <a:avLst/>
          </a:prstGeom>
        </p:spPr>
      </p:pic>
      <p:graphicFrame>
        <p:nvGraphicFramePr>
          <p:cNvPr id="19" name="表格 18"/>
          <p:cNvGraphicFramePr>
            <a:graphicFrameLocks noGrp="1"/>
          </p:cNvGraphicFramePr>
          <p:nvPr/>
        </p:nvGraphicFramePr>
        <p:xfrm>
          <a:off x="1158970" y="2442738"/>
          <a:ext cx="7221443" cy="1767840"/>
        </p:xfrm>
        <a:graphic>
          <a:graphicData uri="http://schemas.openxmlformats.org/drawingml/2006/table">
            <a:tbl>
              <a:tblPr firstRow="1" bandRow="1">
                <a:tableStyleId>{2D5ABB26-0587-4C30-8999-92F81FD0307C}</a:tableStyleId>
              </a:tblPr>
              <a:tblGrid>
                <a:gridCol w="3482041"/>
                <a:gridCol w="3739402"/>
              </a:tblGrid>
              <a:tr h="293610">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1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2015.02 | </a:t>
                      </a:r>
                      <a:r>
                        <a:rPr lang="zh-CN" altLang="en-US" sz="1100" b="1" dirty="0" smtClean="0">
                          <a:solidFill>
                            <a:schemeClr val="bg1"/>
                          </a:solidFill>
                          <a:latin typeface="Microsoft YaHei" panose="020B0503020204020204" pitchFamily="34" charset="-122"/>
                          <a:ea typeface="Microsoft YaHei" panose="020B0503020204020204" pitchFamily="34" charset="-122"/>
                        </a:rPr>
                        <a:t>第一届开元北德杯篮球赛 </a:t>
                      </a:r>
                      <a:endParaRPr lang="en-US" altLang="zh-CN" sz="1100" b="1" dirty="0" smtClean="0">
                        <a:solidFill>
                          <a:schemeClr val="bg1"/>
                        </a:solidFill>
                        <a:latin typeface="Microsoft YaHei" panose="020B0503020204020204" pitchFamily="34" charset="-122"/>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100" b="1" dirty="0" smtClean="0">
                          <a:solidFill>
                            <a:schemeClr val="bg1"/>
                          </a:solidFill>
                          <a:latin typeface="Microsoft YaHei" panose="020B0503020204020204" pitchFamily="34" charset="-122"/>
                          <a:ea typeface="Microsoft YaHei" panose="020B0503020204020204" pitchFamily="34" charset="-122"/>
                        </a:rPr>
                        <a:t>2015.05 | </a:t>
                      </a:r>
                      <a:r>
                        <a:rPr lang="zh-CN" altLang="en-US" sz="1100" b="1" dirty="0" smtClean="0">
                          <a:solidFill>
                            <a:schemeClr val="bg1"/>
                          </a:solidFill>
                          <a:latin typeface="Microsoft YaHei" panose="020B0503020204020204" pitchFamily="34" charset="-122"/>
                          <a:ea typeface="Microsoft YaHei" panose="020B0503020204020204" pitchFamily="34" charset="-122"/>
                        </a:rPr>
                        <a:t>开元</a:t>
                      </a:r>
                      <a:r>
                        <a:rPr lang="en-US" altLang="zh-CN" sz="1100" b="1" dirty="0" smtClean="0">
                          <a:solidFill>
                            <a:schemeClr val="bg1"/>
                          </a:solidFill>
                          <a:latin typeface="Microsoft YaHei" panose="020B0503020204020204" pitchFamily="34" charset="-122"/>
                          <a:ea typeface="Microsoft YaHei" panose="020B0503020204020204" pitchFamily="34" charset="-122"/>
                        </a:rPr>
                        <a:t>-</a:t>
                      </a:r>
                      <a:r>
                        <a:rPr lang="zh-CN" altLang="en-US" sz="1100" b="1" dirty="0" smtClean="0">
                          <a:solidFill>
                            <a:schemeClr val="bg1"/>
                          </a:solidFill>
                          <a:latin typeface="Microsoft YaHei" panose="020B0503020204020204" pitchFamily="34" charset="-122"/>
                          <a:ea typeface="Microsoft YaHei" panose="020B0503020204020204" pitchFamily="34" charset="-122"/>
                        </a:rPr>
                        <a:t>汉莎杯南德羽毛球友谊赛</a:t>
                      </a:r>
                      <a:endParaRPr lang="en-US" altLang="zh-CN" sz="1100" b="1" dirty="0" smtClean="0">
                        <a:solidFill>
                          <a:schemeClr val="bg1"/>
                        </a:solidFill>
                        <a:latin typeface="Microsoft YaHei" panose="020B0503020204020204" pitchFamily="34" charset="-122"/>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1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2015.06</a:t>
                      </a:r>
                      <a:r>
                        <a:rPr lang="zh-CN" altLang="en-US" sz="11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 </a:t>
                      </a:r>
                      <a:r>
                        <a:rPr lang="en-US" altLang="zh-CN" sz="11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 </a:t>
                      </a:r>
                      <a:r>
                        <a:rPr lang="zh-CN" altLang="en-US" sz="1100" b="1" dirty="0" smtClean="0">
                          <a:solidFill>
                            <a:schemeClr val="bg1"/>
                          </a:solidFill>
                          <a:latin typeface="Microsoft YaHei" panose="020B0503020204020204" pitchFamily="34" charset="-122"/>
                          <a:ea typeface="Microsoft YaHei" panose="020B0503020204020204" pitchFamily="34" charset="-122"/>
                        </a:rPr>
                        <a:t>斯图加特华人足球邀请赛 </a:t>
                      </a:r>
                      <a:endParaRPr lang="en-US" altLang="zh-CN" sz="1100" b="1" dirty="0" smtClean="0">
                        <a:solidFill>
                          <a:schemeClr val="bg1"/>
                        </a:solidFill>
                        <a:latin typeface="Microsoft YaHei" panose="020B0503020204020204" pitchFamily="34" charset="-122"/>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100" b="1" dirty="0" smtClean="0">
                          <a:solidFill>
                            <a:schemeClr val="bg1"/>
                          </a:solidFill>
                          <a:latin typeface="Microsoft YaHei" panose="020B0503020204020204" pitchFamily="34" charset="-122"/>
                          <a:ea typeface="Microsoft YaHei" panose="020B0503020204020204" pitchFamily="34" charset="-122"/>
                        </a:rPr>
                        <a:t>2015.07 | </a:t>
                      </a:r>
                      <a:r>
                        <a:rPr lang="zh-CN" altLang="en-US" sz="1100" b="1" dirty="0" smtClean="0">
                          <a:solidFill>
                            <a:schemeClr val="bg1"/>
                          </a:solidFill>
                          <a:latin typeface="Microsoft YaHei" panose="020B0503020204020204" pitchFamily="34" charset="-122"/>
                          <a:ea typeface="Microsoft YaHei" panose="020B0503020204020204" pitchFamily="34" charset="-122"/>
                        </a:rPr>
                        <a:t>慕尼黑龙舟节</a:t>
                      </a:r>
                      <a:endParaRPr lang="en-US" altLang="zh-CN" sz="1100" b="1" dirty="0" smtClean="0">
                        <a:solidFill>
                          <a:schemeClr val="bg1"/>
                        </a:solidFill>
                        <a:latin typeface="Microsoft YaHei" panose="020B0503020204020204" pitchFamily="34" charset="-122"/>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1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2015.10 | 2015</a:t>
                      </a:r>
                      <a:r>
                        <a:rPr lang="zh-CN" altLang="en-US" sz="1100" b="1" dirty="0" smtClean="0">
                          <a:solidFill>
                            <a:schemeClr val="bg1"/>
                          </a:solidFill>
                          <a:latin typeface="Microsoft YaHei" panose="020B0503020204020204" pitchFamily="34" charset="-122"/>
                          <a:ea typeface="Microsoft YaHei" panose="020B0503020204020204" pitchFamily="34" charset="-122"/>
                        </a:rPr>
                        <a:t>弗莱堡华人羽毛球赛</a:t>
                      </a:r>
                      <a:endParaRPr lang="en-US" altLang="zh-CN" sz="1100" b="1" dirty="0" smtClean="0">
                        <a:solidFill>
                          <a:schemeClr val="bg1"/>
                        </a:solidFill>
                        <a:latin typeface="Microsoft YaHei" panose="020B0503020204020204" pitchFamily="34" charset="-122"/>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100" b="1" dirty="0" smtClean="0">
                          <a:solidFill>
                            <a:schemeClr val="bg1"/>
                          </a:solidFill>
                          <a:latin typeface="Microsoft YaHei" panose="020B0503020204020204" pitchFamily="34" charset="-122"/>
                          <a:ea typeface="Microsoft YaHei" panose="020B0503020204020204" pitchFamily="34" charset="-122"/>
                        </a:rPr>
                        <a:t>2015.10 | </a:t>
                      </a:r>
                      <a:r>
                        <a:rPr lang="zh-CN" altLang="en-US" sz="1100" b="1" dirty="0" smtClean="0">
                          <a:solidFill>
                            <a:schemeClr val="bg1"/>
                          </a:solidFill>
                          <a:latin typeface="Microsoft YaHei" panose="020B0503020204020204" pitchFamily="34" charset="-122"/>
                          <a:ea typeface="Microsoft YaHei" panose="020B0503020204020204" pitchFamily="34" charset="-122"/>
                        </a:rPr>
                        <a:t>老国安球迷见面会</a:t>
                      </a:r>
                      <a:r>
                        <a:rPr lang="en-US" altLang="zh-CN" sz="1100" b="1" dirty="0" smtClean="0">
                          <a:solidFill>
                            <a:schemeClr val="bg1"/>
                          </a:solidFill>
                          <a:latin typeface="Microsoft YaHei" panose="020B0503020204020204" pitchFamily="34" charset="-122"/>
                          <a:ea typeface="Microsoft YaHei" panose="020B0503020204020204" pitchFamily="34" charset="-122"/>
                        </a:rPr>
                        <a:t>-</a:t>
                      </a:r>
                      <a:r>
                        <a:rPr lang="zh-CN" altLang="en-US" sz="1100" b="1" dirty="0" smtClean="0">
                          <a:solidFill>
                            <a:schemeClr val="bg1"/>
                          </a:solidFill>
                          <a:latin typeface="Microsoft YaHei" panose="020B0503020204020204" pitchFamily="34" charset="-122"/>
                          <a:ea typeface="Microsoft YaHei" panose="020B0503020204020204" pitchFamily="34" charset="-122"/>
                        </a:rPr>
                        <a:t>全德华人足球邀请赛</a:t>
                      </a:r>
                      <a:endParaRPr lang="en-US" altLang="zh-CN" sz="11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1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2015.12</a:t>
                      </a:r>
                      <a:r>
                        <a:rPr lang="zh-CN" altLang="en-US" sz="11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 </a:t>
                      </a:r>
                      <a:r>
                        <a:rPr lang="en-US" altLang="zh-CN" sz="11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 </a:t>
                      </a:r>
                      <a:r>
                        <a:rPr lang="zh-CN" altLang="en-US" sz="11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勃兰登堡工大华人乒乓球赛</a:t>
                      </a:r>
                      <a:endParaRPr lang="en-US" altLang="zh-CN" sz="11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1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2016.06</a:t>
                      </a:r>
                      <a:r>
                        <a:rPr lang="zh-CN" altLang="en-US" sz="11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 </a:t>
                      </a:r>
                      <a:r>
                        <a:rPr lang="en-US" altLang="zh-CN" sz="11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 </a:t>
                      </a:r>
                      <a:r>
                        <a:rPr lang="zh-CN" altLang="en-US" sz="11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第二届亚琛华人篮球赛</a:t>
                      </a:r>
                      <a:endParaRPr lang="en-US" altLang="zh-CN" sz="11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1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2016.06 | </a:t>
                      </a:r>
                      <a:r>
                        <a:rPr lang="zh-CN" altLang="en-US" sz="11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苏黎世全瑞华人篮球赛</a:t>
                      </a:r>
                      <a:endParaRPr lang="en-US" altLang="zh-CN" sz="11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1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sym typeface="+mn-ea"/>
                        </a:rPr>
                        <a:t>2016.10 | 2016</a:t>
                      </a:r>
                      <a:r>
                        <a:rPr lang="zh-CN" altLang="en-US" sz="11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sym typeface="+mn-ea"/>
                        </a:rPr>
                        <a:t>弗莱堡华人羽毛球赛</a:t>
                      </a:r>
                      <a:endParaRPr lang="en-US" altLang="zh-CN" sz="11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1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sym typeface="+mn-ea"/>
                        </a:rPr>
                        <a:t>2017.05 | </a:t>
                      </a:r>
                      <a:r>
                        <a:rPr lang="zh-CN" altLang="en-US" sz="11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sym typeface="+mn-ea"/>
                        </a:rPr>
                        <a:t>瑞士三大学联篮球赛</a:t>
                      </a:r>
                      <a:endParaRPr lang="en-US" altLang="zh-CN" sz="1100" b="1" dirty="0" smtClean="0">
                        <a:solidFill>
                          <a:schemeClr val="bg1"/>
                        </a:solidFill>
                        <a:latin typeface="Microsoft YaHei" panose="020B0503020204020204" pitchFamily="34" charset="-122"/>
                        <a:ea typeface="Microsoft YaHei"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1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2017.06 | </a:t>
                      </a:r>
                      <a:r>
                        <a:rPr lang="zh-CN" altLang="en-US" sz="11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北威州篮球联赛</a:t>
                      </a:r>
                      <a:endParaRPr lang="en-US" altLang="zh-CN" sz="11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1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2017.06 | </a:t>
                      </a:r>
                      <a:r>
                        <a:rPr lang="zh-CN" altLang="en-US" sz="11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北德篮球赛</a:t>
                      </a:r>
                      <a:endParaRPr lang="en-US" altLang="zh-CN" sz="11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1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2017.06 | </a:t>
                      </a:r>
                      <a:r>
                        <a:rPr lang="zh-CN" altLang="en-US" sz="11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开元周游杯东德足球邀请赛</a:t>
                      </a:r>
                      <a:endParaRPr lang="en-US" altLang="zh-CN" sz="11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1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2018.06 | </a:t>
                      </a:r>
                      <a:r>
                        <a:rPr lang="zh-CN" altLang="en-US" sz="11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开元</a:t>
                      </a:r>
                      <a:r>
                        <a:rPr lang="en-US" altLang="zh-CN" sz="11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a:t>
                      </a:r>
                      <a:r>
                        <a:rPr lang="zh-CN" altLang="en-US" sz="11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北德杯华人足球邀请赛</a:t>
                      </a:r>
                      <a:endParaRPr lang="en-US" altLang="zh-CN" sz="11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1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2018.09 | </a:t>
                      </a:r>
                      <a:r>
                        <a:rPr lang="zh-CN" altLang="en-US" sz="11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慕尼黑学联第一届拜仁州吃鸡邀请大赛</a:t>
                      </a:r>
                      <a:endParaRPr lang="en-US" altLang="zh-CN" sz="11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1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2018.10 | </a:t>
                      </a:r>
                      <a:r>
                        <a:rPr lang="zh-CN" altLang="en-US" sz="11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全德武术锦标赛</a:t>
                      </a:r>
                      <a:endParaRPr lang="en-US" altLang="zh-CN" sz="11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1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2018.08 | </a:t>
                      </a:r>
                      <a:r>
                        <a:rPr lang="zh-CN" altLang="en-US" sz="11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第四届中德羽毛球赛</a:t>
                      </a:r>
                      <a:endParaRPr lang="zh-CN" altLang="en-US" sz="11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1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2019.06</a:t>
                      </a:r>
                      <a:r>
                        <a:rPr lang="en-US" altLang="zh-CN" sz="12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hlinkClick r:id="rId4"/>
                        </a:rPr>
                        <a:t> </a:t>
                      </a:r>
                      <a:r>
                        <a:rPr lang="en-US" altLang="zh-CN" sz="12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sym typeface="+mn-ea"/>
                        </a:rPr>
                        <a:t>| </a:t>
                      </a:r>
                      <a:r>
                        <a:rPr lang="zh-CN" altLang="en-US" sz="11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sym typeface="+mn-ea"/>
                        </a:rPr>
                        <a:t>德累斯顿</a:t>
                      </a:r>
                      <a:r>
                        <a:rPr lang="en-US" altLang="zh-CN" sz="11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sym typeface="+mn-ea"/>
                        </a:rPr>
                        <a:t>3V3</a:t>
                      </a:r>
                      <a:r>
                        <a:rPr lang="zh-CN" altLang="en-US" sz="11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sym typeface="+mn-ea"/>
                        </a:rPr>
                        <a:t>华人篮球赛</a:t>
                      </a:r>
                      <a:endParaRPr lang="zh-CN" altLang="en-US" sz="11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hlinkClick r:id="rId4"/>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1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2019.11</a:t>
                      </a:r>
                      <a:r>
                        <a:rPr lang="en-US" altLang="zh-CN" sz="12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sym typeface="+mn-ea"/>
                          <a:hlinkClick r:id="rId4"/>
                        </a:rPr>
                        <a:t> </a:t>
                      </a:r>
                      <a:r>
                        <a:rPr lang="en-US" altLang="zh-CN" sz="12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sym typeface="+mn-ea"/>
                        </a:rPr>
                        <a:t>| </a:t>
                      </a:r>
                      <a:r>
                        <a:rPr lang="zh-CN" altLang="en-US" sz="11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sym typeface="+mn-ea"/>
                        </a:rPr>
                        <a:t>法兰克福全德篮球赛</a:t>
                      </a:r>
                      <a:endParaRPr lang="zh-CN" altLang="en-US" sz="12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1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sym typeface="+mn-ea"/>
                        </a:rPr>
                        <a:t>2020.09</a:t>
                      </a:r>
                      <a:r>
                        <a:rPr lang="en-US" altLang="zh-CN" sz="12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sym typeface="+mn-ea"/>
                          <a:hlinkClick r:id="rId4"/>
                        </a:rPr>
                        <a:t> </a:t>
                      </a:r>
                      <a:r>
                        <a:rPr lang="en-US" altLang="zh-CN" sz="12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sym typeface="+mn-ea"/>
                        </a:rPr>
                        <a:t>| </a:t>
                      </a:r>
                      <a:r>
                        <a:rPr lang="zh-CN" altLang="en-US" sz="11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sym typeface="+mn-ea"/>
                        </a:rPr>
                        <a:t>开元周游集团与德甲沃尔夫斯堡球队签约，成为球队赞助商及出行官方指定承接公司</a:t>
                      </a:r>
                      <a:endParaRPr lang="zh-CN" altLang="en-US" sz="1100" b="1" kern="0" dirty="0" smtClean="0">
                        <a:solidFill>
                          <a:schemeClr val="bg1"/>
                        </a:solidFill>
                        <a:latin typeface="Microsoft YaHei" panose="020B0503020204020204" pitchFamily="34" charset="-122"/>
                        <a:ea typeface="Microsoft YaHei" panose="020B0503020204020204" pitchFamily="34" charset="-122"/>
                        <a:cs typeface="Arial" panose="020B0604020202020204" pitchFamily="34" charset="0"/>
                        <a:sym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13" name="标题 1"/>
          <p:cNvSpPr txBox="1"/>
          <p:nvPr/>
        </p:nvSpPr>
        <p:spPr>
          <a:xfrm>
            <a:off x="-4921" y="1081273"/>
            <a:ext cx="9145587" cy="486000"/>
          </a:xfrm>
          <a:prstGeom prst="rect">
            <a:avLst/>
          </a:prstGeom>
          <a:solidFill>
            <a:schemeClr val="accent1">
              <a:lumMod val="5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en-US"/>
            </a:defPPr>
            <a:lvl1pPr algn="ctr">
              <a:defRPr sz="2000" b="1" spc="300">
                <a:solidFill>
                  <a:schemeClr val="lt1"/>
                </a:solidFill>
                <a:latin typeface="Microsoft YaHei" panose="020B0503020204020204" pitchFamily="34" charset="-122"/>
                <a:ea typeface="Microsoft YaHei"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2800" dirty="0">
                <a:solidFill>
                  <a:schemeClr val="bg1"/>
                </a:solidFill>
              </a:rPr>
              <a:t>开元体育基金</a:t>
            </a:r>
            <a:endParaRPr lang="en-US" altLang="zh-CN" sz="2800" dirty="0">
              <a:solidFill>
                <a:schemeClr val="bg1"/>
              </a:solidFill>
            </a:endParaRPr>
          </a:p>
        </p:txBody>
      </p:sp>
      <p:pic>
        <p:nvPicPr>
          <p:cNvPr id="2051" name="Picture 3" descr="C:\Users\Medien\Desktop\181741p71nmpulmpdzn51l.jpe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232" r="15884" b="25838"/>
          <a:stretch>
            <a:fillRect/>
          </a:stretch>
        </p:blipFill>
        <p:spPr bwMode="auto">
          <a:xfrm>
            <a:off x="5997385" y="4420375"/>
            <a:ext cx="1496936" cy="1226676"/>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descr="12"/>
          <p:cNvPicPr>
            <a:picLocks noChangeAspect="1"/>
          </p:cNvPicPr>
          <p:nvPr/>
        </p:nvPicPr>
        <p:blipFill>
          <a:blip r:embed="rId6"/>
          <a:stretch>
            <a:fillRect/>
          </a:stretch>
        </p:blipFill>
        <p:spPr>
          <a:xfrm>
            <a:off x="7494270" y="4420235"/>
            <a:ext cx="1644650" cy="122682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1902387"/>
            <a:ext cx="9144000" cy="2641576"/>
          </a:xfrm>
          <a:prstGeom prst="rect">
            <a:avLst/>
          </a:prstGeom>
          <a:solidFill>
            <a:schemeClr val="accent1">
              <a:lumMod val="5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en-US" sz="1350" dirty="0"/>
          </a:p>
        </p:txBody>
      </p:sp>
      <p:sp>
        <p:nvSpPr>
          <p:cNvPr id="2" name="标题 1"/>
          <p:cNvSpPr>
            <a:spLocks noGrp="1"/>
          </p:cNvSpPr>
          <p:nvPr>
            <p:ph type="title"/>
          </p:nvPr>
        </p:nvSpPr>
        <p:spPr>
          <a:xfrm>
            <a:off x="0" y="3437626"/>
            <a:ext cx="9144000" cy="1260734"/>
          </a:xfrm>
        </p:spPr>
        <p:txBody>
          <a:bodyPr>
            <a:normAutofit fontScale="90000"/>
          </a:bodyPr>
          <a:lstStyle/>
          <a:p>
            <a:pPr algn="ctr">
              <a:lnSpc>
                <a:spcPct val="150000"/>
              </a:lnSpc>
            </a:pPr>
            <a:br>
              <a:rPr lang="en-US" altLang="zh-CN" dirty="0" smtClean="0">
                <a:solidFill>
                  <a:schemeClr val="bg1"/>
                </a:solidFill>
                <a:latin typeface="Microsoft YaHei" panose="020B0503020204020204" pitchFamily="34" charset="-122"/>
                <a:ea typeface="Microsoft YaHei" panose="020B0503020204020204" pitchFamily="34" charset="-122"/>
              </a:rPr>
            </a:br>
            <a:br>
              <a:rPr lang="en-US" altLang="zh-CN" dirty="0" smtClean="0">
                <a:solidFill>
                  <a:schemeClr val="bg1"/>
                </a:solidFill>
                <a:latin typeface="Microsoft YaHei" panose="020B0503020204020204" pitchFamily="34" charset="-122"/>
                <a:ea typeface="Microsoft YaHei" panose="020B0503020204020204" pitchFamily="34" charset="-122"/>
              </a:rPr>
            </a:br>
            <a:endParaRPr lang="en-US" sz="2700" dirty="0">
              <a:solidFill>
                <a:schemeClr val="bg1"/>
              </a:solidFill>
              <a:latin typeface="Microsoft YaHei" panose="020B0503020204020204" pitchFamily="34" charset="-122"/>
              <a:ea typeface="Microsoft YaHei" panose="020B0503020204020204" pitchFamily="34" charset="-122"/>
            </a:endParaRPr>
          </a:p>
        </p:txBody>
      </p:sp>
      <p:sp>
        <p:nvSpPr>
          <p:cNvPr id="3" name="文本框 2"/>
          <p:cNvSpPr txBox="1"/>
          <p:nvPr/>
        </p:nvSpPr>
        <p:spPr>
          <a:xfrm>
            <a:off x="9913823" y="4369457"/>
            <a:ext cx="184666" cy="369332"/>
          </a:xfrm>
          <a:prstGeom prst="rect">
            <a:avLst/>
          </a:prstGeom>
          <a:noFill/>
        </p:spPr>
        <p:txBody>
          <a:bodyPr wrap="none" rtlCol="0">
            <a:spAutoFit/>
          </a:bodyPr>
          <a:lstStyle/>
          <a:p>
            <a:endParaRPr lang="en-US" dirty="0"/>
          </a:p>
        </p:txBody>
      </p:sp>
      <p:sp>
        <p:nvSpPr>
          <p:cNvPr id="8" name="内容占位符 2"/>
          <p:cNvSpPr>
            <a:spLocks noGrp="1"/>
          </p:cNvSpPr>
          <p:nvPr>
            <p:ph idx="1"/>
          </p:nvPr>
        </p:nvSpPr>
        <p:spPr>
          <a:xfrm>
            <a:off x="0" y="2170303"/>
            <a:ext cx="9144000" cy="542126"/>
          </a:xfrm>
        </p:spPr>
        <p:txBody>
          <a:bodyPr>
            <a:normAutofit/>
          </a:bodyPr>
          <a:lstStyle/>
          <a:p>
            <a:pPr marL="0" indent="0" algn="ctr">
              <a:buClr>
                <a:srgbClr val="1B4522"/>
              </a:buClr>
              <a:buNone/>
            </a:pPr>
            <a:r>
              <a:rPr lang="zh-CN" altLang="en-US" b="1" spc="600" dirty="0">
                <a:solidFill>
                  <a:schemeClr val="bg1"/>
                </a:solidFill>
                <a:latin typeface="Microsoft YaHei" panose="020B0503020204020204" pitchFamily="34" charset="-122"/>
                <a:ea typeface="Microsoft YaHei" panose="020B0503020204020204" pitchFamily="34" charset="-122"/>
              </a:rPr>
              <a:t>开元基金项目</a:t>
            </a:r>
            <a:r>
              <a:rPr lang="zh-CN" altLang="en-US" b="1" spc="600" dirty="0" smtClean="0">
                <a:solidFill>
                  <a:schemeClr val="bg1"/>
                </a:solidFill>
                <a:latin typeface="Microsoft YaHei" panose="020B0503020204020204" pitchFamily="34" charset="-122"/>
                <a:ea typeface="Microsoft YaHei" panose="020B0503020204020204" pitchFamily="34" charset="-122"/>
              </a:rPr>
              <a:t>类别</a:t>
            </a:r>
            <a:endParaRPr lang="en-US" altLang="zh-CN" dirty="0" smtClean="0">
              <a:solidFill>
                <a:schemeClr val="bg1"/>
              </a:solidFill>
              <a:latin typeface="Microsoft YaHei" panose="020B0503020204020204" pitchFamily="34" charset="-122"/>
              <a:ea typeface="Microsoft YaHei" panose="020B0503020204020204" pitchFamily="34" charset="-122"/>
            </a:endParaRPr>
          </a:p>
        </p:txBody>
      </p:sp>
      <p:graphicFrame>
        <p:nvGraphicFramePr>
          <p:cNvPr id="4" name="表格 3"/>
          <p:cNvGraphicFramePr>
            <a:graphicFrameLocks noGrp="1"/>
          </p:cNvGraphicFramePr>
          <p:nvPr/>
        </p:nvGraphicFramePr>
        <p:xfrm>
          <a:off x="1122680" y="2794588"/>
          <a:ext cx="6898640" cy="1616415"/>
        </p:xfrm>
        <a:graphic>
          <a:graphicData uri="http://schemas.openxmlformats.org/drawingml/2006/table">
            <a:tbl>
              <a:tblPr firstRow="1" bandRow="1">
                <a:tableStyleId>{2D5ABB26-0587-4C30-8999-92F81FD0307C}</a:tableStyleId>
              </a:tblPr>
              <a:tblGrid>
                <a:gridCol w="3449320"/>
                <a:gridCol w="3449320"/>
              </a:tblGrid>
              <a:tr h="538805">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800" b="0" kern="1200" spc="700" baseline="0" dirty="0" smtClean="0">
                          <a:solidFill>
                            <a:schemeClr val="bg1"/>
                          </a:solidFill>
                          <a:latin typeface="Microsoft YaHei" panose="020B0503020204020204" pitchFamily="34" charset="-122"/>
                          <a:ea typeface="Microsoft YaHei" panose="020B0503020204020204" pitchFamily="34" charset="-122"/>
                        </a:rPr>
                        <a:t> </a:t>
                      </a:r>
                      <a:r>
                        <a:rPr lang="zh-CN" altLang="en-US" sz="1800" b="0" kern="1200" spc="700" baseline="0" dirty="0" smtClean="0">
                          <a:solidFill>
                            <a:schemeClr val="bg1"/>
                          </a:solidFill>
                          <a:latin typeface="Microsoft YaHei" panose="020B0503020204020204" pitchFamily="34" charset="-122"/>
                          <a:ea typeface="Microsoft YaHei" panose="020B0503020204020204" pitchFamily="34" charset="-122"/>
                        </a:rPr>
                        <a:t>开元体育基金</a:t>
                      </a:r>
                      <a:endParaRPr lang="en-US" sz="1800" b="0" kern="1200" spc="700" baseline="0" dirty="0" smtClean="0">
                        <a:solidFill>
                          <a:schemeClr val="bg1"/>
                        </a:solidFill>
                        <a:latin typeface="Microsoft YaHei" panose="020B0503020204020204" pitchFamily="34" charset="-122"/>
                        <a:ea typeface="Microsoft YaHei"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800" b="0" spc="680" baseline="0" dirty="0" smtClean="0">
                          <a:solidFill>
                            <a:schemeClr val="bg1"/>
                          </a:solidFill>
                          <a:latin typeface="Microsoft YaHei" panose="020B0503020204020204" pitchFamily="34" charset="-122"/>
                          <a:ea typeface="Microsoft YaHei" panose="020B0503020204020204" pitchFamily="34" charset="-122"/>
                        </a:rPr>
                        <a:t> </a:t>
                      </a:r>
                      <a:r>
                        <a:rPr lang="zh-CN" altLang="en-US" sz="1800" b="0" spc="680" baseline="0" dirty="0" smtClean="0">
                          <a:solidFill>
                            <a:schemeClr val="bg1"/>
                          </a:solidFill>
                          <a:latin typeface="Microsoft YaHei" panose="020B0503020204020204" pitchFamily="34" charset="-122"/>
                          <a:ea typeface="Microsoft YaHei" panose="020B0503020204020204" pitchFamily="34" charset="-122"/>
                        </a:rPr>
                        <a:t>开元艺术基金</a:t>
                      </a:r>
                      <a:endParaRPr lang="en-US" altLang="zh-CN" sz="1800" b="0" spc="680" baseline="0" dirty="0" smtClean="0">
                        <a:solidFill>
                          <a:schemeClr val="bg1"/>
                        </a:solidFill>
                        <a:latin typeface="Microsoft YaHei" panose="020B0503020204020204" pitchFamily="34" charset="-122"/>
                        <a:ea typeface="Microsoft YaHei" panose="020B0503020204020204" pitchFamily="34" charset="-122"/>
                      </a:endParaRPr>
                    </a:p>
                  </a:txBody>
                  <a:tcPr anchor="ctr"/>
                </a:tc>
              </a:tr>
              <a:tr h="538805">
                <a:tc>
                  <a:txBody>
                    <a:bodyPr/>
                    <a:lstStyle/>
                    <a:p>
                      <a:pPr algn="ctr"/>
                      <a:r>
                        <a:rPr lang="zh-CN" altLang="en-US" sz="2800" b="1" dirty="0" smtClean="0">
                          <a:solidFill>
                            <a:schemeClr val="bg1"/>
                          </a:solidFill>
                          <a:latin typeface="Microsoft YaHei" panose="020B0503020204020204" pitchFamily="34" charset="-122"/>
                          <a:ea typeface="Microsoft YaHei" panose="020B0503020204020204" pitchFamily="34" charset="-122"/>
                        </a:rPr>
                        <a:t>开元公益活动基金 </a:t>
                      </a:r>
                      <a:endParaRPr lang="en-US" sz="2800" b="1" dirty="0">
                        <a:solidFill>
                          <a:schemeClr val="bg1"/>
                        </a:solidFill>
                        <a:latin typeface="Microsoft YaHei" panose="020B0503020204020204" pitchFamily="34" charset="-122"/>
                        <a:ea typeface="Microsoft YaHei"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0" dirty="0" smtClean="0">
                          <a:solidFill>
                            <a:schemeClr val="bg1"/>
                          </a:solidFill>
                          <a:latin typeface="Microsoft YaHei" panose="020B0503020204020204" pitchFamily="34" charset="-122"/>
                          <a:ea typeface="Microsoft YaHei" panose="020B0503020204020204" pitchFamily="34" charset="-122"/>
                        </a:rPr>
                        <a:t>开元传统文化基金</a:t>
                      </a:r>
                      <a:endParaRPr lang="en-US" altLang="zh-CN" sz="1800" b="0" dirty="0" smtClean="0">
                        <a:solidFill>
                          <a:schemeClr val="bg1"/>
                        </a:solidFill>
                        <a:latin typeface="Microsoft YaHei" panose="020B0503020204020204" pitchFamily="34" charset="-122"/>
                        <a:ea typeface="Microsoft YaHei" panose="020B0503020204020204" pitchFamily="34" charset="-122"/>
                      </a:endParaRPr>
                    </a:p>
                  </a:txBody>
                  <a:tcPr anchor="ctr"/>
                </a:tc>
              </a:tr>
              <a:tr h="538805">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0" dirty="0" smtClean="0">
                          <a:solidFill>
                            <a:schemeClr val="bg1"/>
                          </a:solidFill>
                          <a:latin typeface="Microsoft YaHei" panose="020B0503020204020204" pitchFamily="34" charset="-122"/>
                          <a:ea typeface="Microsoft YaHei" panose="020B0503020204020204" pitchFamily="34" charset="-122"/>
                        </a:rPr>
                        <a:t>开元学生成长基金 </a:t>
                      </a:r>
                      <a:endParaRPr lang="en-US" sz="1800" b="0" dirty="0" smtClean="0">
                        <a:solidFill>
                          <a:schemeClr val="bg1"/>
                        </a:solidFill>
                        <a:latin typeface="Microsoft YaHei" panose="020B0503020204020204" pitchFamily="34" charset="-122"/>
                        <a:ea typeface="Microsoft YaHei"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0" dirty="0" smtClean="0">
                          <a:solidFill>
                            <a:schemeClr val="bg1"/>
                          </a:solidFill>
                          <a:latin typeface="Microsoft YaHei" panose="020B0503020204020204" pitchFamily="34" charset="-122"/>
                          <a:ea typeface="Microsoft YaHei" panose="020B0503020204020204" pitchFamily="34" charset="-122"/>
                        </a:rPr>
                        <a:t>开元创智发展基金</a:t>
                      </a:r>
                      <a:endParaRPr lang="en-US" altLang="zh-CN" sz="1800" b="0" dirty="0" smtClean="0">
                        <a:solidFill>
                          <a:schemeClr val="bg1"/>
                        </a:solidFill>
                        <a:latin typeface="Microsoft YaHei" panose="020B0503020204020204" pitchFamily="34" charset="-122"/>
                        <a:ea typeface="Microsoft YaHei" panose="020B0503020204020204" pitchFamily="34" charset="-122"/>
                      </a:endParaRPr>
                    </a:p>
                  </a:txBody>
                  <a:tcPr anchor="ctr"/>
                </a:tc>
              </a:tr>
            </a:tbl>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2250140"/>
            <a:ext cx="9144000" cy="2870499"/>
          </a:xfrm>
          <a:prstGeom prst="rect">
            <a:avLst/>
          </a:prstGeom>
          <a:solidFill>
            <a:schemeClr val="accent1">
              <a:lumMod val="5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en-US" sz="1350" dirty="0"/>
          </a:p>
        </p:txBody>
      </p:sp>
      <p:sp>
        <p:nvSpPr>
          <p:cNvPr id="3" name="文本框 2"/>
          <p:cNvSpPr txBox="1"/>
          <p:nvPr/>
        </p:nvSpPr>
        <p:spPr>
          <a:xfrm>
            <a:off x="9913823" y="4135777"/>
            <a:ext cx="184666" cy="369332"/>
          </a:xfrm>
          <a:prstGeom prst="rect">
            <a:avLst/>
          </a:prstGeom>
          <a:noFill/>
        </p:spPr>
        <p:txBody>
          <a:bodyPr wrap="none" rtlCol="0">
            <a:spAutoFit/>
          </a:bodyPr>
          <a:lstStyle/>
          <a:p>
            <a:endParaRPr lang="en-US" dirty="0"/>
          </a:p>
        </p:txBody>
      </p:sp>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921" y="4005878"/>
            <a:ext cx="1974646" cy="1127348"/>
          </a:xfrm>
          <a:prstGeom prst="rect">
            <a:avLst/>
          </a:prstGeom>
        </p:spPr>
      </p:pic>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4131" y="4004108"/>
            <a:ext cx="819869" cy="1127348"/>
          </a:xfrm>
          <a:prstGeom prst="rect">
            <a:avLst/>
          </a:prstGeom>
        </p:spPr>
      </p:pic>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0626" y="4004108"/>
            <a:ext cx="857932" cy="1116531"/>
          </a:xfrm>
          <a:prstGeom prst="rect">
            <a:avLst/>
          </a:prstGeom>
        </p:spPr>
      </p:pic>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9726" y="4005878"/>
            <a:ext cx="1573854" cy="1125578"/>
          </a:xfrm>
          <a:prstGeom prst="rect">
            <a:avLst/>
          </a:prstGeom>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43580" y="4004108"/>
            <a:ext cx="1469244" cy="1116531"/>
          </a:xfrm>
          <a:prstGeom prst="rect">
            <a:avLst/>
          </a:prstGeom>
        </p:spPr>
      </p:pic>
      <p:pic>
        <p:nvPicPr>
          <p:cNvPr id="16" name="图片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18558" y="4004108"/>
            <a:ext cx="905573" cy="1127348"/>
          </a:xfrm>
          <a:prstGeom prst="rect">
            <a:avLst/>
          </a:prstGeom>
        </p:spPr>
      </p:pic>
      <p:pic>
        <p:nvPicPr>
          <p:cNvPr id="17" name="图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12824" y="4004108"/>
            <a:ext cx="1541620" cy="1116531"/>
          </a:xfrm>
          <a:prstGeom prst="rect">
            <a:avLst/>
          </a:prstGeom>
        </p:spPr>
      </p:pic>
      <p:sp>
        <p:nvSpPr>
          <p:cNvPr id="18" name="矩形 17"/>
          <p:cNvSpPr/>
          <p:nvPr/>
        </p:nvSpPr>
        <p:spPr>
          <a:xfrm>
            <a:off x="2234683" y="2320993"/>
            <a:ext cx="5700005" cy="1814830"/>
          </a:xfrm>
          <a:prstGeom prst="rect">
            <a:avLst/>
          </a:prstGeom>
        </p:spPr>
        <p:txBody>
          <a:bodyPr wrap="square">
            <a:spAutoFit/>
          </a:bodyPr>
          <a:lstStyle/>
          <a:p>
            <a:pPr algn="just"/>
            <a:r>
              <a:rPr lang="en-US" altLang="zh-CN" sz="1600" dirty="0" smtClean="0">
                <a:solidFill>
                  <a:schemeClr val="bg1"/>
                </a:solidFill>
                <a:latin typeface="Microsoft YaHei" panose="020B0503020204020204" pitchFamily="34" charset="-122"/>
                <a:ea typeface="Microsoft YaHei" panose="020B0503020204020204" pitchFamily="34" charset="-122"/>
              </a:rPr>
              <a:t>2014</a:t>
            </a:r>
            <a:r>
              <a:rPr lang="zh-CN" altLang="en-US" sz="1600" dirty="0" smtClean="0">
                <a:solidFill>
                  <a:schemeClr val="bg1"/>
                </a:solidFill>
                <a:latin typeface="Microsoft YaHei" panose="020B0503020204020204" pitchFamily="34" charset="-122"/>
                <a:ea typeface="Microsoft YaHei" panose="020B0503020204020204" pitchFamily="34" charset="-122"/>
              </a:rPr>
              <a:t>年</a:t>
            </a:r>
            <a:r>
              <a:rPr lang="en-US" altLang="zh-CN" sz="1600" dirty="0">
                <a:solidFill>
                  <a:schemeClr val="bg1"/>
                </a:solidFill>
                <a:latin typeface="Microsoft YaHei" panose="020B0503020204020204" pitchFamily="34" charset="-122"/>
                <a:ea typeface="Microsoft YaHei" panose="020B0503020204020204" pitchFamily="34" charset="-122"/>
              </a:rPr>
              <a:t> </a:t>
            </a:r>
            <a:r>
              <a:rPr lang="en-US" altLang="zh-CN" sz="1600" dirty="0" smtClean="0">
                <a:solidFill>
                  <a:schemeClr val="bg1"/>
                </a:solidFill>
                <a:latin typeface="Microsoft YaHei" panose="020B0503020204020204" pitchFamily="34" charset="-122"/>
                <a:ea typeface="Microsoft YaHei" panose="020B0503020204020204" pitchFamily="34" charset="-122"/>
              </a:rPr>
              <a:t>| </a:t>
            </a:r>
            <a:r>
              <a:rPr lang="zh-CN" altLang="en-US" sz="1600" dirty="0" smtClean="0">
                <a:solidFill>
                  <a:schemeClr val="bg1"/>
                </a:solidFill>
                <a:latin typeface="Microsoft YaHei" panose="020B0503020204020204" pitchFamily="34" charset="-122"/>
                <a:ea typeface="Microsoft YaHei" panose="020B0503020204020204" pitchFamily="34" charset="-122"/>
              </a:rPr>
              <a:t>岳阳</a:t>
            </a:r>
            <a:r>
              <a:rPr lang="zh-CN" altLang="en-US" sz="1600" dirty="0">
                <a:solidFill>
                  <a:schemeClr val="bg1"/>
                </a:solidFill>
                <a:latin typeface="Microsoft YaHei" panose="020B0503020204020204" pitchFamily="34" charset="-122"/>
                <a:ea typeface="Microsoft YaHei" panose="020B0503020204020204" pitchFamily="34" charset="-122"/>
              </a:rPr>
              <a:t>爱心慈善书屋</a:t>
            </a:r>
            <a:endParaRPr lang="zh-CN" altLang="en-US" sz="1600" dirty="0">
              <a:solidFill>
                <a:schemeClr val="bg1"/>
              </a:solidFill>
              <a:latin typeface="Microsoft YaHei" panose="020B0503020204020204" pitchFamily="34" charset="-122"/>
              <a:ea typeface="Microsoft YaHei" panose="020B0503020204020204" pitchFamily="34" charset="-122"/>
            </a:endParaRPr>
          </a:p>
          <a:p>
            <a:pPr algn="just"/>
            <a:r>
              <a:rPr lang="en-US" altLang="zh-CN" sz="1600" dirty="0">
                <a:solidFill>
                  <a:schemeClr val="bg1"/>
                </a:solidFill>
                <a:latin typeface="Microsoft YaHei" panose="020B0503020204020204" pitchFamily="34" charset="-122"/>
                <a:ea typeface="Microsoft YaHei" panose="020B0503020204020204" pitchFamily="34" charset="-122"/>
              </a:rPr>
              <a:t>2015</a:t>
            </a:r>
            <a:r>
              <a:rPr lang="zh-CN" altLang="en-US" sz="1600" dirty="0" smtClean="0">
                <a:solidFill>
                  <a:schemeClr val="bg1"/>
                </a:solidFill>
                <a:latin typeface="Microsoft YaHei" panose="020B0503020204020204" pitchFamily="34" charset="-122"/>
                <a:ea typeface="Microsoft YaHei" panose="020B0503020204020204" pitchFamily="34" charset="-122"/>
              </a:rPr>
              <a:t>年 </a:t>
            </a:r>
            <a:r>
              <a:rPr lang="en-US" altLang="zh-CN" sz="1600" dirty="0" smtClean="0">
                <a:solidFill>
                  <a:schemeClr val="bg1"/>
                </a:solidFill>
                <a:latin typeface="Microsoft YaHei" panose="020B0503020204020204" pitchFamily="34" charset="-122"/>
                <a:ea typeface="Microsoft YaHei" panose="020B0503020204020204" pitchFamily="34" charset="-122"/>
              </a:rPr>
              <a:t>| </a:t>
            </a:r>
            <a:r>
              <a:rPr lang="zh-CN" altLang="en-US" sz="1600" dirty="0" smtClean="0">
                <a:solidFill>
                  <a:schemeClr val="bg1"/>
                </a:solidFill>
                <a:latin typeface="Microsoft YaHei" panose="020B0503020204020204" pitchFamily="34" charset="-122"/>
                <a:ea typeface="Microsoft YaHei" panose="020B0503020204020204" pitchFamily="34" charset="-122"/>
              </a:rPr>
              <a:t>榕树</a:t>
            </a:r>
            <a:r>
              <a:rPr lang="zh-CN" altLang="en-US" sz="1600" dirty="0">
                <a:solidFill>
                  <a:schemeClr val="bg1"/>
                </a:solidFill>
                <a:latin typeface="Microsoft YaHei" panose="020B0503020204020204" pitchFamily="34" charset="-122"/>
                <a:ea typeface="Microsoft YaHei" panose="020B0503020204020204" pitchFamily="34" charset="-122"/>
              </a:rPr>
              <a:t>根美育计划</a:t>
            </a:r>
            <a:endParaRPr lang="zh-CN" altLang="en-US" sz="1600" dirty="0">
              <a:solidFill>
                <a:schemeClr val="bg1"/>
              </a:solidFill>
              <a:latin typeface="Microsoft YaHei" panose="020B0503020204020204" pitchFamily="34" charset="-122"/>
              <a:ea typeface="Microsoft YaHei" panose="020B0503020204020204" pitchFamily="34" charset="-122"/>
            </a:endParaRPr>
          </a:p>
          <a:p>
            <a:pPr algn="just"/>
            <a:r>
              <a:rPr lang="en-US" altLang="zh-CN" sz="1600" dirty="0">
                <a:solidFill>
                  <a:schemeClr val="bg1"/>
                </a:solidFill>
                <a:latin typeface="Microsoft YaHei" panose="020B0503020204020204" pitchFamily="34" charset="-122"/>
                <a:ea typeface="Microsoft YaHei" panose="020B0503020204020204" pitchFamily="34" charset="-122"/>
              </a:rPr>
              <a:t>2016</a:t>
            </a:r>
            <a:r>
              <a:rPr lang="zh-CN" altLang="en-US" sz="1600" dirty="0" smtClean="0">
                <a:solidFill>
                  <a:schemeClr val="bg1"/>
                </a:solidFill>
                <a:latin typeface="Microsoft YaHei" panose="020B0503020204020204" pitchFamily="34" charset="-122"/>
                <a:ea typeface="Microsoft YaHei" panose="020B0503020204020204" pitchFamily="34" charset="-122"/>
              </a:rPr>
              <a:t>年 </a:t>
            </a:r>
            <a:r>
              <a:rPr lang="en-US" altLang="zh-CN" sz="1600" dirty="0" smtClean="0">
                <a:solidFill>
                  <a:schemeClr val="bg1"/>
                </a:solidFill>
                <a:latin typeface="Microsoft YaHei" panose="020B0503020204020204" pitchFamily="34" charset="-122"/>
                <a:ea typeface="Microsoft YaHei" panose="020B0503020204020204" pitchFamily="34" charset="-122"/>
              </a:rPr>
              <a:t>| </a:t>
            </a:r>
            <a:r>
              <a:rPr lang="zh-CN" altLang="en-US" sz="1600" dirty="0" smtClean="0">
                <a:solidFill>
                  <a:schemeClr val="bg1"/>
                </a:solidFill>
                <a:latin typeface="Microsoft YaHei" panose="020B0503020204020204" pitchFamily="34" charset="-122"/>
                <a:ea typeface="Microsoft YaHei" panose="020B0503020204020204" pitchFamily="34" charset="-122"/>
              </a:rPr>
              <a:t>视力</a:t>
            </a:r>
            <a:r>
              <a:rPr lang="zh-CN" altLang="en-US" sz="1600" dirty="0">
                <a:solidFill>
                  <a:schemeClr val="bg1"/>
                </a:solidFill>
                <a:latin typeface="Microsoft YaHei" panose="020B0503020204020204" pitchFamily="34" charset="-122"/>
                <a:ea typeface="Microsoft YaHei" panose="020B0503020204020204" pitchFamily="34" charset="-122"/>
              </a:rPr>
              <a:t>障碍儿童盲文绘本</a:t>
            </a:r>
            <a:r>
              <a:rPr lang="zh-CN" altLang="en-US" sz="1600" dirty="0" smtClean="0">
                <a:solidFill>
                  <a:schemeClr val="bg1"/>
                </a:solidFill>
                <a:latin typeface="Microsoft YaHei" panose="020B0503020204020204" pitchFamily="34" charset="-122"/>
                <a:ea typeface="Microsoft YaHei" panose="020B0503020204020204" pitchFamily="34" charset="-122"/>
              </a:rPr>
              <a:t>计划</a:t>
            </a:r>
            <a:endParaRPr lang="en-US" altLang="zh-CN" sz="1600" dirty="0">
              <a:solidFill>
                <a:schemeClr val="bg1"/>
              </a:solidFill>
              <a:latin typeface="Microsoft YaHei" panose="020B0503020204020204" pitchFamily="34" charset="-122"/>
              <a:ea typeface="Microsoft YaHei" panose="020B0503020204020204" pitchFamily="34" charset="-122"/>
            </a:endParaRPr>
          </a:p>
          <a:p>
            <a:pPr algn="just"/>
            <a:r>
              <a:rPr lang="en-US" altLang="zh-CN" sz="1600" dirty="0" smtClean="0">
                <a:solidFill>
                  <a:schemeClr val="bg1"/>
                </a:solidFill>
                <a:latin typeface="Microsoft YaHei" panose="020B0503020204020204" pitchFamily="34" charset="-122"/>
                <a:ea typeface="Microsoft YaHei" panose="020B0503020204020204" pitchFamily="34" charset="-122"/>
              </a:rPr>
              <a:t>2017</a:t>
            </a:r>
            <a:r>
              <a:rPr lang="zh-CN" altLang="en-US" sz="1600" dirty="0" smtClean="0">
                <a:solidFill>
                  <a:schemeClr val="bg1"/>
                </a:solidFill>
                <a:latin typeface="Microsoft YaHei" panose="020B0503020204020204" pitchFamily="34" charset="-122"/>
                <a:ea typeface="Microsoft YaHei" panose="020B0503020204020204" pitchFamily="34" charset="-122"/>
              </a:rPr>
              <a:t>年</a:t>
            </a:r>
            <a:r>
              <a:rPr lang="en-US" altLang="zh-CN" sz="1600" dirty="0">
                <a:solidFill>
                  <a:schemeClr val="bg1"/>
                </a:solidFill>
                <a:latin typeface="Microsoft YaHei" panose="020B0503020204020204" pitchFamily="34" charset="-122"/>
                <a:ea typeface="Microsoft YaHei" panose="020B0503020204020204" pitchFamily="34" charset="-122"/>
              </a:rPr>
              <a:t> </a:t>
            </a:r>
            <a:r>
              <a:rPr lang="en-US" altLang="zh-CN" sz="1600" dirty="0" smtClean="0">
                <a:solidFill>
                  <a:schemeClr val="bg1"/>
                </a:solidFill>
                <a:latin typeface="Microsoft YaHei" panose="020B0503020204020204" pitchFamily="34" charset="-122"/>
                <a:ea typeface="Microsoft YaHei" panose="020B0503020204020204" pitchFamily="34" charset="-122"/>
              </a:rPr>
              <a:t>| </a:t>
            </a:r>
            <a:r>
              <a:rPr lang="zh-CN" altLang="en-US" sz="1600" dirty="0">
                <a:solidFill>
                  <a:schemeClr val="bg1"/>
                </a:solidFill>
                <a:latin typeface="Microsoft YaHei" panose="020B0503020204020204" pitchFamily="34" charset="-122"/>
                <a:ea typeface="Microsoft YaHei" panose="020B0503020204020204" pitchFamily="34" charset="-122"/>
              </a:rPr>
              <a:t>“拼布感动中国”大型公益慈善</a:t>
            </a:r>
            <a:r>
              <a:rPr lang="zh-CN" altLang="en-US" sz="1600" dirty="0" smtClean="0">
                <a:solidFill>
                  <a:schemeClr val="bg1"/>
                </a:solidFill>
                <a:latin typeface="Microsoft YaHei" panose="020B0503020204020204" pitchFamily="34" charset="-122"/>
                <a:ea typeface="Microsoft YaHei" panose="020B0503020204020204" pitchFamily="34" charset="-122"/>
              </a:rPr>
              <a:t>活动</a:t>
            </a:r>
            <a:endParaRPr lang="en-US" altLang="zh-CN" sz="1600" dirty="0" smtClean="0">
              <a:solidFill>
                <a:schemeClr val="bg1"/>
              </a:solidFill>
              <a:latin typeface="Microsoft YaHei" panose="020B0503020204020204" pitchFamily="34" charset="-122"/>
              <a:ea typeface="Microsoft YaHei" panose="020B0503020204020204" pitchFamily="34" charset="-122"/>
            </a:endParaRPr>
          </a:p>
          <a:p>
            <a:pPr algn="just"/>
            <a:r>
              <a:rPr lang="en-US" altLang="zh-CN" sz="1600" dirty="0" smtClean="0">
                <a:solidFill>
                  <a:schemeClr val="bg1"/>
                </a:solidFill>
                <a:latin typeface="Microsoft YaHei" panose="020B0503020204020204" pitchFamily="34" charset="-122"/>
                <a:ea typeface="Microsoft YaHei" panose="020B0503020204020204" pitchFamily="34" charset="-122"/>
              </a:rPr>
              <a:t>2020</a:t>
            </a:r>
            <a:r>
              <a:rPr lang="zh-CN" altLang="en-US" sz="1600" dirty="0">
                <a:solidFill>
                  <a:schemeClr val="bg1"/>
                </a:solidFill>
                <a:latin typeface="Microsoft YaHei" panose="020B0503020204020204" pitchFamily="34" charset="-122"/>
                <a:ea typeface="Microsoft YaHei" panose="020B0503020204020204" pitchFamily="34" charset="-122"/>
              </a:rPr>
              <a:t>年</a:t>
            </a:r>
            <a:r>
              <a:rPr lang="en-US" altLang="zh-CN" sz="1600" dirty="0">
                <a:solidFill>
                  <a:schemeClr val="bg1"/>
                </a:solidFill>
                <a:latin typeface="Microsoft YaHei" panose="020B0503020204020204" pitchFamily="34" charset="-122"/>
                <a:ea typeface="Microsoft YaHei" panose="020B0503020204020204" pitchFamily="34" charset="-122"/>
              </a:rPr>
              <a:t> | </a:t>
            </a:r>
            <a:r>
              <a:rPr lang="zh-CN" altLang="en-US" sz="1600" dirty="0">
                <a:solidFill>
                  <a:schemeClr val="bg1"/>
                </a:solidFill>
                <a:latin typeface="Microsoft YaHei" panose="020B0503020204020204" pitchFamily="34" charset="-122"/>
                <a:ea typeface="Microsoft YaHei" panose="020B0503020204020204" pitchFamily="34" charset="-122"/>
              </a:rPr>
              <a:t>开元周游捐赠碧江小学“新天地</a:t>
            </a:r>
            <a:r>
              <a:rPr lang="en-US" altLang="zh-CN" sz="1600" dirty="0">
                <a:solidFill>
                  <a:schemeClr val="bg1"/>
                </a:solidFill>
                <a:latin typeface="Microsoft YaHei" panose="020B0503020204020204" pitchFamily="34" charset="-122"/>
                <a:ea typeface="Microsoft YaHei" panose="020B0503020204020204" pitchFamily="34" charset="-122"/>
              </a:rPr>
              <a:t>·</a:t>
            </a:r>
            <a:r>
              <a:rPr lang="zh-CN" altLang="en-US" sz="1600" dirty="0">
                <a:solidFill>
                  <a:schemeClr val="bg1"/>
                </a:solidFill>
                <a:latin typeface="Microsoft YaHei" panose="020B0503020204020204" pitchFamily="34" charset="-122"/>
                <a:ea typeface="Microsoft YaHei" panose="020B0503020204020204" pitchFamily="34" charset="-122"/>
              </a:rPr>
              <a:t>多媒体互动阅读教室”落成</a:t>
            </a:r>
            <a:endParaRPr lang="en-US" altLang="zh-CN" sz="1600" dirty="0">
              <a:solidFill>
                <a:schemeClr val="bg1"/>
              </a:solidFill>
              <a:latin typeface="Microsoft YaHei" panose="020B0503020204020204" pitchFamily="34" charset="-122"/>
              <a:ea typeface="Microsoft YaHei" panose="020B0503020204020204" pitchFamily="34" charset="-122"/>
            </a:endParaRPr>
          </a:p>
          <a:p>
            <a:pPr algn="just"/>
            <a:endParaRPr lang="en-US" altLang="zh-CN" sz="1600" dirty="0" smtClean="0">
              <a:solidFill>
                <a:schemeClr val="bg1"/>
              </a:solidFill>
              <a:latin typeface="Microsoft YaHei" panose="020B0503020204020204" pitchFamily="34" charset="-122"/>
              <a:ea typeface="Microsoft YaHei" panose="020B0503020204020204" pitchFamily="34" charset="-122"/>
            </a:endParaRPr>
          </a:p>
        </p:txBody>
      </p:sp>
      <p:sp>
        <p:nvSpPr>
          <p:cNvPr id="19" name="标题 1"/>
          <p:cNvSpPr txBox="1"/>
          <p:nvPr/>
        </p:nvSpPr>
        <p:spPr>
          <a:xfrm>
            <a:off x="-4921" y="1081273"/>
            <a:ext cx="9145587" cy="486000"/>
          </a:xfrm>
          <a:prstGeom prst="rect">
            <a:avLst/>
          </a:prstGeom>
          <a:solidFill>
            <a:schemeClr val="accent1">
              <a:lumMod val="5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en-US"/>
            </a:defPPr>
            <a:lvl1pPr algn="ctr">
              <a:defRPr sz="2000" b="1" spc="300">
                <a:solidFill>
                  <a:schemeClr val="lt1"/>
                </a:solidFill>
                <a:latin typeface="Microsoft YaHei" panose="020B0503020204020204" pitchFamily="34" charset="-122"/>
                <a:ea typeface="Microsoft YaHei"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2800" dirty="0" smtClean="0"/>
              <a:t>开元公益活动基金</a:t>
            </a:r>
            <a:endParaRPr lang="en-US" altLang="zh-CN" sz="28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1963272"/>
            <a:ext cx="9144000" cy="3576916"/>
          </a:xfrm>
          <a:prstGeom prst="rect">
            <a:avLst/>
          </a:prstGeom>
          <a:solidFill>
            <a:schemeClr val="accent1">
              <a:lumMod val="5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en-US" sz="1350" dirty="0"/>
          </a:p>
        </p:txBody>
      </p:sp>
      <p:sp>
        <p:nvSpPr>
          <p:cNvPr id="19" name="标题 1"/>
          <p:cNvSpPr txBox="1"/>
          <p:nvPr/>
        </p:nvSpPr>
        <p:spPr>
          <a:xfrm>
            <a:off x="-4922" y="1081273"/>
            <a:ext cx="9145587" cy="486000"/>
          </a:xfrm>
          <a:prstGeom prst="rect">
            <a:avLst/>
          </a:prstGeom>
          <a:solidFill>
            <a:schemeClr val="accent1">
              <a:lumMod val="5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en-US"/>
            </a:defPPr>
            <a:lvl1pPr algn="ctr">
              <a:defRPr sz="2000" b="1" spc="300">
                <a:solidFill>
                  <a:schemeClr val="lt1"/>
                </a:solidFill>
                <a:latin typeface="Microsoft YaHei" panose="020B0503020204020204" pitchFamily="34" charset="-122"/>
                <a:ea typeface="Microsoft YaHei"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altLang="zh-CN" spc="0" dirty="0"/>
          </a:p>
          <a:p>
            <a:endParaRPr lang="en-US" altLang="zh-CN" spc="0" dirty="0" smtClean="0"/>
          </a:p>
          <a:p>
            <a:endParaRPr lang="en-US" altLang="zh-CN" spc="0" dirty="0"/>
          </a:p>
          <a:p>
            <a:r>
              <a:rPr lang="zh-CN" altLang="en-US" dirty="0" smtClean="0"/>
              <a:t>“</a:t>
            </a:r>
            <a:r>
              <a:rPr lang="zh-CN" altLang="en-US" dirty="0"/>
              <a:t>新天地</a:t>
            </a:r>
            <a:r>
              <a:rPr lang="en-US" altLang="zh-CN" dirty="0"/>
              <a:t>·</a:t>
            </a:r>
            <a:r>
              <a:rPr lang="zh-CN" altLang="en-US" dirty="0"/>
              <a:t>多媒体互动阅读教室”捐赠</a:t>
            </a:r>
            <a:endParaRPr lang="en-US" altLang="zh-CN" dirty="0"/>
          </a:p>
          <a:p>
            <a:endParaRPr lang="en-US" altLang="zh-CN" dirty="0"/>
          </a:p>
          <a:p>
            <a:endParaRPr lang="en-US" altLang="zh-CN" dirty="0"/>
          </a:p>
          <a:p>
            <a:endParaRPr lang="en-US" spc="0" dirty="0"/>
          </a:p>
        </p:txBody>
      </p:sp>
      <p:sp>
        <p:nvSpPr>
          <p:cNvPr id="5" name="标题 1"/>
          <p:cNvSpPr txBox="1"/>
          <p:nvPr/>
        </p:nvSpPr>
        <p:spPr>
          <a:xfrm>
            <a:off x="1806118" y="2189660"/>
            <a:ext cx="5753557" cy="17301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en-US" altLang="zh-CN" sz="1600" dirty="0">
              <a:solidFill>
                <a:schemeClr val="bg1"/>
              </a:solidFill>
              <a:latin typeface="Microsoft YaHei" panose="020B0503020204020204" pitchFamily="34" charset="-122"/>
              <a:ea typeface="Microsoft YaHei" panose="020B0503020204020204" pitchFamily="34" charset="-122"/>
            </a:endParaRPr>
          </a:p>
        </p:txBody>
      </p:sp>
      <p:sp>
        <p:nvSpPr>
          <p:cNvPr id="2" name="矩形 1"/>
          <p:cNvSpPr/>
          <p:nvPr/>
        </p:nvSpPr>
        <p:spPr>
          <a:xfrm>
            <a:off x="4214648" y="2196955"/>
            <a:ext cx="3899337" cy="3647152"/>
          </a:xfrm>
          <a:prstGeom prst="rect">
            <a:avLst/>
          </a:prstGeom>
        </p:spPr>
        <p:txBody>
          <a:bodyPr wrap="square">
            <a:spAutoFit/>
          </a:bodyPr>
          <a:lstStyle/>
          <a:p>
            <a:pPr algn="just">
              <a:lnSpc>
                <a:spcPct val="200000"/>
              </a:lnSpc>
            </a:pPr>
            <a:endParaRPr lang="en-US" altLang="zh-CN" sz="1100" kern="50" dirty="0" smtClean="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endParaRPr>
          </a:p>
          <a:p>
            <a:pPr algn="just">
              <a:lnSpc>
                <a:spcPct val="200000"/>
              </a:lnSpc>
            </a:pPr>
            <a:r>
              <a:rPr lang="en-US" altLang="zh-CN" sz="1100" kern="50" dirty="0" smtClean="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2018</a:t>
            </a:r>
            <a:r>
              <a:rPr lang="zh-CN" altLang="en-US" sz="1100" kern="50" dirty="0" smtClean="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年</a:t>
            </a:r>
            <a:r>
              <a:rPr lang="en-US" altLang="zh-CN" sz="1100" kern="50" dirty="0" smtClean="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7</a:t>
            </a:r>
            <a:r>
              <a:rPr lang="zh-CN" altLang="en-US" sz="1100" kern="50" dirty="0" smtClean="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月，</a:t>
            </a:r>
            <a:r>
              <a:rPr lang="zh-CN" altLang="en-US"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开元周游集团捐赠泉州晋江市石东镇碧江小学“新天地</a:t>
            </a:r>
            <a:r>
              <a:rPr lang="en-US" altLang="zh-CN"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a:t>
            </a:r>
            <a:r>
              <a:rPr lang="zh-CN" altLang="en-US"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多媒体互动阅读教室</a:t>
            </a:r>
            <a:r>
              <a:rPr lang="zh-CN" altLang="en-US" sz="1100" kern="50" dirty="0" smtClean="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a:t>
            </a:r>
            <a:endParaRPr lang="en-US" altLang="zh-CN" sz="1100" kern="50" dirty="0" smtClean="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endParaRPr>
          </a:p>
          <a:p>
            <a:pPr algn="just">
              <a:lnSpc>
                <a:spcPct val="200000"/>
              </a:lnSpc>
            </a:pPr>
            <a:endParaRPr lang="en-US" altLang="zh-CN"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endParaRPr>
          </a:p>
          <a:p>
            <a:pPr algn="just">
              <a:lnSpc>
                <a:spcPct val="200000"/>
              </a:lnSpc>
            </a:pPr>
            <a:r>
              <a:rPr lang="zh-CN" altLang="en-US" sz="1100" kern="50" dirty="0" smtClean="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“心天地”</a:t>
            </a:r>
            <a:r>
              <a:rPr lang="zh-CN" altLang="en-US"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多媒体互动阅读教室是福建省教育系统关工委、福建省读书援助协会组织的一个公益项目，主要配备图书、电脑、多媒体投影仪、图书管理软件、电子书、阅读视频、阅读题库等，目的在于通过科技信息平台与互动阅读结合，为青少年学生营造一个多姿多彩的阅读空间。</a:t>
            </a:r>
            <a:endParaRPr lang="en-US" altLang="zh-CN"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endParaRPr>
          </a:p>
          <a:p>
            <a:pPr algn="just"/>
            <a:endParaRPr lang="zh-CN" altLang="en-US"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endParaRPr>
          </a:p>
          <a:p>
            <a:br>
              <a:rPr lang="zh-CN" altLang="en-US"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br>
            <a:endParaRPr lang="en-US" sz="1100" kern="5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pic>
        <p:nvPicPr>
          <p:cNvPr id="1026" name="Picture 2" descr="C:\Users\Medien\Desktop\微信图片_20181213095839.jp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26698" r="-35959"/>
          <a:stretch>
            <a:fillRect/>
          </a:stretch>
        </p:blipFill>
        <p:spPr bwMode="auto">
          <a:xfrm>
            <a:off x="700081" y="2058158"/>
            <a:ext cx="2689402" cy="1300012"/>
          </a:xfrm>
          <a:prstGeom prst="rect">
            <a:avLst/>
          </a:prstGeom>
          <a:solidFill>
            <a:schemeClr val="bg1"/>
          </a:solidFill>
        </p:spPr>
      </p:pic>
      <p:pic>
        <p:nvPicPr>
          <p:cNvPr id="1027" name="Picture 3" descr="C:\Users\Medien\Desktop\微信图片_2018121309585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0081" y="3365482"/>
            <a:ext cx="2689402" cy="10152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Medien\Desktop\微信图片_20181213095859.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698" r="-35956"/>
          <a:stretch>
            <a:fillRect/>
          </a:stretch>
        </p:blipFill>
        <p:spPr bwMode="auto">
          <a:xfrm>
            <a:off x="700081" y="4334142"/>
            <a:ext cx="2689402" cy="1104084"/>
          </a:xfrm>
          <a:prstGeom prst="rect">
            <a:avLst/>
          </a:prstGeom>
          <a:solidFill>
            <a:schemeClr val="bg1"/>
          </a:solid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1902387"/>
            <a:ext cx="9144000" cy="2641576"/>
          </a:xfrm>
          <a:prstGeom prst="rect">
            <a:avLst/>
          </a:prstGeom>
          <a:solidFill>
            <a:schemeClr val="accent1">
              <a:lumMod val="5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en-US" sz="1350" dirty="0"/>
          </a:p>
        </p:txBody>
      </p:sp>
      <p:sp>
        <p:nvSpPr>
          <p:cNvPr id="2" name="标题 1"/>
          <p:cNvSpPr>
            <a:spLocks noGrp="1"/>
          </p:cNvSpPr>
          <p:nvPr>
            <p:ph type="title"/>
          </p:nvPr>
        </p:nvSpPr>
        <p:spPr>
          <a:xfrm>
            <a:off x="0" y="3437626"/>
            <a:ext cx="9144000" cy="1260734"/>
          </a:xfrm>
        </p:spPr>
        <p:txBody>
          <a:bodyPr>
            <a:normAutofit fontScale="90000"/>
          </a:bodyPr>
          <a:lstStyle/>
          <a:p>
            <a:pPr algn="ctr">
              <a:lnSpc>
                <a:spcPct val="150000"/>
              </a:lnSpc>
            </a:pPr>
            <a:br>
              <a:rPr lang="en-US" altLang="zh-CN" dirty="0" smtClean="0">
                <a:solidFill>
                  <a:schemeClr val="bg1"/>
                </a:solidFill>
                <a:latin typeface="Microsoft YaHei" panose="020B0503020204020204" pitchFamily="34" charset="-122"/>
                <a:ea typeface="Microsoft YaHei" panose="020B0503020204020204" pitchFamily="34" charset="-122"/>
              </a:rPr>
            </a:br>
            <a:br>
              <a:rPr lang="en-US" altLang="zh-CN" dirty="0" smtClean="0">
                <a:solidFill>
                  <a:schemeClr val="bg1"/>
                </a:solidFill>
                <a:latin typeface="Microsoft YaHei" panose="020B0503020204020204" pitchFamily="34" charset="-122"/>
                <a:ea typeface="Microsoft YaHei" panose="020B0503020204020204" pitchFamily="34" charset="-122"/>
              </a:rPr>
            </a:br>
            <a:endParaRPr lang="en-US" sz="2700" dirty="0">
              <a:solidFill>
                <a:schemeClr val="bg1"/>
              </a:solidFill>
              <a:latin typeface="Microsoft YaHei" panose="020B0503020204020204" pitchFamily="34" charset="-122"/>
              <a:ea typeface="Microsoft YaHei" panose="020B0503020204020204" pitchFamily="34" charset="-122"/>
            </a:endParaRPr>
          </a:p>
        </p:txBody>
      </p:sp>
      <p:sp>
        <p:nvSpPr>
          <p:cNvPr id="3" name="文本框 2"/>
          <p:cNvSpPr txBox="1"/>
          <p:nvPr/>
        </p:nvSpPr>
        <p:spPr>
          <a:xfrm>
            <a:off x="9913823" y="4369457"/>
            <a:ext cx="184666" cy="369332"/>
          </a:xfrm>
          <a:prstGeom prst="rect">
            <a:avLst/>
          </a:prstGeom>
          <a:noFill/>
        </p:spPr>
        <p:txBody>
          <a:bodyPr wrap="none" rtlCol="0">
            <a:spAutoFit/>
          </a:bodyPr>
          <a:lstStyle/>
          <a:p>
            <a:endParaRPr lang="en-US" dirty="0"/>
          </a:p>
        </p:txBody>
      </p:sp>
      <p:sp>
        <p:nvSpPr>
          <p:cNvPr id="8" name="内容占位符 2"/>
          <p:cNvSpPr>
            <a:spLocks noGrp="1"/>
          </p:cNvSpPr>
          <p:nvPr>
            <p:ph idx="1"/>
          </p:nvPr>
        </p:nvSpPr>
        <p:spPr>
          <a:xfrm>
            <a:off x="0" y="2170303"/>
            <a:ext cx="9144000" cy="542126"/>
          </a:xfrm>
        </p:spPr>
        <p:txBody>
          <a:bodyPr>
            <a:normAutofit/>
          </a:bodyPr>
          <a:lstStyle/>
          <a:p>
            <a:pPr marL="0" indent="0" algn="ctr">
              <a:buClr>
                <a:srgbClr val="1B4522"/>
              </a:buClr>
              <a:buNone/>
            </a:pPr>
            <a:r>
              <a:rPr lang="zh-CN" altLang="en-US" b="1" spc="600" dirty="0">
                <a:solidFill>
                  <a:schemeClr val="bg1"/>
                </a:solidFill>
                <a:latin typeface="Microsoft YaHei" panose="020B0503020204020204" pitchFamily="34" charset="-122"/>
                <a:ea typeface="Microsoft YaHei" panose="020B0503020204020204" pitchFamily="34" charset="-122"/>
              </a:rPr>
              <a:t>开元基金项目</a:t>
            </a:r>
            <a:r>
              <a:rPr lang="zh-CN" altLang="en-US" b="1" spc="600" dirty="0" smtClean="0">
                <a:solidFill>
                  <a:schemeClr val="bg1"/>
                </a:solidFill>
                <a:latin typeface="Microsoft YaHei" panose="020B0503020204020204" pitchFamily="34" charset="-122"/>
                <a:ea typeface="Microsoft YaHei" panose="020B0503020204020204" pitchFamily="34" charset="-122"/>
              </a:rPr>
              <a:t>类别</a:t>
            </a:r>
            <a:endParaRPr lang="en-US" altLang="zh-CN" dirty="0" smtClean="0">
              <a:solidFill>
                <a:schemeClr val="bg1"/>
              </a:solidFill>
              <a:latin typeface="Microsoft YaHei" panose="020B0503020204020204" pitchFamily="34" charset="-122"/>
              <a:ea typeface="Microsoft YaHei" panose="020B0503020204020204" pitchFamily="34" charset="-122"/>
            </a:endParaRPr>
          </a:p>
        </p:txBody>
      </p:sp>
      <p:graphicFrame>
        <p:nvGraphicFramePr>
          <p:cNvPr id="4" name="表格 3"/>
          <p:cNvGraphicFramePr>
            <a:graphicFrameLocks noGrp="1"/>
          </p:cNvGraphicFramePr>
          <p:nvPr/>
        </p:nvGraphicFramePr>
        <p:xfrm>
          <a:off x="1122680" y="2794588"/>
          <a:ext cx="6898640" cy="1616415"/>
        </p:xfrm>
        <a:graphic>
          <a:graphicData uri="http://schemas.openxmlformats.org/drawingml/2006/table">
            <a:tbl>
              <a:tblPr firstRow="1" bandRow="1">
                <a:tableStyleId>{2D5ABB26-0587-4C30-8999-92F81FD0307C}</a:tableStyleId>
              </a:tblPr>
              <a:tblGrid>
                <a:gridCol w="3449320"/>
                <a:gridCol w="3449320"/>
              </a:tblGrid>
              <a:tr h="538805">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800" b="0" kern="1200" spc="700" baseline="0" dirty="0" smtClean="0">
                          <a:solidFill>
                            <a:schemeClr val="bg1"/>
                          </a:solidFill>
                          <a:latin typeface="Microsoft YaHei" panose="020B0503020204020204" pitchFamily="34" charset="-122"/>
                          <a:ea typeface="Microsoft YaHei" panose="020B0503020204020204" pitchFamily="34" charset="-122"/>
                        </a:rPr>
                        <a:t> </a:t>
                      </a:r>
                      <a:r>
                        <a:rPr lang="zh-CN" altLang="en-US" sz="1800" b="0" kern="1200" spc="700" baseline="0" dirty="0" smtClean="0">
                          <a:solidFill>
                            <a:schemeClr val="bg1"/>
                          </a:solidFill>
                          <a:latin typeface="Microsoft YaHei" panose="020B0503020204020204" pitchFamily="34" charset="-122"/>
                          <a:ea typeface="Microsoft YaHei" panose="020B0503020204020204" pitchFamily="34" charset="-122"/>
                        </a:rPr>
                        <a:t>开元体育基金</a:t>
                      </a:r>
                      <a:endParaRPr lang="en-US" sz="1800" b="0" kern="1200" spc="700" baseline="0" dirty="0" smtClean="0">
                        <a:solidFill>
                          <a:schemeClr val="bg1"/>
                        </a:solidFill>
                        <a:latin typeface="Microsoft YaHei" panose="020B0503020204020204" pitchFamily="34" charset="-122"/>
                        <a:ea typeface="Microsoft YaHei"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800" b="0" spc="680" baseline="0" dirty="0" smtClean="0">
                          <a:solidFill>
                            <a:schemeClr val="bg1"/>
                          </a:solidFill>
                          <a:latin typeface="Microsoft YaHei" panose="020B0503020204020204" pitchFamily="34" charset="-122"/>
                          <a:ea typeface="Microsoft YaHei" panose="020B0503020204020204" pitchFamily="34" charset="-122"/>
                        </a:rPr>
                        <a:t> </a:t>
                      </a:r>
                      <a:r>
                        <a:rPr lang="zh-CN" altLang="en-US" sz="1800" b="0" spc="680" baseline="0" dirty="0" smtClean="0">
                          <a:solidFill>
                            <a:schemeClr val="bg1"/>
                          </a:solidFill>
                          <a:latin typeface="Microsoft YaHei" panose="020B0503020204020204" pitchFamily="34" charset="-122"/>
                          <a:ea typeface="Microsoft YaHei" panose="020B0503020204020204" pitchFamily="34" charset="-122"/>
                        </a:rPr>
                        <a:t>开元艺术基金</a:t>
                      </a:r>
                      <a:endParaRPr lang="en-US" altLang="zh-CN" sz="1800" b="0" spc="680" baseline="0" dirty="0" smtClean="0">
                        <a:solidFill>
                          <a:schemeClr val="bg1"/>
                        </a:solidFill>
                        <a:latin typeface="Microsoft YaHei" panose="020B0503020204020204" pitchFamily="34" charset="-122"/>
                        <a:ea typeface="Microsoft YaHei" panose="020B0503020204020204" pitchFamily="34" charset="-122"/>
                      </a:endParaRPr>
                    </a:p>
                  </a:txBody>
                  <a:tcPr anchor="ctr"/>
                </a:tc>
              </a:tr>
              <a:tr h="538805">
                <a:tc>
                  <a:txBody>
                    <a:bodyPr/>
                    <a:lstStyle/>
                    <a:p>
                      <a:pPr algn="ctr"/>
                      <a:r>
                        <a:rPr lang="zh-CN" altLang="en-US" sz="1800" b="0" dirty="0" smtClean="0">
                          <a:solidFill>
                            <a:schemeClr val="bg1"/>
                          </a:solidFill>
                          <a:latin typeface="Microsoft YaHei" panose="020B0503020204020204" pitchFamily="34" charset="-122"/>
                          <a:ea typeface="Microsoft YaHei" panose="020B0503020204020204" pitchFamily="34" charset="-122"/>
                        </a:rPr>
                        <a:t>开元公益活动基金 </a:t>
                      </a:r>
                      <a:endParaRPr lang="en-US" sz="1800" b="0" dirty="0">
                        <a:solidFill>
                          <a:schemeClr val="bg1"/>
                        </a:solidFill>
                        <a:latin typeface="Microsoft YaHei" panose="020B0503020204020204" pitchFamily="34" charset="-122"/>
                        <a:ea typeface="Microsoft YaHei"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0" dirty="0" smtClean="0">
                          <a:solidFill>
                            <a:schemeClr val="bg1"/>
                          </a:solidFill>
                          <a:latin typeface="Microsoft YaHei" panose="020B0503020204020204" pitchFamily="34" charset="-122"/>
                          <a:ea typeface="Microsoft YaHei" panose="020B0503020204020204" pitchFamily="34" charset="-122"/>
                        </a:rPr>
                        <a:t>开元传统文化基金</a:t>
                      </a:r>
                      <a:endParaRPr lang="en-US" altLang="zh-CN" sz="1800" b="0" dirty="0" smtClean="0">
                        <a:solidFill>
                          <a:schemeClr val="bg1"/>
                        </a:solidFill>
                        <a:latin typeface="Microsoft YaHei" panose="020B0503020204020204" pitchFamily="34" charset="-122"/>
                        <a:ea typeface="Microsoft YaHei" panose="020B0503020204020204" pitchFamily="34" charset="-122"/>
                      </a:endParaRPr>
                    </a:p>
                  </a:txBody>
                  <a:tcPr anchor="ctr"/>
                </a:tc>
              </a:tr>
              <a:tr h="538805">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800" b="1" dirty="0" smtClean="0">
                          <a:solidFill>
                            <a:schemeClr val="bg1"/>
                          </a:solidFill>
                          <a:latin typeface="Microsoft YaHei" panose="020B0503020204020204" pitchFamily="34" charset="-122"/>
                          <a:ea typeface="Microsoft YaHei" panose="020B0503020204020204" pitchFamily="34" charset="-122"/>
                        </a:rPr>
                        <a:t>开元学生成长基金 </a:t>
                      </a:r>
                      <a:endParaRPr lang="en-US" sz="2800" b="1" dirty="0" smtClean="0">
                        <a:solidFill>
                          <a:schemeClr val="bg1"/>
                        </a:solidFill>
                        <a:latin typeface="Microsoft YaHei" panose="020B0503020204020204" pitchFamily="34" charset="-122"/>
                        <a:ea typeface="Microsoft YaHei"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0" dirty="0" smtClean="0">
                          <a:solidFill>
                            <a:schemeClr val="bg1"/>
                          </a:solidFill>
                          <a:latin typeface="Microsoft YaHei" panose="020B0503020204020204" pitchFamily="34" charset="-122"/>
                          <a:ea typeface="Microsoft YaHei" panose="020B0503020204020204" pitchFamily="34" charset="-122"/>
                        </a:rPr>
                        <a:t>开元创智发展基金</a:t>
                      </a:r>
                      <a:endParaRPr lang="en-US" altLang="zh-CN" sz="1800" b="0" dirty="0" smtClean="0">
                        <a:solidFill>
                          <a:schemeClr val="bg1"/>
                        </a:solidFill>
                        <a:latin typeface="Microsoft YaHei" panose="020B0503020204020204" pitchFamily="34" charset="-122"/>
                        <a:ea typeface="Microsoft YaHei" panose="020B0503020204020204" pitchFamily="34" charset="-122"/>
                      </a:endParaRPr>
                    </a:p>
                  </a:txBody>
                  <a:tcPr anchor="ctr"/>
                </a:tc>
              </a:tr>
            </a:tbl>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4699</Words>
  <Application>WPS 演示</Application>
  <PresentationFormat>全屏显示(4:3)</PresentationFormat>
  <Paragraphs>380</Paragraphs>
  <Slides>25</Slides>
  <Notes>24</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25</vt:i4>
      </vt:variant>
    </vt:vector>
  </HeadingPairs>
  <TitlesOfParts>
    <vt:vector size="40" baseType="lpstr">
      <vt:lpstr>Arial</vt:lpstr>
      <vt:lpstr>SimSun</vt:lpstr>
      <vt:lpstr>Wingdings</vt:lpstr>
      <vt:lpstr>Microsoft YaHei</vt:lpstr>
      <vt:lpstr>Times New Roman</vt:lpstr>
      <vt:lpstr>Calibri</vt:lpstr>
      <vt:lpstr>Arial Unicode MS</vt:lpstr>
      <vt:lpstr>DengXian Light</vt:lpstr>
      <vt:lpstr>Calibri Light</vt:lpstr>
      <vt:lpstr>DengXian</vt:lpstr>
      <vt:lpstr>Arial Narrow</vt:lpstr>
      <vt:lpstr>Malgun Gothic Semilight</vt:lpstr>
      <vt:lpstr>Matura MT Script Capitals</vt:lpstr>
      <vt:lpstr>Microsoft Uighur</vt:lpstr>
      <vt:lpstr>Office 主题​​</vt:lpstr>
      <vt:lpstr>PowerPoint 演示文稿</vt:lpstr>
      <vt:lpstr>PowerPoint 演示文稿</vt:lpstr>
      <vt:lpstr>  </vt:lpstr>
      <vt:lpstr>  </vt:lpstr>
      <vt:lpstr>  </vt:lpstr>
      <vt:lpstr>  </vt:lpstr>
      <vt:lpstr>PowerPoint 演示文稿</vt:lpstr>
      <vt:lpstr>PowerPoint 演示文稿</vt:lpstr>
      <vt:lpstr>  </vt:lpstr>
      <vt:lpstr>PowerPoint 演示文稿</vt:lpstr>
      <vt:lpstr>PowerPoint 演示文稿</vt:lpstr>
      <vt:lpstr>  </vt:lpstr>
      <vt:lpstr>PowerPoint 演示文稿</vt:lpstr>
      <vt:lpstr>PowerPoint 演示文稿</vt:lpstr>
      <vt:lpstr>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vt:lpstr>
      <vt:lpstr>  </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成立时间：2002 创始人：周鸿图 集华文媒体，旅游服务以及跨境电子商务为一体的综合性跨国企业集团。  开元周游集团中欧布局 德国：慕尼黑、法兰克福、杜塞尔多夫、柏林 法国：巴黎英国、意大利、东欧、北欧、俄罗斯 中国：北京、上海、厦门、沈阳、昆明、武汉</dc:title>
  <dc:creator>kai</dc:creator>
  <cp:lastModifiedBy>姚鑫</cp:lastModifiedBy>
  <cp:revision>475</cp:revision>
  <dcterms:created xsi:type="dcterms:W3CDTF">2016-10-25T12:18:00Z</dcterms:created>
  <dcterms:modified xsi:type="dcterms:W3CDTF">2021-02-04T09:43:28Z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2052-11.1.0.10228</vt:lpwstr>
  </property>
</Properties>
</file>